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2.xml" ContentType="application/vnd.openxmlformats-officedocument.theme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3.xml" ContentType="application/vnd.openxmlformats-officedocument.theme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91" r:id="rId3"/>
    <p:sldMasterId id="2147483709" r:id="rId4"/>
  </p:sldMasterIdLst>
  <p:notesMasterIdLst>
    <p:notesMasterId r:id="rId25"/>
  </p:notesMasterIdLst>
  <p:sldIdLst>
    <p:sldId id="256" r:id="rId5"/>
    <p:sldId id="259" r:id="rId6"/>
    <p:sldId id="274" r:id="rId7"/>
    <p:sldId id="275" r:id="rId8"/>
    <p:sldId id="276" r:id="rId9"/>
    <p:sldId id="281" r:id="rId10"/>
    <p:sldId id="267" r:id="rId11"/>
    <p:sldId id="268" r:id="rId12"/>
    <p:sldId id="272" r:id="rId13"/>
    <p:sldId id="278" r:id="rId14"/>
    <p:sldId id="264" r:id="rId15"/>
    <p:sldId id="257" r:id="rId16"/>
    <p:sldId id="262" r:id="rId17"/>
    <p:sldId id="263" r:id="rId18"/>
    <p:sldId id="265" r:id="rId19"/>
    <p:sldId id="266" r:id="rId20"/>
    <p:sldId id="273" r:id="rId21"/>
    <p:sldId id="284" r:id="rId22"/>
    <p:sldId id="269" r:id="rId23"/>
    <p:sldId id="283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A86FF"/>
    <a:srgbClr val="8338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0" d="100"/>
          <a:sy n="60" d="100"/>
        </p:scale>
        <p:origin x="554" y="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svg"/><Relationship Id="rId1" Type="http://schemas.openxmlformats.org/officeDocument/2006/relationships/image" Target="../media/image26.png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9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svg"/><Relationship Id="rId1" Type="http://schemas.openxmlformats.org/officeDocument/2006/relationships/image" Target="../media/image26.png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D250448-B5C1-4978-8DFE-1137F6CE612A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2793B04-8E32-43D2-9881-90FE0F34D8D4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dirty="0">
              <a:solidFill>
                <a:schemeClr val="accent1">
                  <a:lumMod val="50000"/>
                </a:schemeClr>
              </a:solidFill>
            </a:rPr>
            <a:t>1.</a:t>
          </a:r>
          <a:r>
            <a:rPr lang="zh-CN" dirty="0">
              <a:solidFill>
                <a:schemeClr val="accent1">
                  <a:lumMod val="50000"/>
                </a:schemeClr>
              </a:solidFill>
            </a:rPr>
            <a:t>客户提供业务手册等材料，以便了解业务模式</a:t>
          </a:r>
          <a:endParaRPr lang="en-US" dirty="0">
            <a:solidFill>
              <a:schemeClr val="accent1">
                <a:lumMod val="50000"/>
              </a:schemeClr>
            </a:solidFill>
          </a:endParaRPr>
        </a:p>
      </dgm:t>
    </dgm:pt>
    <dgm:pt modelId="{18ACF618-5498-44E4-8C7F-D2B9423C8F79}" type="parTrans" cxnId="{BFCCF977-71BB-4A3E-91CD-23EAFB8F5D14}">
      <dgm:prSet/>
      <dgm:spPr/>
      <dgm:t>
        <a:bodyPr/>
        <a:lstStyle/>
        <a:p>
          <a:endParaRPr lang="en-US"/>
        </a:p>
      </dgm:t>
    </dgm:pt>
    <dgm:pt modelId="{4111A97F-3856-4EC2-A24C-2061C081D3F8}" type="sibTrans" cxnId="{BFCCF977-71BB-4A3E-91CD-23EAFB8F5D14}">
      <dgm:prSet/>
      <dgm:spPr/>
      <dgm:t>
        <a:bodyPr/>
        <a:lstStyle/>
        <a:p>
          <a:endParaRPr lang="en-US"/>
        </a:p>
      </dgm:t>
    </dgm:pt>
    <dgm:pt modelId="{6F8CB151-C92A-411C-B6B4-96AFB2AA5888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dirty="0">
              <a:solidFill>
                <a:schemeClr val="accent1">
                  <a:lumMod val="50000"/>
                </a:schemeClr>
              </a:solidFill>
            </a:rPr>
            <a:t>2. </a:t>
          </a:r>
          <a:r>
            <a:rPr lang="zh-CN" dirty="0">
              <a:solidFill>
                <a:schemeClr val="accent1">
                  <a:lumMod val="50000"/>
                </a:schemeClr>
              </a:solidFill>
            </a:rPr>
            <a:t>根据业务的模式，设计满足业务需求的</a:t>
          </a:r>
          <a:r>
            <a:rPr lang="en-US" dirty="0">
              <a:solidFill>
                <a:schemeClr val="accent1">
                  <a:lumMod val="50000"/>
                </a:schemeClr>
              </a:solidFill>
            </a:rPr>
            <a:t>Chatbot</a:t>
          </a:r>
          <a:r>
            <a:rPr lang="zh-CN" dirty="0">
              <a:solidFill>
                <a:schemeClr val="accent1">
                  <a:lumMod val="50000"/>
                </a:schemeClr>
              </a:solidFill>
            </a:rPr>
            <a:t>逻辑流程</a:t>
          </a:r>
          <a:r>
            <a:rPr lang="zh-CN" dirty="0"/>
            <a:t>。</a:t>
          </a:r>
          <a:endParaRPr lang="en-US" dirty="0"/>
        </a:p>
      </dgm:t>
    </dgm:pt>
    <dgm:pt modelId="{27E17110-105F-4FBB-9C7E-E80C570AE06C}" type="parTrans" cxnId="{063E457F-B279-4308-9D3F-5FD3DBC92335}">
      <dgm:prSet/>
      <dgm:spPr/>
      <dgm:t>
        <a:bodyPr/>
        <a:lstStyle/>
        <a:p>
          <a:endParaRPr lang="en-US"/>
        </a:p>
      </dgm:t>
    </dgm:pt>
    <dgm:pt modelId="{A5F232D3-9494-40A0-AC8A-19F48CBF537A}" type="sibTrans" cxnId="{063E457F-B279-4308-9D3F-5FD3DBC92335}">
      <dgm:prSet/>
      <dgm:spPr/>
      <dgm:t>
        <a:bodyPr/>
        <a:lstStyle/>
        <a:p>
          <a:endParaRPr lang="en-US"/>
        </a:p>
      </dgm:t>
    </dgm:pt>
    <dgm:pt modelId="{EB6F8A86-09A1-4C3B-B827-62C04851E071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dirty="0">
              <a:solidFill>
                <a:schemeClr val="accent1">
                  <a:lumMod val="50000"/>
                </a:schemeClr>
              </a:solidFill>
            </a:rPr>
            <a:t>3.</a:t>
          </a:r>
          <a:r>
            <a:rPr lang="zh-CN" dirty="0">
              <a:solidFill>
                <a:schemeClr val="accent1">
                  <a:lumMod val="50000"/>
                </a:schemeClr>
              </a:solidFill>
            </a:rPr>
            <a:t>根据客户的商业模式，实现数据的读取。如将产品列表以及业务资料导入到</a:t>
          </a:r>
          <a:r>
            <a:rPr lang="en-US" dirty="0">
              <a:solidFill>
                <a:schemeClr val="accent1">
                  <a:lumMod val="50000"/>
                </a:schemeClr>
              </a:solidFill>
            </a:rPr>
            <a:t>Chatbot</a:t>
          </a:r>
          <a:r>
            <a:rPr lang="zh-CN" dirty="0">
              <a:solidFill>
                <a:schemeClr val="accent1">
                  <a:lumMod val="50000"/>
                </a:schemeClr>
              </a:solidFill>
            </a:rPr>
            <a:t>，和实现数据库对接等。</a:t>
          </a:r>
          <a:endParaRPr lang="en-US" dirty="0">
            <a:solidFill>
              <a:schemeClr val="accent1">
                <a:lumMod val="50000"/>
              </a:schemeClr>
            </a:solidFill>
          </a:endParaRPr>
        </a:p>
      </dgm:t>
    </dgm:pt>
    <dgm:pt modelId="{34291519-DD2E-49B1-A8AF-CC067A27BF32}" type="parTrans" cxnId="{72AD3EAF-4037-48BC-A318-08C092FA3E2C}">
      <dgm:prSet/>
      <dgm:spPr/>
      <dgm:t>
        <a:bodyPr/>
        <a:lstStyle/>
        <a:p>
          <a:endParaRPr lang="en-US"/>
        </a:p>
      </dgm:t>
    </dgm:pt>
    <dgm:pt modelId="{024DA8DF-8780-4ADE-8754-F1AB18D23060}" type="sibTrans" cxnId="{72AD3EAF-4037-48BC-A318-08C092FA3E2C}">
      <dgm:prSet/>
      <dgm:spPr/>
      <dgm:t>
        <a:bodyPr/>
        <a:lstStyle/>
        <a:p>
          <a:endParaRPr lang="en-US"/>
        </a:p>
      </dgm:t>
    </dgm:pt>
    <dgm:pt modelId="{EE2DD52B-4EC2-4181-8231-7920784C42E6}" type="pres">
      <dgm:prSet presAssocID="{DD250448-B5C1-4978-8DFE-1137F6CE612A}" presName="root" presStyleCnt="0">
        <dgm:presLayoutVars>
          <dgm:dir/>
          <dgm:resizeHandles val="exact"/>
        </dgm:presLayoutVars>
      </dgm:prSet>
      <dgm:spPr/>
    </dgm:pt>
    <dgm:pt modelId="{FBE4039F-B56E-40DA-A831-EE03C25C8F38}" type="pres">
      <dgm:prSet presAssocID="{F2793B04-8E32-43D2-9881-90FE0F34D8D4}" presName="compNode" presStyleCnt="0"/>
      <dgm:spPr/>
    </dgm:pt>
    <dgm:pt modelId="{53B32C86-9966-4D7D-895F-3EC86E1F1D1B}" type="pres">
      <dgm:prSet presAssocID="{F2793B04-8E32-43D2-9881-90FE0F34D8D4}" presName="bgRect" presStyleLbl="bgShp" presStyleIdx="0" presStyleCnt="3"/>
      <dgm:spPr/>
    </dgm:pt>
    <dgm:pt modelId="{F6A3E343-3E70-4DFB-9EC0-031CCE26E4F2}" type="pres">
      <dgm:prSet presAssocID="{F2793B04-8E32-43D2-9881-90FE0F34D8D4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arget Audience"/>
        </a:ext>
      </dgm:extLst>
    </dgm:pt>
    <dgm:pt modelId="{39167566-7D48-4157-A194-1F08B5700E1B}" type="pres">
      <dgm:prSet presAssocID="{F2793B04-8E32-43D2-9881-90FE0F34D8D4}" presName="spaceRect" presStyleCnt="0"/>
      <dgm:spPr/>
    </dgm:pt>
    <dgm:pt modelId="{CE4A9902-8BAA-4497-8DC3-412F595480EB}" type="pres">
      <dgm:prSet presAssocID="{F2793B04-8E32-43D2-9881-90FE0F34D8D4}" presName="parTx" presStyleLbl="revTx" presStyleIdx="0" presStyleCnt="3">
        <dgm:presLayoutVars>
          <dgm:chMax val="0"/>
          <dgm:chPref val="0"/>
        </dgm:presLayoutVars>
      </dgm:prSet>
      <dgm:spPr/>
    </dgm:pt>
    <dgm:pt modelId="{010BA145-EB36-4A2F-B69B-A7A4E361838E}" type="pres">
      <dgm:prSet presAssocID="{4111A97F-3856-4EC2-A24C-2061C081D3F8}" presName="sibTrans" presStyleCnt="0"/>
      <dgm:spPr/>
    </dgm:pt>
    <dgm:pt modelId="{8D7B6A93-582F-4A80-A4B2-14725F98FD17}" type="pres">
      <dgm:prSet presAssocID="{6F8CB151-C92A-411C-B6B4-96AFB2AA5888}" presName="compNode" presStyleCnt="0"/>
      <dgm:spPr/>
    </dgm:pt>
    <dgm:pt modelId="{6D67F8CF-D3D0-4500-BCA6-667F7956752F}" type="pres">
      <dgm:prSet presAssocID="{6F8CB151-C92A-411C-B6B4-96AFB2AA5888}" presName="bgRect" presStyleLbl="bgShp" presStyleIdx="1" presStyleCnt="3"/>
      <dgm:spPr/>
    </dgm:pt>
    <dgm:pt modelId="{5E17BF1A-C1AF-4075-AE5D-3D26E6297901}" type="pres">
      <dgm:prSet presAssocID="{6F8CB151-C92A-411C-B6B4-96AFB2AA5888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peech"/>
        </a:ext>
      </dgm:extLst>
    </dgm:pt>
    <dgm:pt modelId="{00D0D21F-2853-4C63-A4EE-08C58FB309EA}" type="pres">
      <dgm:prSet presAssocID="{6F8CB151-C92A-411C-B6B4-96AFB2AA5888}" presName="spaceRect" presStyleCnt="0"/>
      <dgm:spPr/>
    </dgm:pt>
    <dgm:pt modelId="{D0E4179A-699C-4720-A977-5ADC35D52964}" type="pres">
      <dgm:prSet presAssocID="{6F8CB151-C92A-411C-B6B4-96AFB2AA5888}" presName="parTx" presStyleLbl="revTx" presStyleIdx="1" presStyleCnt="3">
        <dgm:presLayoutVars>
          <dgm:chMax val="0"/>
          <dgm:chPref val="0"/>
        </dgm:presLayoutVars>
      </dgm:prSet>
      <dgm:spPr/>
    </dgm:pt>
    <dgm:pt modelId="{076C8CBE-0FE8-47D1-9493-EC7ED8641C38}" type="pres">
      <dgm:prSet presAssocID="{A5F232D3-9494-40A0-AC8A-19F48CBF537A}" presName="sibTrans" presStyleCnt="0"/>
      <dgm:spPr/>
    </dgm:pt>
    <dgm:pt modelId="{1014732B-0AE1-4D07-ACF9-A75CBE42992B}" type="pres">
      <dgm:prSet presAssocID="{EB6F8A86-09A1-4C3B-B827-62C04851E071}" presName="compNode" presStyleCnt="0"/>
      <dgm:spPr/>
    </dgm:pt>
    <dgm:pt modelId="{3D24EDB0-5B2F-40EE-BE04-B60C946F0837}" type="pres">
      <dgm:prSet presAssocID="{EB6F8A86-09A1-4C3B-B827-62C04851E071}" presName="bgRect" presStyleLbl="bgShp" presStyleIdx="2" presStyleCnt="3"/>
      <dgm:spPr/>
    </dgm:pt>
    <dgm:pt modelId="{2452A9D4-D71D-4B41-87A2-F3DBBB8CB433}" type="pres">
      <dgm:prSet presAssocID="{EB6F8A86-09A1-4C3B-B827-62C04851E071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at Bubble"/>
        </a:ext>
      </dgm:extLst>
    </dgm:pt>
    <dgm:pt modelId="{03B28F7C-5248-49EC-B009-D7649B89B2E8}" type="pres">
      <dgm:prSet presAssocID="{EB6F8A86-09A1-4C3B-B827-62C04851E071}" presName="spaceRect" presStyleCnt="0"/>
      <dgm:spPr/>
    </dgm:pt>
    <dgm:pt modelId="{3468D0AB-732A-41AA-BA61-B16F5D6A59EB}" type="pres">
      <dgm:prSet presAssocID="{EB6F8A86-09A1-4C3B-B827-62C04851E071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DE216919-03E4-4F11-B2F2-C0A295A658C2}" type="presOf" srcId="{F2793B04-8E32-43D2-9881-90FE0F34D8D4}" destId="{CE4A9902-8BAA-4497-8DC3-412F595480EB}" srcOrd="0" destOrd="0" presId="urn:microsoft.com/office/officeart/2018/2/layout/IconVerticalSolidList"/>
    <dgm:cxn modelId="{7788ED5C-BDD9-432F-B661-2DDC689B6503}" type="presOf" srcId="{DD250448-B5C1-4978-8DFE-1137F6CE612A}" destId="{EE2DD52B-4EC2-4181-8231-7920784C42E6}" srcOrd="0" destOrd="0" presId="urn:microsoft.com/office/officeart/2018/2/layout/IconVerticalSolidList"/>
    <dgm:cxn modelId="{BFCCF977-71BB-4A3E-91CD-23EAFB8F5D14}" srcId="{DD250448-B5C1-4978-8DFE-1137F6CE612A}" destId="{F2793B04-8E32-43D2-9881-90FE0F34D8D4}" srcOrd="0" destOrd="0" parTransId="{18ACF618-5498-44E4-8C7F-D2B9423C8F79}" sibTransId="{4111A97F-3856-4EC2-A24C-2061C081D3F8}"/>
    <dgm:cxn modelId="{063E457F-B279-4308-9D3F-5FD3DBC92335}" srcId="{DD250448-B5C1-4978-8DFE-1137F6CE612A}" destId="{6F8CB151-C92A-411C-B6B4-96AFB2AA5888}" srcOrd="1" destOrd="0" parTransId="{27E17110-105F-4FBB-9C7E-E80C570AE06C}" sibTransId="{A5F232D3-9494-40A0-AC8A-19F48CBF537A}"/>
    <dgm:cxn modelId="{DEF4B28C-AC59-4AC8-9F2B-A39EE7926D26}" type="presOf" srcId="{6F8CB151-C92A-411C-B6B4-96AFB2AA5888}" destId="{D0E4179A-699C-4720-A977-5ADC35D52964}" srcOrd="0" destOrd="0" presId="urn:microsoft.com/office/officeart/2018/2/layout/IconVerticalSolidList"/>
    <dgm:cxn modelId="{72AD3EAF-4037-48BC-A318-08C092FA3E2C}" srcId="{DD250448-B5C1-4978-8DFE-1137F6CE612A}" destId="{EB6F8A86-09A1-4C3B-B827-62C04851E071}" srcOrd="2" destOrd="0" parTransId="{34291519-DD2E-49B1-A8AF-CC067A27BF32}" sibTransId="{024DA8DF-8780-4ADE-8754-F1AB18D23060}"/>
    <dgm:cxn modelId="{2F6F06FD-DED1-4B2D-9E90-9706A864DA09}" type="presOf" srcId="{EB6F8A86-09A1-4C3B-B827-62C04851E071}" destId="{3468D0AB-732A-41AA-BA61-B16F5D6A59EB}" srcOrd="0" destOrd="0" presId="urn:microsoft.com/office/officeart/2018/2/layout/IconVerticalSolidList"/>
    <dgm:cxn modelId="{2E8B6D44-3FDC-448B-B4D2-3B34FA98B7AA}" type="presParOf" srcId="{EE2DD52B-4EC2-4181-8231-7920784C42E6}" destId="{FBE4039F-B56E-40DA-A831-EE03C25C8F38}" srcOrd="0" destOrd="0" presId="urn:microsoft.com/office/officeart/2018/2/layout/IconVerticalSolidList"/>
    <dgm:cxn modelId="{9D05BB8F-C4B6-4A10-BA77-A06A24FBA589}" type="presParOf" srcId="{FBE4039F-B56E-40DA-A831-EE03C25C8F38}" destId="{53B32C86-9966-4D7D-895F-3EC86E1F1D1B}" srcOrd="0" destOrd="0" presId="urn:microsoft.com/office/officeart/2018/2/layout/IconVerticalSolidList"/>
    <dgm:cxn modelId="{092929E4-C9AB-49A9-90F3-E4411F3E7C58}" type="presParOf" srcId="{FBE4039F-B56E-40DA-A831-EE03C25C8F38}" destId="{F6A3E343-3E70-4DFB-9EC0-031CCE26E4F2}" srcOrd="1" destOrd="0" presId="urn:microsoft.com/office/officeart/2018/2/layout/IconVerticalSolidList"/>
    <dgm:cxn modelId="{E418006D-403B-4579-915D-0C2DADDBAB73}" type="presParOf" srcId="{FBE4039F-B56E-40DA-A831-EE03C25C8F38}" destId="{39167566-7D48-4157-A194-1F08B5700E1B}" srcOrd="2" destOrd="0" presId="urn:microsoft.com/office/officeart/2018/2/layout/IconVerticalSolidList"/>
    <dgm:cxn modelId="{972E3006-4734-4F74-97F2-E4A7A781474E}" type="presParOf" srcId="{FBE4039F-B56E-40DA-A831-EE03C25C8F38}" destId="{CE4A9902-8BAA-4497-8DC3-412F595480EB}" srcOrd="3" destOrd="0" presId="urn:microsoft.com/office/officeart/2018/2/layout/IconVerticalSolidList"/>
    <dgm:cxn modelId="{74FB3CD1-6E29-405E-A043-783D48BCAA7D}" type="presParOf" srcId="{EE2DD52B-4EC2-4181-8231-7920784C42E6}" destId="{010BA145-EB36-4A2F-B69B-A7A4E361838E}" srcOrd="1" destOrd="0" presId="urn:microsoft.com/office/officeart/2018/2/layout/IconVerticalSolidList"/>
    <dgm:cxn modelId="{8B5D6699-C880-4BCF-A10B-3A94986993BF}" type="presParOf" srcId="{EE2DD52B-4EC2-4181-8231-7920784C42E6}" destId="{8D7B6A93-582F-4A80-A4B2-14725F98FD17}" srcOrd="2" destOrd="0" presId="urn:microsoft.com/office/officeart/2018/2/layout/IconVerticalSolidList"/>
    <dgm:cxn modelId="{629C0DBD-D3F9-413F-8EE7-89F61A653B51}" type="presParOf" srcId="{8D7B6A93-582F-4A80-A4B2-14725F98FD17}" destId="{6D67F8CF-D3D0-4500-BCA6-667F7956752F}" srcOrd="0" destOrd="0" presId="urn:microsoft.com/office/officeart/2018/2/layout/IconVerticalSolidList"/>
    <dgm:cxn modelId="{AE2CB6D4-AEAB-4593-9366-7D5E8A0EB2B9}" type="presParOf" srcId="{8D7B6A93-582F-4A80-A4B2-14725F98FD17}" destId="{5E17BF1A-C1AF-4075-AE5D-3D26E6297901}" srcOrd="1" destOrd="0" presId="urn:microsoft.com/office/officeart/2018/2/layout/IconVerticalSolidList"/>
    <dgm:cxn modelId="{56D45867-88E5-45CC-85F8-A0DD67E7418D}" type="presParOf" srcId="{8D7B6A93-582F-4A80-A4B2-14725F98FD17}" destId="{00D0D21F-2853-4C63-A4EE-08C58FB309EA}" srcOrd="2" destOrd="0" presId="urn:microsoft.com/office/officeart/2018/2/layout/IconVerticalSolidList"/>
    <dgm:cxn modelId="{358A5CC8-CF14-40C9-BBF3-1E92B8F33C75}" type="presParOf" srcId="{8D7B6A93-582F-4A80-A4B2-14725F98FD17}" destId="{D0E4179A-699C-4720-A977-5ADC35D52964}" srcOrd="3" destOrd="0" presId="urn:microsoft.com/office/officeart/2018/2/layout/IconVerticalSolidList"/>
    <dgm:cxn modelId="{1CD1FBD1-D737-4381-B647-4A1A363C2B4C}" type="presParOf" srcId="{EE2DD52B-4EC2-4181-8231-7920784C42E6}" destId="{076C8CBE-0FE8-47D1-9493-EC7ED8641C38}" srcOrd="3" destOrd="0" presId="urn:microsoft.com/office/officeart/2018/2/layout/IconVerticalSolidList"/>
    <dgm:cxn modelId="{80B58253-FFC8-43F2-8285-BA352A2EF7B7}" type="presParOf" srcId="{EE2DD52B-4EC2-4181-8231-7920784C42E6}" destId="{1014732B-0AE1-4D07-ACF9-A75CBE42992B}" srcOrd="4" destOrd="0" presId="urn:microsoft.com/office/officeart/2018/2/layout/IconVerticalSolidList"/>
    <dgm:cxn modelId="{03568045-018C-4B58-B54B-E38D81D2C61F}" type="presParOf" srcId="{1014732B-0AE1-4D07-ACF9-A75CBE42992B}" destId="{3D24EDB0-5B2F-40EE-BE04-B60C946F0837}" srcOrd="0" destOrd="0" presId="urn:microsoft.com/office/officeart/2018/2/layout/IconVerticalSolidList"/>
    <dgm:cxn modelId="{258E7763-ED6C-437E-BBAC-98A098336629}" type="presParOf" srcId="{1014732B-0AE1-4D07-ACF9-A75CBE42992B}" destId="{2452A9D4-D71D-4B41-87A2-F3DBBB8CB433}" srcOrd="1" destOrd="0" presId="urn:microsoft.com/office/officeart/2018/2/layout/IconVerticalSolidList"/>
    <dgm:cxn modelId="{52201BF1-D8F0-42B3-A08F-91E4AEE40674}" type="presParOf" srcId="{1014732B-0AE1-4D07-ACF9-A75CBE42992B}" destId="{03B28F7C-5248-49EC-B009-D7649B89B2E8}" srcOrd="2" destOrd="0" presId="urn:microsoft.com/office/officeart/2018/2/layout/IconVerticalSolidList"/>
    <dgm:cxn modelId="{CCE4865D-D2FC-45C4-BF87-49475822098C}" type="presParOf" srcId="{1014732B-0AE1-4D07-ACF9-A75CBE42992B}" destId="{3468D0AB-732A-41AA-BA61-B16F5D6A59EB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3B32C86-9966-4D7D-895F-3EC86E1F1D1B}">
      <dsp:nvSpPr>
        <dsp:cNvPr id="0" name=""/>
        <dsp:cNvSpPr/>
      </dsp:nvSpPr>
      <dsp:spPr>
        <a:xfrm>
          <a:off x="0" y="432"/>
          <a:ext cx="10013950" cy="101101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6A3E343-3E70-4DFB-9EC0-031CCE26E4F2}">
      <dsp:nvSpPr>
        <dsp:cNvPr id="0" name=""/>
        <dsp:cNvSpPr/>
      </dsp:nvSpPr>
      <dsp:spPr>
        <a:xfrm>
          <a:off x="305833" y="227911"/>
          <a:ext cx="556060" cy="55606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E4A9902-8BAA-4497-8DC3-412F595480EB}">
      <dsp:nvSpPr>
        <dsp:cNvPr id="0" name=""/>
        <dsp:cNvSpPr/>
      </dsp:nvSpPr>
      <dsp:spPr>
        <a:xfrm>
          <a:off x="1167726" y="432"/>
          <a:ext cx="8846223" cy="10110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999" tIns="106999" rIns="106999" bIns="106999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>
              <a:solidFill>
                <a:schemeClr val="accent1">
                  <a:lumMod val="50000"/>
                </a:schemeClr>
              </a:solidFill>
            </a:rPr>
            <a:t>1.</a:t>
          </a:r>
          <a:r>
            <a:rPr lang="zh-CN" sz="2400" kern="1200" dirty="0">
              <a:solidFill>
                <a:schemeClr val="accent1">
                  <a:lumMod val="50000"/>
                </a:schemeClr>
              </a:solidFill>
            </a:rPr>
            <a:t>客户提供业务手册等材料，以便了解业务模式</a:t>
          </a:r>
          <a:endParaRPr lang="en-US" sz="2400" kern="1200" dirty="0">
            <a:solidFill>
              <a:schemeClr val="accent1">
                <a:lumMod val="50000"/>
              </a:schemeClr>
            </a:solidFill>
          </a:endParaRPr>
        </a:p>
      </dsp:txBody>
      <dsp:txXfrm>
        <a:off x="1167726" y="432"/>
        <a:ext cx="8846223" cy="1011018"/>
      </dsp:txXfrm>
    </dsp:sp>
    <dsp:sp modelId="{6D67F8CF-D3D0-4500-BCA6-667F7956752F}">
      <dsp:nvSpPr>
        <dsp:cNvPr id="0" name=""/>
        <dsp:cNvSpPr/>
      </dsp:nvSpPr>
      <dsp:spPr>
        <a:xfrm>
          <a:off x="0" y="1264205"/>
          <a:ext cx="10013950" cy="101101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E17BF1A-C1AF-4075-AE5D-3D26E6297901}">
      <dsp:nvSpPr>
        <dsp:cNvPr id="0" name=""/>
        <dsp:cNvSpPr/>
      </dsp:nvSpPr>
      <dsp:spPr>
        <a:xfrm>
          <a:off x="305833" y="1491684"/>
          <a:ext cx="556060" cy="55606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0E4179A-699C-4720-A977-5ADC35D52964}">
      <dsp:nvSpPr>
        <dsp:cNvPr id="0" name=""/>
        <dsp:cNvSpPr/>
      </dsp:nvSpPr>
      <dsp:spPr>
        <a:xfrm>
          <a:off x="1167726" y="1264205"/>
          <a:ext cx="8846223" cy="10110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999" tIns="106999" rIns="106999" bIns="106999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>
              <a:solidFill>
                <a:schemeClr val="accent1">
                  <a:lumMod val="50000"/>
                </a:schemeClr>
              </a:solidFill>
            </a:rPr>
            <a:t>2. </a:t>
          </a:r>
          <a:r>
            <a:rPr lang="zh-CN" sz="2400" kern="1200" dirty="0">
              <a:solidFill>
                <a:schemeClr val="accent1">
                  <a:lumMod val="50000"/>
                </a:schemeClr>
              </a:solidFill>
            </a:rPr>
            <a:t>根据业务的模式，设计满足业务需求的</a:t>
          </a:r>
          <a:r>
            <a:rPr lang="en-US" sz="2400" kern="1200" dirty="0">
              <a:solidFill>
                <a:schemeClr val="accent1">
                  <a:lumMod val="50000"/>
                </a:schemeClr>
              </a:solidFill>
            </a:rPr>
            <a:t>Chatbot</a:t>
          </a:r>
          <a:r>
            <a:rPr lang="zh-CN" sz="2400" kern="1200" dirty="0">
              <a:solidFill>
                <a:schemeClr val="accent1">
                  <a:lumMod val="50000"/>
                </a:schemeClr>
              </a:solidFill>
            </a:rPr>
            <a:t>逻辑流程</a:t>
          </a:r>
          <a:r>
            <a:rPr lang="zh-CN" sz="2400" kern="1200" dirty="0"/>
            <a:t>。</a:t>
          </a:r>
          <a:endParaRPr lang="en-US" sz="2400" kern="1200" dirty="0"/>
        </a:p>
      </dsp:txBody>
      <dsp:txXfrm>
        <a:off x="1167726" y="1264205"/>
        <a:ext cx="8846223" cy="1011018"/>
      </dsp:txXfrm>
    </dsp:sp>
    <dsp:sp modelId="{3D24EDB0-5B2F-40EE-BE04-B60C946F0837}">
      <dsp:nvSpPr>
        <dsp:cNvPr id="0" name=""/>
        <dsp:cNvSpPr/>
      </dsp:nvSpPr>
      <dsp:spPr>
        <a:xfrm>
          <a:off x="0" y="2527979"/>
          <a:ext cx="10013950" cy="101101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452A9D4-D71D-4B41-87A2-F3DBBB8CB433}">
      <dsp:nvSpPr>
        <dsp:cNvPr id="0" name=""/>
        <dsp:cNvSpPr/>
      </dsp:nvSpPr>
      <dsp:spPr>
        <a:xfrm>
          <a:off x="305833" y="2755458"/>
          <a:ext cx="556060" cy="55606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468D0AB-732A-41AA-BA61-B16F5D6A59EB}">
      <dsp:nvSpPr>
        <dsp:cNvPr id="0" name=""/>
        <dsp:cNvSpPr/>
      </dsp:nvSpPr>
      <dsp:spPr>
        <a:xfrm>
          <a:off x="1167726" y="2527979"/>
          <a:ext cx="8846223" cy="10110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999" tIns="106999" rIns="106999" bIns="106999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>
              <a:solidFill>
                <a:schemeClr val="accent1">
                  <a:lumMod val="50000"/>
                </a:schemeClr>
              </a:solidFill>
            </a:rPr>
            <a:t>3.</a:t>
          </a:r>
          <a:r>
            <a:rPr lang="zh-CN" sz="2400" kern="1200" dirty="0">
              <a:solidFill>
                <a:schemeClr val="accent1">
                  <a:lumMod val="50000"/>
                </a:schemeClr>
              </a:solidFill>
            </a:rPr>
            <a:t>根据客户的商业模式，实现数据的读取。如将产品列表以及业务资料导入到</a:t>
          </a:r>
          <a:r>
            <a:rPr lang="en-US" sz="2400" kern="1200" dirty="0">
              <a:solidFill>
                <a:schemeClr val="accent1">
                  <a:lumMod val="50000"/>
                </a:schemeClr>
              </a:solidFill>
            </a:rPr>
            <a:t>Chatbot</a:t>
          </a:r>
          <a:r>
            <a:rPr lang="zh-CN" sz="2400" kern="1200" dirty="0">
              <a:solidFill>
                <a:schemeClr val="accent1">
                  <a:lumMod val="50000"/>
                </a:schemeClr>
              </a:solidFill>
            </a:rPr>
            <a:t>，和实现数据库对接等。</a:t>
          </a:r>
          <a:endParaRPr lang="en-US" sz="2400" kern="1200" dirty="0">
            <a:solidFill>
              <a:schemeClr val="accent1">
                <a:lumMod val="50000"/>
              </a:schemeClr>
            </a:solidFill>
          </a:endParaRPr>
        </a:p>
      </dsp:txBody>
      <dsp:txXfrm>
        <a:off x="1167726" y="2527979"/>
        <a:ext cx="8846223" cy="101101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054E41-1989-41D1-A733-A6DD625C528E}" type="datetimeFigureOut">
              <a:rPr lang="en-GB" smtClean="0"/>
              <a:t>02/07/2024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988080-35D5-4A81-8C6D-A4CD593079C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66237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6" name="Google Shape;1236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7" name="Google Shape;1237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4" name="Google Shape;2254;g1734a882cf6_0_7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5" name="Google Shape;2255;g1734a882cf6_0_7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3" name="Google Shape;2073;gd0028998ca_0_9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4" name="Google Shape;2074;gd0028998ca_0_9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7" name="Google Shape;2577;g10a878d9fc0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8" name="Google Shape;2578;g10a878d9fc0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7" name="Google Shape;2577;g10a878d9fc0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8" name="Google Shape;2578;g10a878d9fc0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494422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" name="Google Shape;1914;g14d33840f0f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5" name="Google Shape;1915;g14d33840f0f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g1734a882cf6_0_6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4" name="Google Shape;2154;g1734a882cf6_0_6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2" name="Google Shape;1742;g1734a882cf6_0_4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3" name="Google Shape;1743;g1734a882cf6_0_4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7" name="Google Shape;1977;g1734a882cf6_0_18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8" name="Google Shape;1978;g1734a882cf6_0_18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7" name="Google Shape;2967;g108e5b068d1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8" name="Google Shape;2968;g108e5b068d1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2.xml"/><Relationship Id="rId4" Type="http://schemas.openxmlformats.org/officeDocument/2006/relationships/hyperlink" Target="http://bit.ly/2TtBDfr" TargetMode="Externa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5.pn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?utm_source=slidesgo_template&amp;utm_medium=referral-link&amp;utm_campaign=sg_credits&amp;utm_content=flaticon" TargetMode="External"/><Relationship Id="rId2" Type="http://schemas.openxmlformats.org/officeDocument/2006/relationships/hyperlink" Target="https://slidesgo.com/?utm_source=Slidesgo_template&amp;utm_medium=referral-link&amp;utm_campaign=SG_Credits&amp;utm_term=Freepik" TargetMode="External"/><Relationship Id="rId1" Type="http://schemas.openxmlformats.org/officeDocument/2006/relationships/slideMaster" Target="../slideMasters/slideMaster4.xml"/><Relationship Id="rId4" Type="http://schemas.openxmlformats.org/officeDocument/2006/relationships/hyperlink" Target="https://www.freepik.com/home" TargetMode="Externa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D68AE-7330-AF6A-58A1-C585090689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DF8F9E5-F814-059E-DCF1-B85C303778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ECB655-962C-BAD2-15E4-F9FCF2D936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76CA7C-4563-47FF-BAA2-E830878826EB}" type="datetimeFigureOut">
              <a:rPr lang="en-GB" smtClean="0"/>
              <a:t>02/07/2024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C4B68F-8D31-9331-2817-D98C8CD9DF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D9B7FC-70F8-0F5D-5099-A15BC0981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C2712-AE81-40CF-9EC7-79A94BC670F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43171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D466E-4F45-22A7-E206-4E4242E27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95F45CF-4584-8F12-5B5F-CC71CC431C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CAE1D4-6A4E-2799-8840-23AA78C454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76CA7C-4563-47FF-BAA2-E830878826EB}" type="datetimeFigureOut">
              <a:rPr lang="en-GB" smtClean="0"/>
              <a:t>02/07/2024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83D16B-D288-343B-D0F4-B94135DC7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027325-FD46-6089-8814-DCDA71C8A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C2712-AE81-40CF-9EC7-79A94BC670F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042199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DEA6E54-0036-8C5E-CC45-2FC48A3F022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7C30CC-B27E-232A-DE45-58468CBCF0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42C80C-FE4B-5FD0-00A1-4EF1DCD8C5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76CA7C-4563-47FF-BAA2-E830878826EB}" type="datetimeFigureOut">
              <a:rPr lang="en-GB" smtClean="0"/>
              <a:t>02/07/2024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F8C3C3-52E4-37DB-F5FE-A386F93231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FF774B-C0B6-71A2-B328-B23DE63B1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C2712-AE81-40CF-9EC7-79A94BC670F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59660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950967" y="1675584"/>
            <a:ext cx="9378400" cy="292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128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950967" y="4694817"/>
            <a:ext cx="6038400" cy="48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6373853" y="3350935"/>
            <a:ext cx="6715020" cy="5484420"/>
            <a:chOff x="4780389" y="2513201"/>
            <a:chExt cx="5036265" cy="4113315"/>
          </a:xfrm>
        </p:grpSpPr>
        <p:grpSp>
          <p:nvGrpSpPr>
            <p:cNvPr id="12" name="Google Shape;12;p2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3" name="Google Shape;13;p2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grpSp>
            <p:nvGrpSpPr>
              <p:cNvPr id="14" name="Google Shape;14;p2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5" name="Google Shape;15;p2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6" name="Google Shape;16;p2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7" name="Google Shape;17;p2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8" name="Google Shape;18;p2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9" name="Google Shape;19;p2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20" name="Google Shape;20;p2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21" name="Google Shape;21;p2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22" name="Google Shape;22;p2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23" name="Google Shape;23;p2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24" name="Google Shape;24;p2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25" name="Google Shape;25;p2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26" name="Google Shape;26;p2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27" name="Google Shape;27;p2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28" name="Google Shape;28;p2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29" name="Google Shape;29;p2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0" name="Google Shape;30;p2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1" name="Google Shape;31;p2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2" name="Google Shape;32;p2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3" name="Google Shape;33;p2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4" name="Google Shape;34;p2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5" name="Google Shape;35;p2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6" name="Google Shape;36;p2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7" name="Google Shape;37;p2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8" name="Google Shape;38;p2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9" name="Google Shape;39;p2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40" name="Google Shape;40;p2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41" name="Google Shape;41;p2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42" name="Google Shape;42;p2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43" name="Google Shape;43;p2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</p:grpSp>
            <p:sp>
              <p:nvSpPr>
                <p:cNvPr id="44" name="Google Shape;44;p2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45" name="Google Shape;45;p2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46" name="Google Shape;46;p2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47" name="Google Shape;47;p2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48" name="Google Shape;48;p2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49" name="Google Shape;49;p2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0" name="Google Shape;50;p2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1" name="Google Shape;51;p2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</p:grpSp>
        <p:sp>
          <p:nvSpPr>
            <p:cNvPr id="52" name="Google Shape;52;p2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" name="Google Shape;53;p2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" name="Google Shape;54;p2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55" name="Google Shape;55;p2"/>
          <p:cNvGrpSpPr/>
          <p:nvPr/>
        </p:nvGrpSpPr>
        <p:grpSpPr>
          <a:xfrm>
            <a:off x="-4510047" y="-2022882"/>
            <a:ext cx="6715020" cy="5484420"/>
            <a:chOff x="4780389" y="2513201"/>
            <a:chExt cx="5036265" cy="4113315"/>
          </a:xfrm>
        </p:grpSpPr>
        <p:grpSp>
          <p:nvGrpSpPr>
            <p:cNvPr id="56" name="Google Shape;56;p2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57" name="Google Shape;57;p2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grpSp>
            <p:nvGrpSpPr>
              <p:cNvPr id="58" name="Google Shape;58;p2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59" name="Google Shape;59;p2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60" name="Google Shape;60;p2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61" name="Google Shape;61;p2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62" name="Google Shape;62;p2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63" name="Google Shape;63;p2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64" name="Google Shape;64;p2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65" name="Google Shape;65;p2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66" name="Google Shape;66;p2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67" name="Google Shape;67;p2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68" name="Google Shape;68;p2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69" name="Google Shape;69;p2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70" name="Google Shape;70;p2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71" name="Google Shape;71;p2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72" name="Google Shape;72;p2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73" name="Google Shape;73;p2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74" name="Google Shape;74;p2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75" name="Google Shape;75;p2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76" name="Google Shape;76;p2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77" name="Google Shape;77;p2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78" name="Google Shape;78;p2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79" name="Google Shape;79;p2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80" name="Google Shape;80;p2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81" name="Google Shape;81;p2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82" name="Google Shape;82;p2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83" name="Google Shape;83;p2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84" name="Google Shape;84;p2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85" name="Google Shape;85;p2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86" name="Google Shape;86;p2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87" name="Google Shape;87;p2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</p:grpSp>
            <p:sp>
              <p:nvSpPr>
                <p:cNvPr id="88" name="Google Shape;88;p2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9" name="Google Shape;89;p2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90" name="Google Shape;90;p2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91" name="Google Shape;91;p2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92" name="Google Shape;92;p2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93" name="Google Shape;93;p2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94" name="Google Shape;94;p2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95" name="Google Shape;95;p2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</p:grpSp>
        <p:sp>
          <p:nvSpPr>
            <p:cNvPr id="96" name="Google Shape;96;p2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7" name="Google Shape;97;p2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" name="Google Shape;98;p2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33461324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"/>
          <p:cNvSpPr txBox="1">
            <a:spLocks noGrp="1"/>
          </p:cNvSpPr>
          <p:nvPr>
            <p:ph type="title"/>
          </p:nvPr>
        </p:nvSpPr>
        <p:spPr>
          <a:xfrm>
            <a:off x="960000" y="3178984"/>
            <a:ext cx="9802400" cy="112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733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01" name="Google Shape;101;p3"/>
          <p:cNvSpPr txBox="1">
            <a:spLocks noGrp="1"/>
          </p:cNvSpPr>
          <p:nvPr>
            <p:ph type="title" idx="2" hasCustomPrompt="1"/>
          </p:nvPr>
        </p:nvSpPr>
        <p:spPr>
          <a:xfrm>
            <a:off x="960000" y="1995000"/>
            <a:ext cx="1842400" cy="1122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2" name="Google Shape;102;p3"/>
          <p:cNvSpPr txBox="1">
            <a:spLocks noGrp="1"/>
          </p:cNvSpPr>
          <p:nvPr>
            <p:ph type="subTitle" idx="1"/>
          </p:nvPr>
        </p:nvSpPr>
        <p:spPr>
          <a:xfrm>
            <a:off x="960000" y="4363000"/>
            <a:ext cx="6756800" cy="5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03" name="Google Shape;103;p3"/>
          <p:cNvGrpSpPr/>
          <p:nvPr/>
        </p:nvGrpSpPr>
        <p:grpSpPr>
          <a:xfrm>
            <a:off x="6900919" y="3699702"/>
            <a:ext cx="6715020" cy="5484420"/>
            <a:chOff x="4780389" y="2513201"/>
            <a:chExt cx="5036265" cy="4113315"/>
          </a:xfrm>
        </p:grpSpPr>
        <p:grpSp>
          <p:nvGrpSpPr>
            <p:cNvPr id="104" name="Google Shape;104;p3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05" name="Google Shape;105;p3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grpSp>
            <p:nvGrpSpPr>
              <p:cNvPr id="106" name="Google Shape;106;p3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07" name="Google Shape;107;p3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08" name="Google Shape;108;p3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09" name="Google Shape;109;p3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10" name="Google Shape;110;p3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11" name="Google Shape;111;p3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12" name="Google Shape;112;p3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13" name="Google Shape;113;p3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14" name="Google Shape;114;p3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15" name="Google Shape;115;p3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16" name="Google Shape;116;p3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17" name="Google Shape;117;p3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18" name="Google Shape;118;p3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19" name="Google Shape;119;p3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20" name="Google Shape;120;p3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21" name="Google Shape;121;p3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22" name="Google Shape;122;p3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23" name="Google Shape;123;p3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24" name="Google Shape;124;p3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25" name="Google Shape;125;p3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26" name="Google Shape;126;p3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27" name="Google Shape;127;p3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28" name="Google Shape;128;p3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29" name="Google Shape;129;p3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30" name="Google Shape;130;p3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31" name="Google Shape;131;p3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32" name="Google Shape;132;p3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33" name="Google Shape;133;p3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34" name="Google Shape;134;p3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35" name="Google Shape;135;p3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</p:grpSp>
            <p:sp>
              <p:nvSpPr>
                <p:cNvPr id="136" name="Google Shape;136;p3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37" name="Google Shape;137;p3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38" name="Google Shape;138;p3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39" name="Google Shape;139;p3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40" name="Google Shape;140;p3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41" name="Google Shape;141;p3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42" name="Google Shape;142;p3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43" name="Google Shape;143;p3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</p:grpSp>
        <p:sp>
          <p:nvSpPr>
            <p:cNvPr id="144" name="Google Shape;144;p3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5" name="Google Shape;145;p3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6" name="Google Shape;146;p3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47" name="Google Shape;147;p3"/>
          <p:cNvGrpSpPr/>
          <p:nvPr/>
        </p:nvGrpSpPr>
        <p:grpSpPr>
          <a:xfrm>
            <a:off x="3935453" y="-3610382"/>
            <a:ext cx="6715020" cy="5484420"/>
            <a:chOff x="4780389" y="2513201"/>
            <a:chExt cx="5036265" cy="4113315"/>
          </a:xfrm>
        </p:grpSpPr>
        <p:grpSp>
          <p:nvGrpSpPr>
            <p:cNvPr id="148" name="Google Shape;148;p3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49" name="Google Shape;149;p3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grpSp>
            <p:nvGrpSpPr>
              <p:cNvPr id="150" name="Google Shape;150;p3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51" name="Google Shape;151;p3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52" name="Google Shape;152;p3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53" name="Google Shape;153;p3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54" name="Google Shape;154;p3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55" name="Google Shape;155;p3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56" name="Google Shape;156;p3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57" name="Google Shape;157;p3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58" name="Google Shape;158;p3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59" name="Google Shape;159;p3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60" name="Google Shape;160;p3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61" name="Google Shape;161;p3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62" name="Google Shape;162;p3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63" name="Google Shape;163;p3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64" name="Google Shape;164;p3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65" name="Google Shape;165;p3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66" name="Google Shape;166;p3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67" name="Google Shape;167;p3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68" name="Google Shape;168;p3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69" name="Google Shape;169;p3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70" name="Google Shape;170;p3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71" name="Google Shape;171;p3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72" name="Google Shape;172;p3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73" name="Google Shape;173;p3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74" name="Google Shape;174;p3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75" name="Google Shape;175;p3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76" name="Google Shape;176;p3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77" name="Google Shape;177;p3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78" name="Google Shape;178;p3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79" name="Google Shape;179;p3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</p:grpSp>
            <p:sp>
              <p:nvSpPr>
                <p:cNvPr id="180" name="Google Shape;180;p3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81" name="Google Shape;181;p3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82" name="Google Shape;182;p3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83" name="Google Shape;183;p3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84" name="Google Shape;184;p3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85" name="Google Shape;185;p3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86" name="Google Shape;186;p3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87" name="Google Shape;187;p3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</p:grpSp>
        <p:sp>
          <p:nvSpPr>
            <p:cNvPr id="188" name="Google Shape;188;p3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9" name="Google Shape;189;p3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0" name="Google Shape;190;p3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8796652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4"/>
          <p:cNvSpPr txBox="1">
            <a:spLocks noGrp="1"/>
          </p:cNvSpPr>
          <p:nvPr>
            <p:ph type="title"/>
          </p:nvPr>
        </p:nvSpPr>
        <p:spPr>
          <a:xfrm>
            <a:off x="960000" y="719333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93" name="Google Shape;193;p4"/>
          <p:cNvSpPr txBox="1">
            <a:spLocks noGrp="1"/>
          </p:cNvSpPr>
          <p:nvPr>
            <p:ph type="body" idx="1"/>
          </p:nvPr>
        </p:nvSpPr>
        <p:spPr>
          <a:xfrm>
            <a:off x="960000" y="1621000"/>
            <a:ext cx="5301200" cy="217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Light"/>
              <a:buChar char="◆"/>
              <a:defRPr/>
            </a:lvl1pPr>
            <a:lvl2pPr marL="1219170" lvl="1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marL="1828754" lvl="2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marL="2438339" lvl="3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marL="3047924" lvl="4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3657509" lvl="5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4267093" lvl="6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marL="4876678" lvl="7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marL="5486263" lvl="8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194" name="Google Shape;194;p4"/>
          <p:cNvGrpSpPr/>
          <p:nvPr/>
        </p:nvGrpSpPr>
        <p:grpSpPr>
          <a:xfrm>
            <a:off x="11138688" y="-511825"/>
            <a:ext cx="1794768" cy="2485152"/>
            <a:chOff x="8354016" y="-383869"/>
            <a:chExt cx="1346076" cy="1863864"/>
          </a:xfrm>
        </p:grpSpPr>
        <p:sp>
          <p:nvSpPr>
            <p:cNvPr id="195" name="Google Shape;195;p4"/>
            <p:cNvSpPr/>
            <p:nvPr/>
          </p:nvSpPr>
          <p:spPr>
            <a:xfrm rot="10515695" flipH="1">
              <a:off x="8395243" y="733309"/>
              <a:ext cx="650146" cy="721066"/>
            </a:xfrm>
            <a:custGeom>
              <a:avLst/>
              <a:gdLst/>
              <a:ahLst/>
              <a:cxnLst/>
              <a:rect l="l" t="t" r="r" b="b"/>
              <a:pathLst>
                <a:path w="26008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6" name="Google Shape;196;p4"/>
            <p:cNvSpPr/>
            <p:nvPr/>
          </p:nvSpPr>
          <p:spPr>
            <a:xfrm rot="10515695" flipH="1">
              <a:off x="9021249" y="726033"/>
              <a:ext cx="650171" cy="721091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9" y="20743"/>
                  </a:moveTo>
                  <a:lnTo>
                    <a:pt x="24981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7" name="Google Shape;197;p4"/>
            <p:cNvSpPr/>
            <p:nvPr/>
          </p:nvSpPr>
          <p:spPr>
            <a:xfrm rot="10515695" flipH="1">
              <a:off x="8701969" y="187519"/>
              <a:ext cx="650171" cy="721066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0" y="8102"/>
                  </a:lnTo>
                  <a:lnTo>
                    <a:pt x="1028" y="22525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8" name="Google Shape;198;p4"/>
            <p:cNvSpPr/>
            <p:nvPr/>
          </p:nvSpPr>
          <p:spPr>
            <a:xfrm rot="10515695" flipH="1">
              <a:off x="8382688" y="-351019"/>
              <a:ext cx="650146" cy="721066"/>
            </a:xfrm>
            <a:custGeom>
              <a:avLst/>
              <a:gdLst/>
              <a:ahLst/>
              <a:cxnLst/>
              <a:rect l="l" t="t" r="r" b="b"/>
              <a:pathLst>
                <a:path w="26008" h="28845" fill="none" extrusionOk="0">
                  <a:moveTo>
                    <a:pt x="26008" y="20743"/>
                  </a:moveTo>
                  <a:lnTo>
                    <a:pt x="24980" y="6320"/>
                  </a:lnTo>
                  <a:lnTo>
                    <a:pt x="11975" y="1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2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9" name="Google Shape;199;p4"/>
            <p:cNvSpPr/>
            <p:nvPr/>
          </p:nvSpPr>
          <p:spPr>
            <a:xfrm rot="10515695" flipH="1">
              <a:off x="9008695" y="-358246"/>
              <a:ext cx="650196" cy="721041"/>
            </a:xfrm>
            <a:custGeom>
              <a:avLst/>
              <a:gdLst/>
              <a:ahLst/>
              <a:cxnLst/>
              <a:rect l="l" t="t" r="r" b="b"/>
              <a:pathLst>
                <a:path w="26010" h="28844" fill="none" extrusionOk="0">
                  <a:moveTo>
                    <a:pt x="26009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0" name="Google Shape;200;p4"/>
            <p:cNvSpPr/>
            <p:nvPr/>
          </p:nvSpPr>
          <p:spPr>
            <a:xfrm rot="10515695" flipH="1">
              <a:off x="8988036" y="-202011"/>
              <a:ext cx="57070" cy="57045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1" name="Google Shape;201;p4"/>
            <p:cNvSpPr/>
            <p:nvPr/>
          </p:nvSpPr>
          <p:spPr>
            <a:xfrm rot="10515695" flipH="1">
              <a:off x="9613745" y="157614"/>
              <a:ext cx="57045" cy="57070"/>
            </a:xfrm>
            <a:custGeom>
              <a:avLst/>
              <a:gdLst/>
              <a:ahLst/>
              <a:cxnLst/>
              <a:rect l="l" t="t" r="r" b="b"/>
              <a:pathLst>
                <a:path w="2282" h="2283" extrusionOk="0">
                  <a:moveTo>
                    <a:pt x="1142" y="0"/>
                  </a:moveTo>
                  <a:cubicBezTo>
                    <a:pt x="512" y="0"/>
                    <a:pt x="1" y="511"/>
                    <a:pt x="1" y="1141"/>
                  </a:cubicBezTo>
                  <a:cubicBezTo>
                    <a:pt x="1" y="1771"/>
                    <a:pt x="512" y="2282"/>
                    <a:pt x="1142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2" name="Google Shape;202;p4"/>
            <p:cNvSpPr/>
            <p:nvPr/>
          </p:nvSpPr>
          <p:spPr>
            <a:xfrm rot="10515695" flipH="1">
              <a:off x="9310934" y="707797"/>
              <a:ext cx="57020" cy="57070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1792062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5"/>
          <p:cNvSpPr txBox="1">
            <a:spLocks noGrp="1"/>
          </p:cNvSpPr>
          <p:nvPr>
            <p:ph type="title"/>
          </p:nvPr>
        </p:nvSpPr>
        <p:spPr>
          <a:xfrm>
            <a:off x="960000" y="719333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5"/>
          <p:cNvSpPr txBox="1">
            <a:spLocks noGrp="1"/>
          </p:cNvSpPr>
          <p:nvPr>
            <p:ph type="subTitle" idx="1"/>
          </p:nvPr>
        </p:nvSpPr>
        <p:spPr>
          <a:xfrm>
            <a:off x="6740251" y="4246691"/>
            <a:ext cx="3340800" cy="149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67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206" name="Google Shape;206;p5"/>
          <p:cNvSpPr txBox="1">
            <a:spLocks noGrp="1"/>
          </p:cNvSpPr>
          <p:nvPr>
            <p:ph type="subTitle" idx="2"/>
          </p:nvPr>
        </p:nvSpPr>
        <p:spPr>
          <a:xfrm>
            <a:off x="2110951" y="4246663"/>
            <a:ext cx="3340800" cy="148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67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207" name="Google Shape;207;p5"/>
          <p:cNvSpPr txBox="1">
            <a:spLocks noGrp="1"/>
          </p:cNvSpPr>
          <p:nvPr>
            <p:ph type="subTitle" idx="3"/>
          </p:nvPr>
        </p:nvSpPr>
        <p:spPr>
          <a:xfrm>
            <a:off x="6740251" y="3637121"/>
            <a:ext cx="3340800" cy="60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8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08" name="Google Shape;208;p5"/>
          <p:cNvSpPr txBox="1">
            <a:spLocks noGrp="1"/>
          </p:cNvSpPr>
          <p:nvPr>
            <p:ph type="subTitle" idx="4"/>
          </p:nvPr>
        </p:nvSpPr>
        <p:spPr>
          <a:xfrm>
            <a:off x="2110951" y="3637121"/>
            <a:ext cx="3340800" cy="60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8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209" name="Google Shape;209;p5"/>
          <p:cNvGrpSpPr/>
          <p:nvPr/>
        </p:nvGrpSpPr>
        <p:grpSpPr>
          <a:xfrm>
            <a:off x="9895390" y="-677275"/>
            <a:ext cx="3376967" cy="2509000"/>
            <a:chOff x="7221517" y="-507956"/>
            <a:chExt cx="2532725" cy="1881750"/>
          </a:xfrm>
        </p:grpSpPr>
        <p:sp>
          <p:nvSpPr>
            <p:cNvPr id="210" name="Google Shape;210;p5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1" name="Google Shape;211;p5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2" name="Google Shape;212;p5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3" name="Google Shape;213;p5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4" name="Google Shape;214;p5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5" name="Google Shape;215;p5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6" name="Google Shape;216;p5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7" name="Google Shape;217;p5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8" name="Google Shape;218;p5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9" name="Google Shape;219;p5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20" name="Google Shape;220;p5"/>
          <p:cNvGrpSpPr/>
          <p:nvPr/>
        </p:nvGrpSpPr>
        <p:grpSpPr>
          <a:xfrm>
            <a:off x="-1179010" y="5456825"/>
            <a:ext cx="3376967" cy="2509000"/>
            <a:chOff x="7221517" y="-507956"/>
            <a:chExt cx="2532725" cy="1881750"/>
          </a:xfrm>
        </p:grpSpPr>
        <p:sp>
          <p:nvSpPr>
            <p:cNvPr id="221" name="Google Shape;221;p5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2" name="Google Shape;222;p5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3" name="Google Shape;223;p5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4" name="Google Shape;224;p5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5" name="Google Shape;225;p5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6" name="Google Shape;226;p5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7" name="Google Shape;227;p5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8" name="Google Shape;228;p5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9" name="Google Shape;229;p5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0" name="Google Shape;230;p5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324344159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6"/>
          <p:cNvSpPr txBox="1">
            <a:spLocks noGrp="1"/>
          </p:cNvSpPr>
          <p:nvPr>
            <p:ph type="title"/>
          </p:nvPr>
        </p:nvSpPr>
        <p:spPr>
          <a:xfrm>
            <a:off x="960000" y="719333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grpSp>
        <p:nvGrpSpPr>
          <p:cNvPr id="233" name="Google Shape;233;p6"/>
          <p:cNvGrpSpPr/>
          <p:nvPr/>
        </p:nvGrpSpPr>
        <p:grpSpPr>
          <a:xfrm>
            <a:off x="11138663" y="-511859"/>
            <a:ext cx="1794804" cy="2485187"/>
            <a:chOff x="8353997" y="-383894"/>
            <a:chExt cx="1346103" cy="1863890"/>
          </a:xfrm>
        </p:grpSpPr>
        <p:sp>
          <p:nvSpPr>
            <p:cNvPr id="234" name="Google Shape;234;p6"/>
            <p:cNvSpPr/>
            <p:nvPr/>
          </p:nvSpPr>
          <p:spPr>
            <a:xfrm rot="10515604" flipH="1">
              <a:off x="8395233" y="733291"/>
              <a:ext cx="650155" cy="721075"/>
            </a:xfrm>
            <a:custGeom>
              <a:avLst/>
              <a:gdLst/>
              <a:ahLst/>
              <a:cxnLst/>
              <a:rect l="l" t="t" r="r" b="b"/>
              <a:pathLst>
                <a:path w="26008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5" name="Google Shape;235;p6"/>
            <p:cNvSpPr/>
            <p:nvPr/>
          </p:nvSpPr>
          <p:spPr>
            <a:xfrm rot="10515604" flipH="1">
              <a:off x="9021238" y="726016"/>
              <a:ext cx="650180" cy="721100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9" y="20743"/>
                  </a:moveTo>
                  <a:lnTo>
                    <a:pt x="24981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6" name="Google Shape;236;p6"/>
            <p:cNvSpPr/>
            <p:nvPr/>
          </p:nvSpPr>
          <p:spPr>
            <a:xfrm rot="10515604" flipH="1">
              <a:off x="8701958" y="187502"/>
              <a:ext cx="650180" cy="721075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0" y="8102"/>
                  </a:lnTo>
                  <a:lnTo>
                    <a:pt x="1028" y="22525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7" name="Google Shape;237;p6"/>
            <p:cNvSpPr/>
            <p:nvPr/>
          </p:nvSpPr>
          <p:spPr>
            <a:xfrm rot="10515604" flipH="1">
              <a:off x="8382677" y="-351036"/>
              <a:ext cx="650155" cy="721075"/>
            </a:xfrm>
            <a:custGeom>
              <a:avLst/>
              <a:gdLst/>
              <a:ahLst/>
              <a:cxnLst/>
              <a:rect l="l" t="t" r="r" b="b"/>
              <a:pathLst>
                <a:path w="26008" h="28845" fill="none" extrusionOk="0">
                  <a:moveTo>
                    <a:pt x="26008" y="20743"/>
                  </a:moveTo>
                  <a:lnTo>
                    <a:pt x="24980" y="6320"/>
                  </a:lnTo>
                  <a:lnTo>
                    <a:pt x="11975" y="1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2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8" name="Google Shape;238;p6"/>
            <p:cNvSpPr/>
            <p:nvPr/>
          </p:nvSpPr>
          <p:spPr>
            <a:xfrm rot="10515604" flipH="1">
              <a:off x="9008685" y="-358263"/>
              <a:ext cx="650205" cy="721050"/>
            </a:xfrm>
            <a:custGeom>
              <a:avLst/>
              <a:gdLst/>
              <a:ahLst/>
              <a:cxnLst/>
              <a:rect l="l" t="t" r="r" b="b"/>
              <a:pathLst>
                <a:path w="26010" h="28844" fill="none" extrusionOk="0">
                  <a:moveTo>
                    <a:pt x="26009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9" name="Google Shape;239;p6"/>
            <p:cNvSpPr/>
            <p:nvPr/>
          </p:nvSpPr>
          <p:spPr>
            <a:xfrm rot="10515604" flipH="1">
              <a:off x="8988035" y="-202012"/>
              <a:ext cx="57071" cy="57046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0" name="Google Shape;240;p6"/>
            <p:cNvSpPr/>
            <p:nvPr/>
          </p:nvSpPr>
          <p:spPr>
            <a:xfrm rot="10515604" flipH="1">
              <a:off x="9613745" y="157612"/>
              <a:ext cx="57046" cy="57071"/>
            </a:xfrm>
            <a:custGeom>
              <a:avLst/>
              <a:gdLst/>
              <a:ahLst/>
              <a:cxnLst/>
              <a:rect l="l" t="t" r="r" b="b"/>
              <a:pathLst>
                <a:path w="2282" h="2283" extrusionOk="0">
                  <a:moveTo>
                    <a:pt x="1142" y="0"/>
                  </a:moveTo>
                  <a:cubicBezTo>
                    <a:pt x="512" y="0"/>
                    <a:pt x="1" y="511"/>
                    <a:pt x="1" y="1141"/>
                  </a:cubicBezTo>
                  <a:cubicBezTo>
                    <a:pt x="1" y="1771"/>
                    <a:pt x="512" y="2282"/>
                    <a:pt x="1142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1" name="Google Shape;241;p6"/>
            <p:cNvSpPr/>
            <p:nvPr/>
          </p:nvSpPr>
          <p:spPr>
            <a:xfrm rot="10515604" flipH="1">
              <a:off x="9310934" y="707795"/>
              <a:ext cx="57021" cy="57071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242" name="Google Shape;242;p6"/>
          <p:cNvSpPr/>
          <p:nvPr/>
        </p:nvSpPr>
        <p:spPr>
          <a:xfrm rot="10515604" flipH="1">
            <a:off x="11150312" y="-267505"/>
            <a:ext cx="76061" cy="76061"/>
          </a:xfrm>
          <a:custGeom>
            <a:avLst/>
            <a:gdLst/>
            <a:ahLst/>
            <a:cxnLst/>
            <a:rect l="l" t="t" r="r" b="b"/>
            <a:pathLst>
              <a:path w="2282" h="2282" extrusionOk="0">
                <a:moveTo>
                  <a:pt x="1141" y="0"/>
                </a:moveTo>
                <a:cubicBezTo>
                  <a:pt x="511" y="0"/>
                  <a:pt x="0" y="511"/>
                  <a:pt x="0" y="1141"/>
                </a:cubicBezTo>
                <a:cubicBezTo>
                  <a:pt x="0" y="1770"/>
                  <a:pt x="511" y="2281"/>
                  <a:pt x="1141" y="2281"/>
                </a:cubicBezTo>
                <a:cubicBezTo>
                  <a:pt x="1772" y="2281"/>
                  <a:pt x="2281" y="1770"/>
                  <a:pt x="2281" y="1141"/>
                </a:cubicBezTo>
                <a:cubicBezTo>
                  <a:pt x="2281" y="511"/>
                  <a:pt x="1772" y="0"/>
                  <a:pt x="114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252966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7"/>
          <p:cNvSpPr txBox="1">
            <a:spLocks noGrp="1"/>
          </p:cNvSpPr>
          <p:nvPr>
            <p:ph type="title"/>
          </p:nvPr>
        </p:nvSpPr>
        <p:spPr>
          <a:xfrm>
            <a:off x="5514633" y="2343867"/>
            <a:ext cx="5726400" cy="76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45" name="Google Shape;245;p7"/>
          <p:cNvSpPr txBox="1">
            <a:spLocks noGrp="1"/>
          </p:cNvSpPr>
          <p:nvPr>
            <p:ph type="subTitle" idx="1"/>
          </p:nvPr>
        </p:nvSpPr>
        <p:spPr>
          <a:xfrm>
            <a:off x="5514633" y="3107467"/>
            <a:ext cx="5726400" cy="163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246" name="Google Shape;246;p7"/>
          <p:cNvGrpSpPr/>
          <p:nvPr/>
        </p:nvGrpSpPr>
        <p:grpSpPr>
          <a:xfrm>
            <a:off x="7305153" y="2742269"/>
            <a:ext cx="6715020" cy="5484420"/>
            <a:chOff x="4780389" y="2513201"/>
            <a:chExt cx="5036265" cy="4113315"/>
          </a:xfrm>
        </p:grpSpPr>
        <p:grpSp>
          <p:nvGrpSpPr>
            <p:cNvPr id="247" name="Google Shape;247;p7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248" name="Google Shape;248;p7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grpSp>
            <p:nvGrpSpPr>
              <p:cNvPr id="249" name="Google Shape;249;p7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250" name="Google Shape;250;p7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251" name="Google Shape;251;p7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252" name="Google Shape;252;p7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253" name="Google Shape;253;p7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254" name="Google Shape;254;p7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255" name="Google Shape;255;p7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256" name="Google Shape;256;p7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257" name="Google Shape;257;p7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258" name="Google Shape;258;p7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259" name="Google Shape;259;p7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260" name="Google Shape;260;p7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261" name="Google Shape;261;p7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262" name="Google Shape;262;p7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263" name="Google Shape;263;p7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264" name="Google Shape;264;p7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265" name="Google Shape;265;p7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266" name="Google Shape;266;p7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267" name="Google Shape;267;p7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268" name="Google Shape;268;p7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269" name="Google Shape;269;p7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270" name="Google Shape;270;p7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271" name="Google Shape;271;p7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272" name="Google Shape;272;p7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273" name="Google Shape;273;p7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274" name="Google Shape;274;p7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275" name="Google Shape;275;p7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276" name="Google Shape;276;p7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277" name="Google Shape;277;p7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278" name="Google Shape;278;p7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</p:grpSp>
            <p:sp>
              <p:nvSpPr>
                <p:cNvPr id="279" name="Google Shape;279;p7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280" name="Google Shape;280;p7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281" name="Google Shape;281;p7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282" name="Google Shape;282;p7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283" name="Google Shape;283;p7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284" name="Google Shape;284;p7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285" name="Google Shape;285;p7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286" name="Google Shape;286;p7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</p:grpSp>
        <p:sp>
          <p:nvSpPr>
            <p:cNvPr id="287" name="Google Shape;287;p7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8" name="Google Shape;288;p7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9" name="Google Shape;289;p7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90" name="Google Shape;290;p7"/>
          <p:cNvGrpSpPr/>
          <p:nvPr/>
        </p:nvGrpSpPr>
        <p:grpSpPr>
          <a:xfrm>
            <a:off x="-171114" y="-3355015"/>
            <a:ext cx="6715020" cy="5484420"/>
            <a:chOff x="4780389" y="2513201"/>
            <a:chExt cx="5036265" cy="4113315"/>
          </a:xfrm>
        </p:grpSpPr>
        <p:grpSp>
          <p:nvGrpSpPr>
            <p:cNvPr id="291" name="Google Shape;291;p7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292" name="Google Shape;292;p7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grpSp>
            <p:nvGrpSpPr>
              <p:cNvPr id="293" name="Google Shape;293;p7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294" name="Google Shape;294;p7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295" name="Google Shape;295;p7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296" name="Google Shape;296;p7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297" name="Google Shape;297;p7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298" name="Google Shape;298;p7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299" name="Google Shape;299;p7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00" name="Google Shape;300;p7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01" name="Google Shape;301;p7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02" name="Google Shape;302;p7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03" name="Google Shape;303;p7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04" name="Google Shape;304;p7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05" name="Google Shape;305;p7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06" name="Google Shape;306;p7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07" name="Google Shape;307;p7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08" name="Google Shape;308;p7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09" name="Google Shape;309;p7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10" name="Google Shape;310;p7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11" name="Google Shape;311;p7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12" name="Google Shape;312;p7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13" name="Google Shape;313;p7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14" name="Google Shape;314;p7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15" name="Google Shape;315;p7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16" name="Google Shape;316;p7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17" name="Google Shape;317;p7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18" name="Google Shape;318;p7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19" name="Google Shape;319;p7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20" name="Google Shape;320;p7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21" name="Google Shape;321;p7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22" name="Google Shape;322;p7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</p:grpSp>
            <p:sp>
              <p:nvSpPr>
                <p:cNvPr id="323" name="Google Shape;323;p7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24" name="Google Shape;324;p7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25" name="Google Shape;325;p7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26" name="Google Shape;326;p7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27" name="Google Shape;327;p7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28" name="Google Shape;328;p7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29" name="Google Shape;329;p7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30" name="Google Shape;330;p7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</p:grpSp>
        <p:sp>
          <p:nvSpPr>
            <p:cNvPr id="331" name="Google Shape;331;p7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2" name="Google Shape;332;p7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3" name="Google Shape;333;p7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01631773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8"/>
          <p:cNvSpPr txBox="1">
            <a:spLocks noGrp="1"/>
          </p:cNvSpPr>
          <p:nvPr>
            <p:ph type="title"/>
          </p:nvPr>
        </p:nvSpPr>
        <p:spPr>
          <a:xfrm>
            <a:off x="1257400" y="1742800"/>
            <a:ext cx="9677200" cy="337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11466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grpSp>
        <p:nvGrpSpPr>
          <p:cNvPr id="336" name="Google Shape;336;p8"/>
          <p:cNvGrpSpPr/>
          <p:nvPr/>
        </p:nvGrpSpPr>
        <p:grpSpPr>
          <a:xfrm>
            <a:off x="7305153" y="2742269"/>
            <a:ext cx="6715020" cy="5484420"/>
            <a:chOff x="4780389" y="2513201"/>
            <a:chExt cx="5036265" cy="4113315"/>
          </a:xfrm>
        </p:grpSpPr>
        <p:grpSp>
          <p:nvGrpSpPr>
            <p:cNvPr id="337" name="Google Shape;337;p8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338" name="Google Shape;338;p8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grpSp>
            <p:nvGrpSpPr>
              <p:cNvPr id="339" name="Google Shape;339;p8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340" name="Google Shape;340;p8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341" name="Google Shape;341;p8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42" name="Google Shape;342;p8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43" name="Google Shape;343;p8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44" name="Google Shape;344;p8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45" name="Google Shape;345;p8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46" name="Google Shape;346;p8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47" name="Google Shape;347;p8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48" name="Google Shape;348;p8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49" name="Google Shape;349;p8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50" name="Google Shape;350;p8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51" name="Google Shape;351;p8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52" name="Google Shape;352;p8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53" name="Google Shape;353;p8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54" name="Google Shape;354;p8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55" name="Google Shape;355;p8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56" name="Google Shape;356;p8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57" name="Google Shape;357;p8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58" name="Google Shape;358;p8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59" name="Google Shape;359;p8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60" name="Google Shape;360;p8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61" name="Google Shape;361;p8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62" name="Google Shape;362;p8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63" name="Google Shape;363;p8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64" name="Google Shape;364;p8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65" name="Google Shape;365;p8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66" name="Google Shape;366;p8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67" name="Google Shape;367;p8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68" name="Google Shape;368;p8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</p:grpSp>
            <p:sp>
              <p:nvSpPr>
                <p:cNvPr id="369" name="Google Shape;369;p8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70" name="Google Shape;370;p8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71" name="Google Shape;371;p8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72" name="Google Shape;372;p8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73" name="Google Shape;373;p8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74" name="Google Shape;374;p8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75" name="Google Shape;375;p8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76" name="Google Shape;376;p8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</p:grpSp>
        <p:sp>
          <p:nvSpPr>
            <p:cNvPr id="377" name="Google Shape;377;p8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8" name="Google Shape;378;p8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9" name="Google Shape;379;p8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380" name="Google Shape;380;p8"/>
          <p:cNvGrpSpPr/>
          <p:nvPr/>
        </p:nvGrpSpPr>
        <p:grpSpPr>
          <a:xfrm>
            <a:off x="-171114" y="-3355015"/>
            <a:ext cx="6715020" cy="5484420"/>
            <a:chOff x="4780389" y="2513201"/>
            <a:chExt cx="5036265" cy="4113315"/>
          </a:xfrm>
        </p:grpSpPr>
        <p:grpSp>
          <p:nvGrpSpPr>
            <p:cNvPr id="381" name="Google Shape;381;p8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382" name="Google Shape;382;p8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grpSp>
            <p:nvGrpSpPr>
              <p:cNvPr id="383" name="Google Shape;383;p8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384" name="Google Shape;384;p8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385" name="Google Shape;385;p8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86" name="Google Shape;386;p8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87" name="Google Shape;387;p8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88" name="Google Shape;388;p8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89" name="Google Shape;389;p8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90" name="Google Shape;390;p8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91" name="Google Shape;391;p8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92" name="Google Shape;392;p8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93" name="Google Shape;393;p8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94" name="Google Shape;394;p8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95" name="Google Shape;395;p8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96" name="Google Shape;396;p8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97" name="Google Shape;397;p8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98" name="Google Shape;398;p8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99" name="Google Shape;399;p8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400" name="Google Shape;400;p8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401" name="Google Shape;401;p8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402" name="Google Shape;402;p8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403" name="Google Shape;403;p8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404" name="Google Shape;404;p8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405" name="Google Shape;405;p8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406" name="Google Shape;406;p8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407" name="Google Shape;407;p8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408" name="Google Shape;408;p8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409" name="Google Shape;409;p8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410" name="Google Shape;410;p8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411" name="Google Shape;411;p8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412" name="Google Shape;412;p8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</p:grpSp>
            <p:sp>
              <p:nvSpPr>
                <p:cNvPr id="413" name="Google Shape;413;p8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414" name="Google Shape;414;p8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415" name="Google Shape;415;p8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416" name="Google Shape;416;p8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417" name="Google Shape;417;p8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418" name="Google Shape;418;p8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419" name="Google Shape;419;p8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420" name="Google Shape;420;p8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</p:grpSp>
        <p:sp>
          <p:nvSpPr>
            <p:cNvPr id="421" name="Google Shape;421;p8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2" name="Google Shape;422;p8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3" name="Google Shape;423;p8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21852190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9"/>
          <p:cNvSpPr txBox="1">
            <a:spLocks noGrp="1"/>
          </p:cNvSpPr>
          <p:nvPr>
            <p:ph type="title"/>
          </p:nvPr>
        </p:nvSpPr>
        <p:spPr>
          <a:xfrm>
            <a:off x="2847400" y="1585467"/>
            <a:ext cx="6497200" cy="261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20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426" name="Google Shape;426;p9"/>
          <p:cNvSpPr txBox="1">
            <a:spLocks noGrp="1"/>
          </p:cNvSpPr>
          <p:nvPr>
            <p:ph type="subTitle" idx="1"/>
          </p:nvPr>
        </p:nvSpPr>
        <p:spPr>
          <a:xfrm>
            <a:off x="2847400" y="4204667"/>
            <a:ext cx="6497200" cy="8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940175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3CF51-A7CA-96FB-1223-7AED2C7F6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A886B7-8358-DFF8-A3E0-771EDAEE94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66CF81-0974-7464-34FC-C5F34B73C9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76CA7C-4563-47FF-BAA2-E830878826EB}" type="datetimeFigureOut">
              <a:rPr lang="en-GB" smtClean="0"/>
              <a:t>02/07/2024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04D4B4-16AB-D126-29F0-ED46886148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27D372-1714-80F9-ACFA-C884E860A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C2712-AE81-40CF-9EC7-79A94BC670F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474666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10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429" name="Google Shape;429;p10"/>
          <p:cNvSpPr txBox="1">
            <a:spLocks noGrp="1"/>
          </p:cNvSpPr>
          <p:nvPr>
            <p:ph type="title"/>
          </p:nvPr>
        </p:nvSpPr>
        <p:spPr>
          <a:xfrm>
            <a:off x="950967" y="4670533"/>
            <a:ext cx="6936400" cy="1393600"/>
          </a:xfrm>
          <a:prstGeom prst="rect">
            <a:avLst/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grpSp>
        <p:nvGrpSpPr>
          <p:cNvPr id="430" name="Google Shape;430;p10"/>
          <p:cNvGrpSpPr/>
          <p:nvPr/>
        </p:nvGrpSpPr>
        <p:grpSpPr>
          <a:xfrm rot="10800000">
            <a:off x="9100823" y="-301947"/>
            <a:ext cx="4647064" cy="1818028"/>
            <a:chOff x="5000328" y="4413931"/>
            <a:chExt cx="3485298" cy="1363521"/>
          </a:xfrm>
        </p:grpSpPr>
        <p:grpSp>
          <p:nvGrpSpPr>
            <p:cNvPr id="431" name="Google Shape;431;p10"/>
            <p:cNvGrpSpPr/>
            <p:nvPr/>
          </p:nvGrpSpPr>
          <p:grpSpPr>
            <a:xfrm>
              <a:off x="5000328" y="4413931"/>
              <a:ext cx="3485298" cy="1363521"/>
              <a:chOff x="4151828" y="2626856"/>
              <a:chExt cx="3485298" cy="1363521"/>
            </a:xfrm>
          </p:grpSpPr>
          <p:sp>
            <p:nvSpPr>
              <p:cNvPr id="432" name="Google Shape;432;p10"/>
              <p:cNvSpPr/>
              <p:nvPr/>
            </p:nvSpPr>
            <p:spPr>
              <a:xfrm rot="157512">
                <a:off x="4467198" y="2704787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10" y="20743"/>
                    </a:moveTo>
                    <a:lnTo>
                      <a:pt x="24982" y="6322"/>
                    </a:lnTo>
                    <a:lnTo>
                      <a:pt x="11977" y="1"/>
                    </a:lnTo>
                    <a:lnTo>
                      <a:pt x="1" y="8103"/>
                    </a:lnTo>
                    <a:lnTo>
                      <a:pt x="1030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solidFill>
                <a:schemeClr val="dk1"/>
              </a:solidFill>
              <a:ln w="7725" cap="flat" cmpd="sng">
                <a:solidFill>
                  <a:schemeClr val="dk1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33" name="Google Shape;433;p10"/>
              <p:cNvSpPr/>
              <p:nvPr/>
            </p:nvSpPr>
            <p:spPr>
              <a:xfrm rot="157512">
                <a:off x="5093107" y="2688958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solidFill>
                <a:schemeClr val="dk1"/>
              </a:solidFill>
              <a:ln w="7725" cap="flat" cmpd="sng">
                <a:solidFill>
                  <a:schemeClr val="dk1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34" name="Google Shape;434;p10"/>
              <p:cNvSpPr/>
              <p:nvPr/>
            </p:nvSpPr>
            <p:spPr>
              <a:xfrm rot="157512">
                <a:off x="5718992" y="2673103"/>
                <a:ext cx="650192" cy="72106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4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4"/>
                    </a:lnTo>
                    <a:lnTo>
                      <a:pt x="14033" y="28844"/>
                    </a:lnTo>
                    <a:close/>
                  </a:path>
                </a:pathLst>
              </a:custGeom>
              <a:solidFill>
                <a:schemeClr val="dk1"/>
              </a:solidFill>
              <a:ln w="7725" cap="flat" cmpd="sng">
                <a:solidFill>
                  <a:schemeClr val="dk1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35" name="Google Shape;435;p10"/>
              <p:cNvSpPr/>
              <p:nvPr/>
            </p:nvSpPr>
            <p:spPr>
              <a:xfrm rot="157512">
                <a:off x="6344876" y="2657223"/>
                <a:ext cx="65016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6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5" y="1"/>
                    </a:lnTo>
                    <a:lnTo>
                      <a:pt x="0" y="8103"/>
                    </a:lnTo>
                    <a:lnTo>
                      <a:pt x="1028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solidFill>
                <a:schemeClr val="dk1"/>
              </a:solidFill>
              <a:ln w="7725" cap="flat" cmpd="sng">
                <a:solidFill>
                  <a:schemeClr val="dk1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36" name="Google Shape;436;p10"/>
              <p:cNvSpPr/>
              <p:nvPr/>
            </p:nvSpPr>
            <p:spPr>
              <a:xfrm rot="157512">
                <a:off x="6970736" y="2641369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10" y="20743"/>
                    </a:moveTo>
                    <a:lnTo>
                      <a:pt x="24981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solidFill>
                <a:schemeClr val="dk1"/>
              </a:solidFill>
              <a:ln w="7725" cap="flat" cmpd="sng">
                <a:solidFill>
                  <a:schemeClr val="dk1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37" name="Google Shape;437;p10"/>
              <p:cNvSpPr/>
              <p:nvPr/>
            </p:nvSpPr>
            <p:spPr>
              <a:xfrm rot="157512">
                <a:off x="4168001" y="3254751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09" y="20744"/>
                    </a:moveTo>
                    <a:lnTo>
                      <a:pt x="24980" y="6322"/>
                    </a:lnTo>
                    <a:lnTo>
                      <a:pt x="11977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4" y="28846"/>
                    </a:lnTo>
                    <a:close/>
                  </a:path>
                </a:pathLst>
              </a:custGeom>
              <a:solidFill>
                <a:schemeClr val="dk1"/>
              </a:solidFill>
              <a:ln w="7725" cap="flat" cmpd="sng">
                <a:solidFill>
                  <a:schemeClr val="dk1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38" name="Google Shape;438;p10"/>
              <p:cNvSpPr/>
              <p:nvPr/>
            </p:nvSpPr>
            <p:spPr>
              <a:xfrm rot="157512">
                <a:off x="4793885" y="3238896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7" y="0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solidFill>
                <a:schemeClr val="dk1"/>
              </a:solidFill>
              <a:ln w="7725" cap="flat" cmpd="sng">
                <a:solidFill>
                  <a:schemeClr val="dk1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39" name="Google Shape;439;p10"/>
              <p:cNvSpPr/>
              <p:nvPr/>
            </p:nvSpPr>
            <p:spPr>
              <a:xfrm rot="157512">
                <a:off x="5419770" y="3223067"/>
                <a:ext cx="650192" cy="72106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4" fill="none" extrusionOk="0">
                    <a:moveTo>
                      <a:pt x="26009" y="20743"/>
                    </a:moveTo>
                    <a:lnTo>
                      <a:pt x="24981" y="6320"/>
                    </a:lnTo>
                    <a:lnTo>
                      <a:pt x="11976" y="0"/>
                    </a:lnTo>
                    <a:lnTo>
                      <a:pt x="1" y="8101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solidFill>
                <a:schemeClr val="dk1"/>
              </a:solidFill>
              <a:ln w="7725" cap="flat" cmpd="sng">
                <a:solidFill>
                  <a:schemeClr val="dk1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40" name="Google Shape;440;p10"/>
              <p:cNvSpPr/>
              <p:nvPr/>
            </p:nvSpPr>
            <p:spPr>
              <a:xfrm rot="157512">
                <a:off x="6045654" y="3207187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solidFill>
                <a:schemeClr val="dk1"/>
              </a:solidFill>
              <a:ln w="7725" cap="flat" cmpd="sng">
                <a:solidFill>
                  <a:schemeClr val="dk1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sp>
          <p:nvSpPr>
            <p:cNvPr id="441" name="Google Shape;441;p10"/>
            <p:cNvSpPr/>
            <p:nvPr/>
          </p:nvSpPr>
          <p:spPr>
            <a:xfrm rot="157512">
              <a:off x="8124633" y="5115580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2" name="Google Shape;442;p10"/>
            <p:cNvSpPr/>
            <p:nvPr/>
          </p:nvSpPr>
          <p:spPr>
            <a:xfrm rot="157512">
              <a:off x="6574005" y="5703526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3" name="Google Shape;443;p10"/>
            <p:cNvSpPr/>
            <p:nvPr/>
          </p:nvSpPr>
          <p:spPr>
            <a:xfrm rot="157512">
              <a:off x="5929801" y="4996682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15330745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11"/>
          <p:cNvSpPr txBox="1">
            <a:spLocks noGrp="1"/>
          </p:cNvSpPr>
          <p:nvPr>
            <p:ph type="title" hasCustomPrompt="1"/>
          </p:nvPr>
        </p:nvSpPr>
        <p:spPr>
          <a:xfrm>
            <a:off x="1712000" y="2276700"/>
            <a:ext cx="8768000" cy="206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0933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9pPr>
          </a:lstStyle>
          <a:p>
            <a:r>
              <a:t>xx%</a:t>
            </a:r>
          </a:p>
        </p:txBody>
      </p:sp>
      <p:sp>
        <p:nvSpPr>
          <p:cNvPr id="446" name="Google Shape;446;p11"/>
          <p:cNvSpPr txBox="1">
            <a:spLocks noGrp="1"/>
          </p:cNvSpPr>
          <p:nvPr>
            <p:ph type="subTitle" idx="1"/>
          </p:nvPr>
        </p:nvSpPr>
        <p:spPr>
          <a:xfrm>
            <a:off x="1712000" y="4345433"/>
            <a:ext cx="8768000" cy="48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  <p:grpSp>
        <p:nvGrpSpPr>
          <p:cNvPr id="447" name="Google Shape;447;p11"/>
          <p:cNvGrpSpPr/>
          <p:nvPr/>
        </p:nvGrpSpPr>
        <p:grpSpPr>
          <a:xfrm rot="10800000">
            <a:off x="5741219" y="4882969"/>
            <a:ext cx="6715020" cy="5484420"/>
            <a:chOff x="4780389" y="2513201"/>
            <a:chExt cx="5036265" cy="4113315"/>
          </a:xfrm>
        </p:grpSpPr>
        <p:grpSp>
          <p:nvGrpSpPr>
            <p:cNvPr id="448" name="Google Shape;448;p11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449" name="Google Shape;449;p11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grpSp>
            <p:nvGrpSpPr>
              <p:cNvPr id="450" name="Google Shape;450;p11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451" name="Google Shape;451;p11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452" name="Google Shape;452;p11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453" name="Google Shape;453;p11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454" name="Google Shape;454;p11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455" name="Google Shape;455;p11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456" name="Google Shape;456;p11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457" name="Google Shape;457;p11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458" name="Google Shape;458;p11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459" name="Google Shape;459;p11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460" name="Google Shape;460;p11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461" name="Google Shape;461;p11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462" name="Google Shape;462;p11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463" name="Google Shape;463;p11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464" name="Google Shape;464;p11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465" name="Google Shape;465;p11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466" name="Google Shape;466;p11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467" name="Google Shape;467;p11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468" name="Google Shape;468;p11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469" name="Google Shape;469;p11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470" name="Google Shape;470;p11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471" name="Google Shape;471;p11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472" name="Google Shape;472;p11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473" name="Google Shape;473;p11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474" name="Google Shape;474;p11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475" name="Google Shape;475;p11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476" name="Google Shape;476;p11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477" name="Google Shape;477;p11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478" name="Google Shape;478;p11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479" name="Google Shape;479;p11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</p:grpSp>
            <p:sp>
              <p:nvSpPr>
                <p:cNvPr id="480" name="Google Shape;480;p11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481" name="Google Shape;481;p11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482" name="Google Shape;482;p11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483" name="Google Shape;483;p11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484" name="Google Shape;484;p11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485" name="Google Shape;485;p11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486" name="Google Shape;486;p11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487" name="Google Shape;487;p11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</p:grpSp>
        <p:sp>
          <p:nvSpPr>
            <p:cNvPr id="488" name="Google Shape;488;p11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9" name="Google Shape;489;p11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0" name="Google Shape;490;p11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491" name="Google Shape;491;p11"/>
          <p:cNvGrpSpPr/>
          <p:nvPr/>
        </p:nvGrpSpPr>
        <p:grpSpPr>
          <a:xfrm>
            <a:off x="-171114" y="-3355015"/>
            <a:ext cx="6715020" cy="5484420"/>
            <a:chOff x="4780389" y="2513201"/>
            <a:chExt cx="5036265" cy="4113315"/>
          </a:xfrm>
        </p:grpSpPr>
        <p:grpSp>
          <p:nvGrpSpPr>
            <p:cNvPr id="492" name="Google Shape;492;p11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493" name="Google Shape;493;p11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grpSp>
            <p:nvGrpSpPr>
              <p:cNvPr id="494" name="Google Shape;494;p11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495" name="Google Shape;495;p11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496" name="Google Shape;496;p11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497" name="Google Shape;497;p11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498" name="Google Shape;498;p11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499" name="Google Shape;499;p11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500" name="Google Shape;500;p11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501" name="Google Shape;501;p11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502" name="Google Shape;502;p11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503" name="Google Shape;503;p11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504" name="Google Shape;504;p11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505" name="Google Shape;505;p11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506" name="Google Shape;506;p11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507" name="Google Shape;507;p11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508" name="Google Shape;508;p11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509" name="Google Shape;509;p11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510" name="Google Shape;510;p11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511" name="Google Shape;511;p11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512" name="Google Shape;512;p11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513" name="Google Shape;513;p11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514" name="Google Shape;514;p11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515" name="Google Shape;515;p11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516" name="Google Shape;516;p11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517" name="Google Shape;517;p11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518" name="Google Shape;518;p11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519" name="Google Shape;519;p11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520" name="Google Shape;520;p11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521" name="Google Shape;521;p11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522" name="Google Shape;522;p11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523" name="Google Shape;523;p11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</p:grpSp>
            <p:sp>
              <p:nvSpPr>
                <p:cNvPr id="524" name="Google Shape;524;p11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25" name="Google Shape;525;p11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26" name="Google Shape;526;p11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27" name="Google Shape;527;p11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28" name="Google Shape;528;p11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29" name="Google Shape;529;p11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30" name="Google Shape;530;p11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31" name="Google Shape;531;p11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</p:grpSp>
        <p:sp>
          <p:nvSpPr>
            <p:cNvPr id="532" name="Google Shape;532;p11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3" name="Google Shape;533;p11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4" name="Google Shape;534;p11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82814663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5765595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13"/>
          <p:cNvSpPr txBox="1">
            <a:spLocks noGrp="1"/>
          </p:cNvSpPr>
          <p:nvPr>
            <p:ph type="title"/>
          </p:nvPr>
        </p:nvSpPr>
        <p:spPr>
          <a:xfrm>
            <a:off x="960000" y="719333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538" name="Google Shape;538;p13"/>
          <p:cNvSpPr txBox="1">
            <a:spLocks noGrp="1"/>
          </p:cNvSpPr>
          <p:nvPr>
            <p:ph type="subTitle" idx="1"/>
          </p:nvPr>
        </p:nvSpPr>
        <p:spPr>
          <a:xfrm>
            <a:off x="7712951" y="2027933"/>
            <a:ext cx="3291600" cy="64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9" name="Google Shape;539;p13"/>
          <p:cNvSpPr txBox="1">
            <a:spLocks noGrp="1"/>
          </p:cNvSpPr>
          <p:nvPr>
            <p:ph type="title" idx="2" hasCustomPrompt="1"/>
          </p:nvPr>
        </p:nvSpPr>
        <p:spPr>
          <a:xfrm>
            <a:off x="1187433" y="2027933"/>
            <a:ext cx="1302400" cy="646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540" name="Google Shape;540;p13"/>
          <p:cNvSpPr txBox="1">
            <a:spLocks noGrp="1"/>
          </p:cNvSpPr>
          <p:nvPr>
            <p:ph type="subTitle" idx="3"/>
          </p:nvPr>
        </p:nvSpPr>
        <p:spPr>
          <a:xfrm>
            <a:off x="2606192" y="2027933"/>
            <a:ext cx="4990400" cy="64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8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41" name="Google Shape;541;p13"/>
          <p:cNvSpPr txBox="1">
            <a:spLocks noGrp="1"/>
          </p:cNvSpPr>
          <p:nvPr>
            <p:ph type="subTitle" idx="4"/>
          </p:nvPr>
        </p:nvSpPr>
        <p:spPr>
          <a:xfrm>
            <a:off x="7712951" y="2872047"/>
            <a:ext cx="3291600" cy="64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2" name="Google Shape;542;p13"/>
          <p:cNvSpPr txBox="1">
            <a:spLocks noGrp="1"/>
          </p:cNvSpPr>
          <p:nvPr>
            <p:ph type="title" idx="5" hasCustomPrompt="1"/>
          </p:nvPr>
        </p:nvSpPr>
        <p:spPr>
          <a:xfrm>
            <a:off x="1187433" y="2872047"/>
            <a:ext cx="1302400" cy="646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543" name="Google Shape;543;p13"/>
          <p:cNvSpPr txBox="1">
            <a:spLocks noGrp="1"/>
          </p:cNvSpPr>
          <p:nvPr>
            <p:ph type="subTitle" idx="6"/>
          </p:nvPr>
        </p:nvSpPr>
        <p:spPr>
          <a:xfrm>
            <a:off x="2606192" y="2872047"/>
            <a:ext cx="4990400" cy="64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8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44" name="Google Shape;544;p13"/>
          <p:cNvSpPr txBox="1">
            <a:spLocks noGrp="1"/>
          </p:cNvSpPr>
          <p:nvPr>
            <p:ph type="subTitle" idx="7"/>
          </p:nvPr>
        </p:nvSpPr>
        <p:spPr>
          <a:xfrm>
            <a:off x="7712951" y="3716160"/>
            <a:ext cx="3291600" cy="64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5" name="Google Shape;545;p13"/>
          <p:cNvSpPr txBox="1">
            <a:spLocks noGrp="1"/>
          </p:cNvSpPr>
          <p:nvPr>
            <p:ph type="title" idx="8" hasCustomPrompt="1"/>
          </p:nvPr>
        </p:nvSpPr>
        <p:spPr>
          <a:xfrm>
            <a:off x="1187433" y="3716160"/>
            <a:ext cx="1302400" cy="646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546" name="Google Shape;546;p13"/>
          <p:cNvSpPr txBox="1">
            <a:spLocks noGrp="1"/>
          </p:cNvSpPr>
          <p:nvPr>
            <p:ph type="subTitle" idx="9"/>
          </p:nvPr>
        </p:nvSpPr>
        <p:spPr>
          <a:xfrm>
            <a:off x="2606192" y="3716160"/>
            <a:ext cx="4990400" cy="64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8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47" name="Google Shape;547;p13"/>
          <p:cNvSpPr txBox="1">
            <a:spLocks noGrp="1"/>
          </p:cNvSpPr>
          <p:nvPr>
            <p:ph type="subTitle" idx="13"/>
          </p:nvPr>
        </p:nvSpPr>
        <p:spPr>
          <a:xfrm>
            <a:off x="7712951" y="4560273"/>
            <a:ext cx="3291600" cy="64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8" name="Google Shape;548;p13"/>
          <p:cNvSpPr txBox="1">
            <a:spLocks noGrp="1"/>
          </p:cNvSpPr>
          <p:nvPr>
            <p:ph type="title" idx="14" hasCustomPrompt="1"/>
          </p:nvPr>
        </p:nvSpPr>
        <p:spPr>
          <a:xfrm>
            <a:off x="1187433" y="4560273"/>
            <a:ext cx="1302400" cy="646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549" name="Google Shape;549;p13"/>
          <p:cNvSpPr txBox="1">
            <a:spLocks noGrp="1"/>
          </p:cNvSpPr>
          <p:nvPr>
            <p:ph type="subTitle" idx="15"/>
          </p:nvPr>
        </p:nvSpPr>
        <p:spPr>
          <a:xfrm>
            <a:off x="2606192" y="4560273"/>
            <a:ext cx="4990400" cy="64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8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50" name="Google Shape;550;p13"/>
          <p:cNvSpPr txBox="1">
            <a:spLocks noGrp="1"/>
          </p:cNvSpPr>
          <p:nvPr>
            <p:ph type="subTitle" idx="16"/>
          </p:nvPr>
        </p:nvSpPr>
        <p:spPr>
          <a:xfrm>
            <a:off x="7712951" y="5404387"/>
            <a:ext cx="3291600" cy="64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1" name="Google Shape;551;p13"/>
          <p:cNvSpPr txBox="1">
            <a:spLocks noGrp="1"/>
          </p:cNvSpPr>
          <p:nvPr>
            <p:ph type="title" idx="17" hasCustomPrompt="1"/>
          </p:nvPr>
        </p:nvSpPr>
        <p:spPr>
          <a:xfrm>
            <a:off x="1187433" y="5404387"/>
            <a:ext cx="1302400" cy="646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552" name="Google Shape;552;p13"/>
          <p:cNvSpPr txBox="1">
            <a:spLocks noGrp="1"/>
          </p:cNvSpPr>
          <p:nvPr>
            <p:ph type="subTitle" idx="18"/>
          </p:nvPr>
        </p:nvSpPr>
        <p:spPr>
          <a:xfrm>
            <a:off x="2606192" y="5404387"/>
            <a:ext cx="4990400" cy="64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8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553" name="Google Shape;553;p13"/>
          <p:cNvGrpSpPr/>
          <p:nvPr/>
        </p:nvGrpSpPr>
        <p:grpSpPr>
          <a:xfrm>
            <a:off x="-5030747" y="-1305149"/>
            <a:ext cx="6715020" cy="5484420"/>
            <a:chOff x="4780389" y="2513201"/>
            <a:chExt cx="5036265" cy="4113315"/>
          </a:xfrm>
        </p:grpSpPr>
        <p:grpSp>
          <p:nvGrpSpPr>
            <p:cNvPr id="554" name="Google Shape;554;p13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555" name="Google Shape;555;p13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grpSp>
            <p:nvGrpSpPr>
              <p:cNvPr id="556" name="Google Shape;556;p13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557" name="Google Shape;557;p13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558" name="Google Shape;558;p13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559" name="Google Shape;559;p13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560" name="Google Shape;560;p13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561" name="Google Shape;561;p13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562" name="Google Shape;562;p13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563" name="Google Shape;563;p13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564" name="Google Shape;564;p13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565" name="Google Shape;565;p13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566" name="Google Shape;566;p13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567" name="Google Shape;567;p13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568" name="Google Shape;568;p13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569" name="Google Shape;569;p13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570" name="Google Shape;570;p13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571" name="Google Shape;571;p13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572" name="Google Shape;572;p13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573" name="Google Shape;573;p13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574" name="Google Shape;574;p13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575" name="Google Shape;575;p13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576" name="Google Shape;576;p13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577" name="Google Shape;577;p13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578" name="Google Shape;578;p13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579" name="Google Shape;579;p13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580" name="Google Shape;580;p13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581" name="Google Shape;581;p13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582" name="Google Shape;582;p13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583" name="Google Shape;583;p13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584" name="Google Shape;584;p13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585" name="Google Shape;585;p13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</p:grpSp>
            <p:sp>
              <p:nvSpPr>
                <p:cNvPr id="586" name="Google Shape;586;p13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87" name="Google Shape;587;p13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88" name="Google Shape;588;p13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89" name="Google Shape;589;p13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90" name="Google Shape;590;p13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91" name="Google Shape;591;p13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92" name="Google Shape;592;p13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93" name="Google Shape;593;p13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</p:grpSp>
        <p:sp>
          <p:nvSpPr>
            <p:cNvPr id="594" name="Google Shape;594;p13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5" name="Google Shape;595;p13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6" name="Google Shape;596;p13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94820090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14"/>
          <p:cNvSpPr txBox="1">
            <a:spLocks noGrp="1"/>
          </p:cNvSpPr>
          <p:nvPr>
            <p:ph type="title"/>
          </p:nvPr>
        </p:nvSpPr>
        <p:spPr>
          <a:xfrm>
            <a:off x="4565421" y="4634000"/>
            <a:ext cx="6675600" cy="7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endParaRPr/>
          </a:p>
        </p:txBody>
      </p:sp>
      <p:sp>
        <p:nvSpPr>
          <p:cNvPr id="599" name="Google Shape;599;p14"/>
          <p:cNvSpPr txBox="1">
            <a:spLocks noGrp="1"/>
          </p:cNvSpPr>
          <p:nvPr>
            <p:ph type="subTitle" idx="1"/>
          </p:nvPr>
        </p:nvSpPr>
        <p:spPr>
          <a:xfrm>
            <a:off x="4565267" y="1367200"/>
            <a:ext cx="6675600" cy="326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endParaRPr/>
          </a:p>
        </p:txBody>
      </p:sp>
      <p:grpSp>
        <p:nvGrpSpPr>
          <p:cNvPr id="600" name="Google Shape;600;p14"/>
          <p:cNvGrpSpPr/>
          <p:nvPr/>
        </p:nvGrpSpPr>
        <p:grpSpPr>
          <a:xfrm>
            <a:off x="9477283" y="-474070"/>
            <a:ext cx="2579109" cy="1776015"/>
            <a:chOff x="7107962" y="-355553"/>
            <a:chExt cx="1934332" cy="1332011"/>
          </a:xfrm>
        </p:grpSpPr>
        <p:sp>
          <p:nvSpPr>
            <p:cNvPr id="601" name="Google Shape;601;p14"/>
            <p:cNvSpPr/>
            <p:nvPr/>
          </p:nvSpPr>
          <p:spPr>
            <a:xfrm rot="-157512" flipH="1">
              <a:off x="7124135" y="209124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2" name="Google Shape;602;p14"/>
            <p:cNvSpPr/>
            <p:nvPr/>
          </p:nvSpPr>
          <p:spPr>
            <a:xfrm rot="-157512" flipH="1">
              <a:off x="7112323" y="35256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3" name="Google Shape;603;p14"/>
            <p:cNvSpPr/>
            <p:nvPr/>
          </p:nvSpPr>
          <p:spPr>
            <a:xfrm rot="-157512" flipH="1">
              <a:off x="7729061" y="729798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4" name="Google Shape;604;p14"/>
            <p:cNvSpPr/>
            <p:nvPr/>
          </p:nvSpPr>
          <p:spPr>
            <a:xfrm rot="-157512" flipH="1">
              <a:off x="7756527" y="-354275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5" name="Google Shape;605;p14"/>
            <p:cNvSpPr/>
            <p:nvPr/>
          </p:nvSpPr>
          <p:spPr>
            <a:xfrm rot="-157512" flipH="1">
              <a:off x="8076682" y="-309131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09" y="20744"/>
                  </a:moveTo>
                  <a:lnTo>
                    <a:pt x="24980" y="6322"/>
                  </a:lnTo>
                  <a:lnTo>
                    <a:pt x="11977" y="1"/>
                  </a:lnTo>
                  <a:lnTo>
                    <a:pt x="0" y="8103"/>
                  </a:lnTo>
                  <a:lnTo>
                    <a:pt x="1029" y="22525"/>
                  </a:lnTo>
                  <a:lnTo>
                    <a:pt x="14034" y="28846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6" name="Google Shape;606;p14"/>
            <p:cNvSpPr/>
            <p:nvPr/>
          </p:nvSpPr>
          <p:spPr>
            <a:xfrm rot="-157512" flipH="1">
              <a:off x="7450823" y="-324986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9" y="20743"/>
                  </a:moveTo>
                  <a:lnTo>
                    <a:pt x="24981" y="6321"/>
                  </a:lnTo>
                  <a:lnTo>
                    <a:pt x="11977" y="0"/>
                  </a:lnTo>
                  <a:lnTo>
                    <a:pt x="0" y="8103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7" name="Google Shape;607;p14"/>
            <p:cNvSpPr/>
            <p:nvPr/>
          </p:nvSpPr>
          <p:spPr>
            <a:xfrm rot="-157512" flipH="1">
              <a:off x="8375904" y="240832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4"/>
                  </a:moveTo>
                  <a:lnTo>
                    <a:pt x="24982" y="6322"/>
                  </a:lnTo>
                  <a:lnTo>
                    <a:pt x="11977" y="1"/>
                  </a:lnTo>
                  <a:lnTo>
                    <a:pt x="1" y="8102"/>
                  </a:lnTo>
                  <a:lnTo>
                    <a:pt x="1030" y="22525"/>
                  </a:lnTo>
                  <a:lnTo>
                    <a:pt x="14034" y="28846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8" name="Google Shape;608;p14"/>
            <p:cNvSpPr/>
            <p:nvPr/>
          </p:nvSpPr>
          <p:spPr>
            <a:xfrm rot="-157512" flipH="1">
              <a:off x="7750020" y="224978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3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609" name="Google Shape;609;p14"/>
          <p:cNvGrpSpPr/>
          <p:nvPr/>
        </p:nvGrpSpPr>
        <p:grpSpPr>
          <a:xfrm>
            <a:off x="144774" y="4633987"/>
            <a:ext cx="2615697" cy="3199972"/>
            <a:chOff x="108580" y="3135490"/>
            <a:chExt cx="1961773" cy="2399979"/>
          </a:xfrm>
        </p:grpSpPr>
        <p:sp>
          <p:nvSpPr>
            <p:cNvPr id="610" name="Google Shape;610;p14"/>
            <p:cNvSpPr/>
            <p:nvPr/>
          </p:nvSpPr>
          <p:spPr>
            <a:xfrm rot="-157512" flipH="1">
              <a:off x="1392148" y="332954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1" name="Google Shape;611;p14"/>
            <p:cNvSpPr/>
            <p:nvPr/>
          </p:nvSpPr>
          <p:spPr>
            <a:xfrm rot="-157512" flipH="1">
              <a:off x="1064998" y="386414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2" name="Google Shape;612;p14"/>
            <p:cNvSpPr/>
            <p:nvPr/>
          </p:nvSpPr>
          <p:spPr>
            <a:xfrm rot="-157512" flipH="1">
              <a:off x="1364223" y="440671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3" name="Google Shape;613;p14"/>
            <p:cNvSpPr/>
            <p:nvPr/>
          </p:nvSpPr>
          <p:spPr>
            <a:xfrm rot="-157512" flipH="1">
              <a:off x="119483" y="438279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614" name="Google Shape;614;p14"/>
            <p:cNvGrpSpPr/>
            <p:nvPr/>
          </p:nvGrpSpPr>
          <p:grpSpPr>
            <a:xfrm>
              <a:off x="108580" y="3135490"/>
              <a:ext cx="1961773" cy="2399979"/>
              <a:chOff x="108580" y="3135490"/>
              <a:chExt cx="1961773" cy="2399979"/>
            </a:xfrm>
          </p:grpSpPr>
          <p:sp>
            <p:nvSpPr>
              <p:cNvPr id="615" name="Google Shape;615;p14"/>
              <p:cNvSpPr/>
              <p:nvPr/>
            </p:nvSpPr>
            <p:spPr>
              <a:xfrm rot="-157512" flipH="1">
                <a:off x="1376547" y="4265784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5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16" name="Google Shape;616;p14"/>
              <p:cNvSpPr/>
              <p:nvPr/>
            </p:nvSpPr>
            <p:spPr>
              <a:xfrm rot="-157512" flipH="1">
                <a:off x="1077325" y="3715820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5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17" name="Google Shape;617;p14"/>
              <p:cNvSpPr/>
              <p:nvPr/>
            </p:nvSpPr>
            <p:spPr>
              <a:xfrm rot="-157512" flipH="1">
                <a:off x="1404013" y="3181711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18" name="Google Shape;618;p14"/>
              <p:cNvSpPr/>
              <p:nvPr/>
            </p:nvSpPr>
            <p:spPr>
              <a:xfrm rot="-157512" flipH="1">
                <a:off x="451466" y="3699965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19" name="Google Shape;619;p14"/>
              <p:cNvSpPr/>
              <p:nvPr/>
            </p:nvSpPr>
            <p:spPr>
              <a:xfrm rot="-157512" flipH="1">
                <a:off x="152244" y="3150001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20" name="Google Shape;620;p14"/>
              <p:cNvSpPr/>
              <p:nvPr/>
            </p:nvSpPr>
            <p:spPr>
              <a:xfrm rot="-157512" flipH="1">
                <a:off x="778129" y="3165856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21" name="Google Shape;621;p14"/>
              <p:cNvSpPr/>
              <p:nvPr/>
            </p:nvSpPr>
            <p:spPr>
              <a:xfrm rot="-157512" flipH="1">
                <a:off x="124753" y="4234050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22" name="Google Shape;622;p14"/>
              <p:cNvSpPr/>
              <p:nvPr/>
            </p:nvSpPr>
            <p:spPr>
              <a:xfrm rot="-157512" flipH="1">
                <a:off x="423974" y="4784014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9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23" name="Google Shape;623;p14"/>
              <p:cNvSpPr/>
              <p:nvPr/>
            </p:nvSpPr>
            <p:spPr>
              <a:xfrm rot="-157512" flipH="1">
                <a:off x="1049859" y="4799893"/>
                <a:ext cx="650192" cy="72106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4" fill="none" extrusionOk="0">
                    <a:moveTo>
                      <a:pt x="26009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3062529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5" name="Google Shape;625;p15"/>
          <p:cNvGrpSpPr/>
          <p:nvPr/>
        </p:nvGrpSpPr>
        <p:grpSpPr>
          <a:xfrm rot="10800000">
            <a:off x="7373623" y="4882968"/>
            <a:ext cx="5082616" cy="2551312"/>
            <a:chOff x="4673664" y="4413931"/>
            <a:chExt cx="3811962" cy="1913484"/>
          </a:xfrm>
        </p:grpSpPr>
        <p:grpSp>
          <p:nvGrpSpPr>
            <p:cNvPr id="626" name="Google Shape;626;p15"/>
            <p:cNvGrpSpPr/>
            <p:nvPr/>
          </p:nvGrpSpPr>
          <p:grpSpPr>
            <a:xfrm>
              <a:off x="4673664" y="4413931"/>
              <a:ext cx="3811962" cy="1913484"/>
              <a:chOff x="3825164" y="2626856"/>
              <a:chExt cx="3811962" cy="1913484"/>
            </a:xfrm>
          </p:grpSpPr>
          <p:sp>
            <p:nvSpPr>
              <p:cNvPr id="627" name="Google Shape;627;p15"/>
              <p:cNvSpPr/>
              <p:nvPr/>
            </p:nvSpPr>
            <p:spPr>
              <a:xfrm rot="157512">
                <a:off x="3841337" y="2720667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9" y="20743"/>
                    </a:moveTo>
                    <a:lnTo>
                      <a:pt x="24980" y="6321"/>
                    </a:lnTo>
                    <a:lnTo>
                      <a:pt x="11975" y="0"/>
                    </a:lnTo>
                    <a:lnTo>
                      <a:pt x="0" y="8102"/>
                    </a:lnTo>
                    <a:lnTo>
                      <a:pt x="1029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28" name="Google Shape;628;p15"/>
              <p:cNvSpPr/>
              <p:nvPr/>
            </p:nvSpPr>
            <p:spPr>
              <a:xfrm rot="157512">
                <a:off x="4467198" y="2704787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10" y="20743"/>
                    </a:moveTo>
                    <a:lnTo>
                      <a:pt x="24982" y="6322"/>
                    </a:lnTo>
                    <a:lnTo>
                      <a:pt x="11977" y="1"/>
                    </a:lnTo>
                    <a:lnTo>
                      <a:pt x="1" y="8103"/>
                    </a:lnTo>
                    <a:lnTo>
                      <a:pt x="1030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29" name="Google Shape;629;p15"/>
              <p:cNvSpPr/>
              <p:nvPr/>
            </p:nvSpPr>
            <p:spPr>
              <a:xfrm rot="157512">
                <a:off x="5093107" y="2688958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30" name="Google Shape;630;p15"/>
              <p:cNvSpPr/>
              <p:nvPr/>
            </p:nvSpPr>
            <p:spPr>
              <a:xfrm rot="157512">
                <a:off x="5718992" y="2673103"/>
                <a:ext cx="650192" cy="72106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4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4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31" name="Google Shape;631;p15"/>
              <p:cNvSpPr/>
              <p:nvPr/>
            </p:nvSpPr>
            <p:spPr>
              <a:xfrm rot="157512">
                <a:off x="6344876" y="2657223"/>
                <a:ext cx="65016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6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5" y="1"/>
                    </a:lnTo>
                    <a:lnTo>
                      <a:pt x="0" y="8103"/>
                    </a:lnTo>
                    <a:lnTo>
                      <a:pt x="1028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32" name="Google Shape;632;p15"/>
              <p:cNvSpPr/>
              <p:nvPr/>
            </p:nvSpPr>
            <p:spPr>
              <a:xfrm rot="157512">
                <a:off x="6970736" y="2641369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10" y="20743"/>
                    </a:moveTo>
                    <a:lnTo>
                      <a:pt x="24981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33" name="Google Shape;633;p15"/>
              <p:cNvSpPr/>
              <p:nvPr/>
            </p:nvSpPr>
            <p:spPr>
              <a:xfrm rot="157512">
                <a:off x="4168001" y="3254751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09" y="20744"/>
                    </a:moveTo>
                    <a:lnTo>
                      <a:pt x="24980" y="6322"/>
                    </a:lnTo>
                    <a:lnTo>
                      <a:pt x="11977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4" y="28846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34" name="Google Shape;634;p15"/>
              <p:cNvSpPr/>
              <p:nvPr/>
            </p:nvSpPr>
            <p:spPr>
              <a:xfrm rot="157512">
                <a:off x="4793885" y="3238896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7" y="0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35" name="Google Shape;635;p15"/>
              <p:cNvSpPr/>
              <p:nvPr/>
            </p:nvSpPr>
            <p:spPr>
              <a:xfrm rot="157512">
                <a:off x="5419770" y="3223067"/>
                <a:ext cx="650192" cy="72106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4" fill="none" extrusionOk="0">
                    <a:moveTo>
                      <a:pt x="26009" y="20743"/>
                    </a:moveTo>
                    <a:lnTo>
                      <a:pt x="24981" y="6320"/>
                    </a:lnTo>
                    <a:lnTo>
                      <a:pt x="11976" y="0"/>
                    </a:lnTo>
                    <a:lnTo>
                      <a:pt x="1" y="8101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36" name="Google Shape;636;p15"/>
              <p:cNvSpPr/>
              <p:nvPr/>
            </p:nvSpPr>
            <p:spPr>
              <a:xfrm rot="157512">
                <a:off x="6045654" y="3207187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37" name="Google Shape;637;p15"/>
              <p:cNvSpPr/>
              <p:nvPr/>
            </p:nvSpPr>
            <p:spPr>
              <a:xfrm rot="157512">
                <a:off x="3868779" y="3804714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10" y="20744"/>
                    </a:moveTo>
                    <a:lnTo>
                      <a:pt x="24982" y="6322"/>
                    </a:lnTo>
                    <a:lnTo>
                      <a:pt x="11977" y="1"/>
                    </a:lnTo>
                    <a:lnTo>
                      <a:pt x="1" y="8102"/>
                    </a:lnTo>
                    <a:lnTo>
                      <a:pt x="1030" y="22525"/>
                    </a:lnTo>
                    <a:lnTo>
                      <a:pt x="14034" y="28846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38" name="Google Shape;638;p15"/>
              <p:cNvSpPr/>
              <p:nvPr/>
            </p:nvSpPr>
            <p:spPr>
              <a:xfrm rot="157512">
                <a:off x="4494689" y="3788860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1" y="8103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39" name="Google Shape;639;p15"/>
              <p:cNvSpPr/>
              <p:nvPr/>
            </p:nvSpPr>
            <p:spPr>
              <a:xfrm rot="157512">
                <a:off x="5120574" y="3773006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sp>
          <p:nvSpPr>
            <p:cNvPr id="640" name="Google Shape;640;p15"/>
            <p:cNvSpPr/>
            <p:nvPr/>
          </p:nvSpPr>
          <p:spPr>
            <a:xfrm rot="157512">
              <a:off x="8124633" y="5115580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1" name="Google Shape;641;p15"/>
            <p:cNvSpPr/>
            <p:nvPr/>
          </p:nvSpPr>
          <p:spPr>
            <a:xfrm rot="157512">
              <a:off x="6574005" y="5703526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2" name="Google Shape;642;p15"/>
            <p:cNvSpPr/>
            <p:nvPr/>
          </p:nvSpPr>
          <p:spPr>
            <a:xfrm rot="157512">
              <a:off x="5957267" y="6080755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3" name="Google Shape;643;p15"/>
            <p:cNvSpPr/>
            <p:nvPr/>
          </p:nvSpPr>
          <p:spPr>
            <a:xfrm rot="157512">
              <a:off x="5929801" y="4996682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644" name="Google Shape;644;p15"/>
          <p:cNvSpPr txBox="1">
            <a:spLocks noGrp="1"/>
          </p:cNvSpPr>
          <p:nvPr>
            <p:ph type="title"/>
          </p:nvPr>
        </p:nvSpPr>
        <p:spPr>
          <a:xfrm>
            <a:off x="960000" y="1805817"/>
            <a:ext cx="4792000" cy="217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645" name="Google Shape;645;p15"/>
          <p:cNvSpPr txBox="1">
            <a:spLocks noGrp="1"/>
          </p:cNvSpPr>
          <p:nvPr>
            <p:ph type="subTitle" idx="1"/>
          </p:nvPr>
        </p:nvSpPr>
        <p:spPr>
          <a:xfrm>
            <a:off x="960000" y="3981800"/>
            <a:ext cx="4792000" cy="12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6" name="Google Shape;646;p15"/>
          <p:cNvSpPr>
            <a:spLocks noGrp="1"/>
          </p:cNvSpPr>
          <p:nvPr>
            <p:ph type="pic" idx="2"/>
          </p:nvPr>
        </p:nvSpPr>
        <p:spPr>
          <a:xfrm>
            <a:off x="6170500" y="1037500"/>
            <a:ext cx="4837200" cy="50172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89104943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16"/>
          <p:cNvSpPr txBox="1">
            <a:spLocks noGrp="1"/>
          </p:cNvSpPr>
          <p:nvPr>
            <p:ph type="title"/>
          </p:nvPr>
        </p:nvSpPr>
        <p:spPr>
          <a:xfrm>
            <a:off x="960000" y="719333"/>
            <a:ext cx="10281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649" name="Google Shape;649;p16"/>
          <p:cNvSpPr txBox="1">
            <a:spLocks noGrp="1"/>
          </p:cNvSpPr>
          <p:nvPr>
            <p:ph type="subTitle" idx="1"/>
          </p:nvPr>
        </p:nvSpPr>
        <p:spPr>
          <a:xfrm>
            <a:off x="960000" y="1931000"/>
            <a:ext cx="5955200" cy="318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naheim"/>
              <a:buChar char="◆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9pPr>
          </a:lstStyle>
          <a:p>
            <a:endParaRPr/>
          </a:p>
        </p:txBody>
      </p:sp>
      <p:grpSp>
        <p:nvGrpSpPr>
          <p:cNvPr id="650" name="Google Shape;650;p16"/>
          <p:cNvGrpSpPr/>
          <p:nvPr/>
        </p:nvGrpSpPr>
        <p:grpSpPr>
          <a:xfrm rot="10800000">
            <a:off x="7373623" y="4628968"/>
            <a:ext cx="5082616" cy="2551312"/>
            <a:chOff x="4673664" y="4413931"/>
            <a:chExt cx="3811962" cy="1913484"/>
          </a:xfrm>
        </p:grpSpPr>
        <p:grpSp>
          <p:nvGrpSpPr>
            <p:cNvPr id="651" name="Google Shape;651;p16"/>
            <p:cNvGrpSpPr/>
            <p:nvPr/>
          </p:nvGrpSpPr>
          <p:grpSpPr>
            <a:xfrm>
              <a:off x="4673664" y="4413931"/>
              <a:ext cx="3811962" cy="1913484"/>
              <a:chOff x="3825164" y="2626856"/>
              <a:chExt cx="3811962" cy="1913484"/>
            </a:xfrm>
          </p:grpSpPr>
          <p:sp>
            <p:nvSpPr>
              <p:cNvPr id="652" name="Google Shape;652;p16"/>
              <p:cNvSpPr/>
              <p:nvPr/>
            </p:nvSpPr>
            <p:spPr>
              <a:xfrm rot="157512">
                <a:off x="3841337" y="2720667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9" y="20743"/>
                    </a:moveTo>
                    <a:lnTo>
                      <a:pt x="24980" y="6321"/>
                    </a:lnTo>
                    <a:lnTo>
                      <a:pt x="11975" y="0"/>
                    </a:lnTo>
                    <a:lnTo>
                      <a:pt x="0" y="8102"/>
                    </a:lnTo>
                    <a:lnTo>
                      <a:pt x="1029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53" name="Google Shape;653;p16"/>
              <p:cNvSpPr/>
              <p:nvPr/>
            </p:nvSpPr>
            <p:spPr>
              <a:xfrm rot="157512">
                <a:off x="4467198" y="2704787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10" y="20743"/>
                    </a:moveTo>
                    <a:lnTo>
                      <a:pt x="24982" y="6322"/>
                    </a:lnTo>
                    <a:lnTo>
                      <a:pt x="11977" y="1"/>
                    </a:lnTo>
                    <a:lnTo>
                      <a:pt x="1" y="8103"/>
                    </a:lnTo>
                    <a:lnTo>
                      <a:pt x="1030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54" name="Google Shape;654;p16"/>
              <p:cNvSpPr/>
              <p:nvPr/>
            </p:nvSpPr>
            <p:spPr>
              <a:xfrm rot="157512">
                <a:off x="5093107" y="2688958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55" name="Google Shape;655;p16"/>
              <p:cNvSpPr/>
              <p:nvPr/>
            </p:nvSpPr>
            <p:spPr>
              <a:xfrm rot="157512">
                <a:off x="5718992" y="2673103"/>
                <a:ext cx="650192" cy="72106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4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4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56" name="Google Shape;656;p16"/>
              <p:cNvSpPr/>
              <p:nvPr/>
            </p:nvSpPr>
            <p:spPr>
              <a:xfrm rot="157512">
                <a:off x="6344876" y="2657223"/>
                <a:ext cx="65016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6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5" y="1"/>
                    </a:lnTo>
                    <a:lnTo>
                      <a:pt x="0" y="8103"/>
                    </a:lnTo>
                    <a:lnTo>
                      <a:pt x="1028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57" name="Google Shape;657;p16"/>
              <p:cNvSpPr/>
              <p:nvPr/>
            </p:nvSpPr>
            <p:spPr>
              <a:xfrm rot="157512">
                <a:off x="6970736" y="2641369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10" y="20743"/>
                    </a:moveTo>
                    <a:lnTo>
                      <a:pt x="24981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58" name="Google Shape;658;p16"/>
              <p:cNvSpPr/>
              <p:nvPr/>
            </p:nvSpPr>
            <p:spPr>
              <a:xfrm rot="157512">
                <a:off x="4168001" y="3254751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09" y="20744"/>
                    </a:moveTo>
                    <a:lnTo>
                      <a:pt x="24980" y="6322"/>
                    </a:lnTo>
                    <a:lnTo>
                      <a:pt x="11977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4" y="28846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59" name="Google Shape;659;p16"/>
              <p:cNvSpPr/>
              <p:nvPr/>
            </p:nvSpPr>
            <p:spPr>
              <a:xfrm rot="157512">
                <a:off x="4793885" y="3238896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7" y="0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60" name="Google Shape;660;p16"/>
              <p:cNvSpPr/>
              <p:nvPr/>
            </p:nvSpPr>
            <p:spPr>
              <a:xfrm rot="157512">
                <a:off x="5419770" y="3223067"/>
                <a:ext cx="650192" cy="72106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4" fill="none" extrusionOk="0">
                    <a:moveTo>
                      <a:pt x="26009" y="20743"/>
                    </a:moveTo>
                    <a:lnTo>
                      <a:pt x="24981" y="6320"/>
                    </a:lnTo>
                    <a:lnTo>
                      <a:pt x="11976" y="0"/>
                    </a:lnTo>
                    <a:lnTo>
                      <a:pt x="1" y="8101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61" name="Google Shape;661;p16"/>
              <p:cNvSpPr/>
              <p:nvPr/>
            </p:nvSpPr>
            <p:spPr>
              <a:xfrm rot="157512">
                <a:off x="6045654" y="3207187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62" name="Google Shape;662;p16"/>
              <p:cNvSpPr/>
              <p:nvPr/>
            </p:nvSpPr>
            <p:spPr>
              <a:xfrm rot="157512">
                <a:off x="3868779" y="3804714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10" y="20744"/>
                    </a:moveTo>
                    <a:lnTo>
                      <a:pt x="24982" y="6322"/>
                    </a:lnTo>
                    <a:lnTo>
                      <a:pt x="11977" y="1"/>
                    </a:lnTo>
                    <a:lnTo>
                      <a:pt x="1" y="8102"/>
                    </a:lnTo>
                    <a:lnTo>
                      <a:pt x="1030" y="22525"/>
                    </a:lnTo>
                    <a:lnTo>
                      <a:pt x="14034" y="28846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63" name="Google Shape;663;p16"/>
              <p:cNvSpPr/>
              <p:nvPr/>
            </p:nvSpPr>
            <p:spPr>
              <a:xfrm rot="157512">
                <a:off x="4494689" y="3788860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1" y="8103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64" name="Google Shape;664;p16"/>
              <p:cNvSpPr/>
              <p:nvPr/>
            </p:nvSpPr>
            <p:spPr>
              <a:xfrm rot="157512">
                <a:off x="5120574" y="3773006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sp>
          <p:nvSpPr>
            <p:cNvPr id="665" name="Google Shape;665;p16"/>
            <p:cNvSpPr/>
            <p:nvPr/>
          </p:nvSpPr>
          <p:spPr>
            <a:xfrm rot="157512">
              <a:off x="8124633" y="5115580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6" name="Google Shape;666;p16"/>
            <p:cNvSpPr/>
            <p:nvPr/>
          </p:nvSpPr>
          <p:spPr>
            <a:xfrm rot="157512">
              <a:off x="6574005" y="5703526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7" name="Google Shape;667;p16"/>
            <p:cNvSpPr/>
            <p:nvPr/>
          </p:nvSpPr>
          <p:spPr>
            <a:xfrm rot="157512">
              <a:off x="5957267" y="6080755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8" name="Google Shape;668;p16"/>
            <p:cNvSpPr/>
            <p:nvPr/>
          </p:nvSpPr>
          <p:spPr>
            <a:xfrm rot="157512">
              <a:off x="5929801" y="4996682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32176949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7"/>
          <p:cNvSpPr txBox="1">
            <a:spLocks noGrp="1"/>
          </p:cNvSpPr>
          <p:nvPr>
            <p:ph type="title"/>
          </p:nvPr>
        </p:nvSpPr>
        <p:spPr>
          <a:xfrm>
            <a:off x="6702400" y="2294115"/>
            <a:ext cx="4210000" cy="143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671" name="Google Shape;671;p17"/>
          <p:cNvSpPr txBox="1">
            <a:spLocks noGrp="1"/>
          </p:cNvSpPr>
          <p:nvPr>
            <p:ph type="subTitle" idx="1"/>
          </p:nvPr>
        </p:nvSpPr>
        <p:spPr>
          <a:xfrm>
            <a:off x="6702691" y="3732084"/>
            <a:ext cx="4210000" cy="144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672" name="Google Shape;672;p17"/>
          <p:cNvGrpSpPr/>
          <p:nvPr/>
        </p:nvGrpSpPr>
        <p:grpSpPr>
          <a:xfrm>
            <a:off x="-1277739" y="4634021"/>
            <a:ext cx="2615697" cy="3199972"/>
            <a:chOff x="108580" y="3135490"/>
            <a:chExt cx="1961773" cy="2399979"/>
          </a:xfrm>
        </p:grpSpPr>
        <p:sp>
          <p:nvSpPr>
            <p:cNvPr id="673" name="Google Shape;673;p17"/>
            <p:cNvSpPr/>
            <p:nvPr/>
          </p:nvSpPr>
          <p:spPr>
            <a:xfrm rot="-157512" flipH="1">
              <a:off x="1392148" y="332954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4" name="Google Shape;674;p17"/>
            <p:cNvSpPr/>
            <p:nvPr/>
          </p:nvSpPr>
          <p:spPr>
            <a:xfrm rot="-157512" flipH="1">
              <a:off x="1064998" y="386414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5" name="Google Shape;675;p17"/>
            <p:cNvSpPr/>
            <p:nvPr/>
          </p:nvSpPr>
          <p:spPr>
            <a:xfrm rot="-157512" flipH="1">
              <a:off x="1364223" y="440671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6" name="Google Shape;676;p17"/>
            <p:cNvSpPr/>
            <p:nvPr/>
          </p:nvSpPr>
          <p:spPr>
            <a:xfrm rot="-157512" flipH="1">
              <a:off x="119483" y="438279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677" name="Google Shape;677;p17"/>
            <p:cNvGrpSpPr/>
            <p:nvPr/>
          </p:nvGrpSpPr>
          <p:grpSpPr>
            <a:xfrm>
              <a:off x="108580" y="3135490"/>
              <a:ext cx="1961773" cy="2399979"/>
              <a:chOff x="108580" y="3135490"/>
              <a:chExt cx="1961773" cy="2399979"/>
            </a:xfrm>
          </p:grpSpPr>
          <p:sp>
            <p:nvSpPr>
              <p:cNvPr id="678" name="Google Shape;678;p17"/>
              <p:cNvSpPr/>
              <p:nvPr/>
            </p:nvSpPr>
            <p:spPr>
              <a:xfrm rot="-157512" flipH="1">
                <a:off x="1376547" y="4265784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5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79" name="Google Shape;679;p17"/>
              <p:cNvSpPr/>
              <p:nvPr/>
            </p:nvSpPr>
            <p:spPr>
              <a:xfrm rot="-157512" flipH="1">
                <a:off x="1077325" y="3715820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5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80" name="Google Shape;680;p17"/>
              <p:cNvSpPr/>
              <p:nvPr/>
            </p:nvSpPr>
            <p:spPr>
              <a:xfrm rot="-157512" flipH="1">
                <a:off x="1404013" y="3181711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81" name="Google Shape;681;p17"/>
              <p:cNvSpPr/>
              <p:nvPr/>
            </p:nvSpPr>
            <p:spPr>
              <a:xfrm rot="-157512" flipH="1">
                <a:off x="451466" y="3699965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82" name="Google Shape;682;p17"/>
              <p:cNvSpPr/>
              <p:nvPr/>
            </p:nvSpPr>
            <p:spPr>
              <a:xfrm rot="-157512" flipH="1">
                <a:off x="152244" y="3150001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83" name="Google Shape;683;p17"/>
              <p:cNvSpPr/>
              <p:nvPr/>
            </p:nvSpPr>
            <p:spPr>
              <a:xfrm rot="-157512" flipH="1">
                <a:off x="778129" y="3165856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84" name="Google Shape;684;p17"/>
              <p:cNvSpPr/>
              <p:nvPr/>
            </p:nvSpPr>
            <p:spPr>
              <a:xfrm rot="-157512" flipH="1">
                <a:off x="124753" y="4234050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85" name="Google Shape;685;p17"/>
              <p:cNvSpPr/>
              <p:nvPr/>
            </p:nvSpPr>
            <p:spPr>
              <a:xfrm rot="-157512" flipH="1">
                <a:off x="423974" y="4784014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9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86" name="Google Shape;686;p17"/>
              <p:cNvSpPr/>
              <p:nvPr/>
            </p:nvSpPr>
            <p:spPr>
              <a:xfrm rot="-157512" flipH="1">
                <a:off x="1049859" y="4799893"/>
                <a:ext cx="650192" cy="72106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4" fill="none" extrusionOk="0">
                    <a:moveTo>
                      <a:pt x="26009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grpSp>
        <p:nvGrpSpPr>
          <p:cNvPr id="687" name="Google Shape;687;p17"/>
          <p:cNvGrpSpPr/>
          <p:nvPr/>
        </p:nvGrpSpPr>
        <p:grpSpPr>
          <a:xfrm>
            <a:off x="9667783" y="-474070"/>
            <a:ext cx="2579109" cy="1776015"/>
            <a:chOff x="7107962" y="-355553"/>
            <a:chExt cx="1934332" cy="1332011"/>
          </a:xfrm>
        </p:grpSpPr>
        <p:sp>
          <p:nvSpPr>
            <p:cNvPr id="688" name="Google Shape;688;p17"/>
            <p:cNvSpPr/>
            <p:nvPr/>
          </p:nvSpPr>
          <p:spPr>
            <a:xfrm rot="-157512" flipH="1">
              <a:off x="7124135" y="209124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9" name="Google Shape;689;p17"/>
            <p:cNvSpPr/>
            <p:nvPr/>
          </p:nvSpPr>
          <p:spPr>
            <a:xfrm rot="-157512" flipH="1">
              <a:off x="7112323" y="35256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0" name="Google Shape;690;p17"/>
            <p:cNvSpPr/>
            <p:nvPr/>
          </p:nvSpPr>
          <p:spPr>
            <a:xfrm rot="-157512" flipH="1">
              <a:off x="7729061" y="729798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1" name="Google Shape;691;p17"/>
            <p:cNvSpPr/>
            <p:nvPr/>
          </p:nvSpPr>
          <p:spPr>
            <a:xfrm rot="-157512" flipH="1">
              <a:off x="7756527" y="-354275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2" name="Google Shape;692;p17"/>
            <p:cNvSpPr/>
            <p:nvPr/>
          </p:nvSpPr>
          <p:spPr>
            <a:xfrm rot="-157512" flipH="1">
              <a:off x="8076682" y="-309131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09" y="20744"/>
                  </a:moveTo>
                  <a:lnTo>
                    <a:pt x="24980" y="6322"/>
                  </a:lnTo>
                  <a:lnTo>
                    <a:pt x="11977" y="1"/>
                  </a:lnTo>
                  <a:lnTo>
                    <a:pt x="0" y="8103"/>
                  </a:lnTo>
                  <a:lnTo>
                    <a:pt x="1029" y="22525"/>
                  </a:lnTo>
                  <a:lnTo>
                    <a:pt x="14034" y="28846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3" name="Google Shape;693;p17"/>
            <p:cNvSpPr/>
            <p:nvPr/>
          </p:nvSpPr>
          <p:spPr>
            <a:xfrm rot="-157512" flipH="1">
              <a:off x="7450823" y="-324986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9" y="20743"/>
                  </a:moveTo>
                  <a:lnTo>
                    <a:pt x="24981" y="6321"/>
                  </a:lnTo>
                  <a:lnTo>
                    <a:pt x="11977" y="0"/>
                  </a:lnTo>
                  <a:lnTo>
                    <a:pt x="0" y="8103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4" name="Google Shape;694;p17"/>
            <p:cNvSpPr/>
            <p:nvPr/>
          </p:nvSpPr>
          <p:spPr>
            <a:xfrm rot="-157512" flipH="1">
              <a:off x="8375904" y="240832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4"/>
                  </a:moveTo>
                  <a:lnTo>
                    <a:pt x="24982" y="6322"/>
                  </a:lnTo>
                  <a:lnTo>
                    <a:pt x="11977" y="1"/>
                  </a:lnTo>
                  <a:lnTo>
                    <a:pt x="1" y="8102"/>
                  </a:lnTo>
                  <a:lnTo>
                    <a:pt x="1030" y="22525"/>
                  </a:lnTo>
                  <a:lnTo>
                    <a:pt x="14034" y="28846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5" name="Google Shape;695;p17"/>
            <p:cNvSpPr/>
            <p:nvPr/>
          </p:nvSpPr>
          <p:spPr>
            <a:xfrm rot="-157512" flipH="1">
              <a:off x="7750020" y="224978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3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350947970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Title and text 3"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7" name="Google Shape;697;p18"/>
          <p:cNvGrpSpPr/>
          <p:nvPr/>
        </p:nvGrpSpPr>
        <p:grpSpPr>
          <a:xfrm flipH="1">
            <a:off x="9631196" y="4634021"/>
            <a:ext cx="2615697" cy="3199972"/>
            <a:chOff x="108580" y="3135490"/>
            <a:chExt cx="1961773" cy="2399979"/>
          </a:xfrm>
        </p:grpSpPr>
        <p:sp>
          <p:nvSpPr>
            <p:cNvPr id="698" name="Google Shape;698;p18"/>
            <p:cNvSpPr/>
            <p:nvPr/>
          </p:nvSpPr>
          <p:spPr>
            <a:xfrm rot="-157512" flipH="1">
              <a:off x="1392148" y="332954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9" name="Google Shape;699;p18"/>
            <p:cNvSpPr/>
            <p:nvPr/>
          </p:nvSpPr>
          <p:spPr>
            <a:xfrm rot="-157512" flipH="1">
              <a:off x="1064998" y="386414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0" name="Google Shape;700;p18"/>
            <p:cNvSpPr/>
            <p:nvPr/>
          </p:nvSpPr>
          <p:spPr>
            <a:xfrm rot="-157512" flipH="1">
              <a:off x="1364223" y="440671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1" name="Google Shape;701;p18"/>
            <p:cNvSpPr/>
            <p:nvPr/>
          </p:nvSpPr>
          <p:spPr>
            <a:xfrm rot="-157512" flipH="1">
              <a:off x="119483" y="438279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702" name="Google Shape;702;p18"/>
            <p:cNvGrpSpPr/>
            <p:nvPr/>
          </p:nvGrpSpPr>
          <p:grpSpPr>
            <a:xfrm>
              <a:off x="108580" y="3135490"/>
              <a:ext cx="1961773" cy="2399979"/>
              <a:chOff x="108580" y="3135490"/>
              <a:chExt cx="1961773" cy="2399979"/>
            </a:xfrm>
          </p:grpSpPr>
          <p:sp>
            <p:nvSpPr>
              <p:cNvPr id="703" name="Google Shape;703;p18"/>
              <p:cNvSpPr/>
              <p:nvPr/>
            </p:nvSpPr>
            <p:spPr>
              <a:xfrm rot="-157512" flipH="1">
                <a:off x="1376547" y="4265784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5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04" name="Google Shape;704;p18"/>
              <p:cNvSpPr/>
              <p:nvPr/>
            </p:nvSpPr>
            <p:spPr>
              <a:xfrm rot="-157512" flipH="1">
                <a:off x="1077325" y="3715820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5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05" name="Google Shape;705;p18"/>
              <p:cNvSpPr/>
              <p:nvPr/>
            </p:nvSpPr>
            <p:spPr>
              <a:xfrm rot="-157512" flipH="1">
                <a:off x="1404013" y="3181711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06" name="Google Shape;706;p18"/>
              <p:cNvSpPr/>
              <p:nvPr/>
            </p:nvSpPr>
            <p:spPr>
              <a:xfrm rot="-157512" flipH="1">
                <a:off x="451466" y="3699965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07" name="Google Shape;707;p18"/>
              <p:cNvSpPr/>
              <p:nvPr/>
            </p:nvSpPr>
            <p:spPr>
              <a:xfrm rot="-157512" flipH="1">
                <a:off x="152244" y="3150001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08" name="Google Shape;708;p18"/>
              <p:cNvSpPr/>
              <p:nvPr/>
            </p:nvSpPr>
            <p:spPr>
              <a:xfrm rot="-157512" flipH="1">
                <a:off x="778129" y="3165856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09" name="Google Shape;709;p18"/>
              <p:cNvSpPr/>
              <p:nvPr/>
            </p:nvSpPr>
            <p:spPr>
              <a:xfrm rot="-157512" flipH="1">
                <a:off x="124753" y="4234050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10" name="Google Shape;710;p18"/>
              <p:cNvSpPr/>
              <p:nvPr/>
            </p:nvSpPr>
            <p:spPr>
              <a:xfrm rot="-157512" flipH="1">
                <a:off x="423974" y="4784014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9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11" name="Google Shape;711;p18"/>
              <p:cNvSpPr/>
              <p:nvPr/>
            </p:nvSpPr>
            <p:spPr>
              <a:xfrm rot="-157512" flipH="1">
                <a:off x="1049859" y="4799893"/>
                <a:ext cx="650192" cy="72106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4" fill="none" extrusionOk="0">
                    <a:moveTo>
                      <a:pt x="26009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grpSp>
        <p:nvGrpSpPr>
          <p:cNvPr id="712" name="Google Shape;712;p18"/>
          <p:cNvGrpSpPr/>
          <p:nvPr/>
        </p:nvGrpSpPr>
        <p:grpSpPr>
          <a:xfrm flipH="1">
            <a:off x="-338590" y="-474070"/>
            <a:ext cx="2579109" cy="1776015"/>
            <a:chOff x="7107962" y="-355553"/>
            <a:chExt cx="1934332" cy="1332011"/>
          </a:xfrm>
        </p:grpSpPr>
        <p:sp>
          <p:nvSpPr>
            <p:cNvPr id="713" name="Google Shape;713;p18"/>
            <p:cNvSpPr/>
            <p:nvPr/>
          </p:nvSpPr>
          <p:spPr>
            <a:xfrm rot="-157512" flipH="1">
              <a:off x="7124135" y="209124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4" name="Google Shape;714;p18"/>
            <p:cNvSpPr/>
            <p:nvPr/>
          </p:nvSpPr>
          <p:spPr>
            <a:xfrm rot="-157512" flipH="1">
              <a:off x="7112323" y="35256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5" name="Google Shape;715;p18"/>
            <p:cNvSpPr/>
            <p:nvPr/>
          </p:nvSpPr>
          <p:spPr>
            <a:xfrm rot="-157512" flipH="1">
              <a:off x="7729061" y="729798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6" name="Google Shape;716;p18"/>
            <p:cNvSpPr/>
            <p:nvPr/>
          </p:nvSpPr>
          <p:spPr>
            <a:xfrm rot="-157512" flipH="1">
              <a:off x="7756527" y="-354275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7" name="Google Shape;717;p18"/>
            <p:cNvSpPr/>
            <p:nvPr/>
          </p:nvSpPr>
          <p:spPr>
            <a:xfrm rot="-157512" flipH="1">
              <a:off x="8076682" y="-309131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09" y="20744"/>
                  </a:moveTo>
                  <a:lnTo>
                    <a:pt x="24980" y="6322"/>
                  </a:lnTo>
                  <a:lnTo>
                    <a:pt x="11977" y="1"/>
                  </a:lnTo>
                  <a:lnTo>
                    <a:pt x="0" y="8103"/>
                  </a:lnTo>
                  <a:lnTo>
                    <a:pt x="1029" y="22525"/>
                  </a:lnTo>
                  <a:lnTo>
                    <a:pt x="14034" y="28846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8" name="Google Shape;718;p18"/>
            <p:cNvSpPr/>
            <p:nvPr/>
          </p:nvSpPr>
          <p:spPr>
            <a:xfrm rot="-157512" flipH="1">
              <a:off x="7450823" y="-324986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9" y="20743"/>
                  </a:moveTo>
                  <a:lnTo>
                    <a:pt x="24981" y="6321"/>
                  </a:lnTo>
                  <a:lnTo>
                    <a:pt x="11977" y="0"/>
                  </a:lnTo>
                  <a:lnTo>
                    <a:pt x="0" y="8103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9" name="Google Shape;719;p18"/>
            <p:cNvSpPr/>
            <p:nvPr/>
          </p:nvSpPr>
          <p:spPr>
            <a:xfrm rot="-157512" flipH="1">
              <a:off x="8375904" y="240832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4"/>
                  </a:moveTo>
                  <a:lnTo>
                    <a:pt x="24982" y="6322"/>
                  </a:lnTo>
                  <a:lnTo>
                    <a:pt x="11977" y="1"/>
                  </a:lnTo>
                  <a:lnTo>
                    <a:pt x="1" y="8102"/>
                  </a:lnTo>
                  <a:lnTo>
                    <a:pt x="1030" y="22525"/>
                  </a:lnTo>
                  <a:lnTo>
                    <a:pt x="14034" y="28846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0" name="Google Shape;720;p18"/>
            <p:cNvSpPr/>
            <p:nvPr/>
          </p:nvSpPr>
          <p:spPr>
            <a:xfrm rot="-157512" flipH="1">
              <a:off x="7750020" y="224978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3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721" name="Google Shape;721;p18"/>
          <p:cNvSpPr txBox="1">
            <a:spLocks noGrp="1"/>
          </p:cNvSpPr>
          <p:nvPr>
            <p:ph type="title"/>
          </p:nvPr>
        </p:nvSpPr>
        <p:spPr>
          <a:xfrm>
            <a:off x="960000" y="2231333"/>
            <a:ext cx="5955200" cy="76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722" name="Google Shape;722;p18"/>
          <p:cNvSpPr txBox="1">
            <a:spLocks noGrp="1"/>
          </p:cNvSpPr>
          <p:nvPr>
            <p:ph type="subTitle" idx="1"/>
          </p:nvPr>
        </p:nvSpPr>
        <p:spPr>
          <a:xfrm>
            <a:off x="960000" y="2994933"/>
            <a:ext cx="5955200" cy="185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naheim"/>
              <a:buChar char="◆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5957647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Title and text 4"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19"/>
          <p:cNvSpPr txBox="1">
            <a:spLocks noGrp="1"/>
          </p:cNvSpPr>
          <p:nvPr>
            <p:ph type="title"/>
          </p:nvPr>
        </p:nvSpPr>
        <p:spPr>
          <a:xfrm>
            <a:off x="6702400" y="2668197"/>
            <a:ext cx="4210000" cy="76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725" name="Google Shape;725;p19"/>
          <p:cNvSpPr txBox="1">
            <a:spLocks noGrp="1"/>
          </p:cNvSpPr>
          <p:nvPr>
            <p:ph type="subTitle" idx="1"/>
          </p:nvPr>
        </p:nvSpPr>
        <p:spPr>
          <a:xfrm>
            <a:off x="6702700" y="3436179"/>
            <a:ext cx="42100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726" name="Google Shape;726;p19"/>
          <p:cNvGrpSpPr/>
          <p:nvPr/>
        </p:nvGrpSpPr>
        <p:grpSpPr>
          <a:xfrm>
            <a:off x="9267723" y="-196008"/>
            <a:ext cx="3376967" cy="2509000"/>
            <a:chOff x="7221517" y="-507956"/>
            <a:chExt cx="2532725" cy="1881750"/>
          </a:xfrm>
        </p:grpSpPr>
        <p:sp>
          <p:nvSpPr>
            <p:cNvPr id="727" name="Google Shape;727;p19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8" name="Google Shape;728;p19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9" name="Google Shape;729;p19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0" name="Google Shape;730;p19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1" name="Google Shape;731;p19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2" name="Google Shape;732;p19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3" name="Google Shape;733;p19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4" name="Google Shape;734;p19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5" name="Google Shape;735;p19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6" name="Google Shape;736;p19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737" name="Google Shape;737;p19"/>
          <p:cNvGrpSpPr/>
          <p:nvPr/>
        </p:nvGrpSpPr>
        <p:grpSpPr>
          <a:xfrm>
            <a:off x="8532457" y="5017659"/>
            <a:ext cx="3376967" cy="2509000"/>
            <a:chOff x="7221517" y="-507956"/>
            <a:chExt cx="2532725" cy="1881750"/>
          </a:xfrm>
        </p:grpSpPr>
        <p:sp>
          <p:nvSpPr>
            <p:cNvPr id="738" name="Google Shape;738;p19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9" name="Google Shape;739;p19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0" name="Google Shape;740;p19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1" name="Google Shape;741;p19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2" name="Google Shape;742;p19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3" name="Google Shape;743;p19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4" name="Google Shape;744;p19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5" name="Google Shape;745;p19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6" name="Google Shape;746;p19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7" name="Google Shape;747;p19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5298217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BC9A67-0F4E-F27A-E8A1-31A095A93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6BB755-AE78-256F-09FC-4D28EF108B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731E17-7617-433E-35B3-2CA0A4F92F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76CA7C-4563-47FF-BAA2-E830878826EB}" type="datetimeFigureOut">
              <a:rPr lang="en-GB" smtClean="0"/>
              <a:t>02/07/2024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08611D-5474-8BEA-11CE-959EBC0CB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FD25AB-E873-1D49-8D2C-FFAD4D8E96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C2712-AE81-40CF-9EC7-79A94BC670F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742446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 and two columns 1"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20"/>
          <p:cNvSpPr txBox="1">
            <a:spLocks noGrp="1"/>
          </p:cNvSpPr>
          <p:nvPr>
            <p:ph type="title"/>
          </p:nvPr>
        </p:nvSpPr>
        <p:spPr>
          <a:xfrm>
            <a:off x="960000" y="719333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750" name="Google Shape;750;p20"/>
          <p:cNvSpPr txBox="1">
            <a:spLocks noGrp="1"/>
          </p:cNvSpPr>
          <p:nvPr>
            <p:ph type="subTitle" idx="1"/>
          </p:nvPr>
        </p:nvSpPr>
        <p:spPr>
          <a:xfrm>
            <a:off x="5649247" y="4612296"/>
            <a:ext cx="3340800" cy="64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1" name="Google Shape;751;p20"/>
          <p:cNvSpPr txBox="1">
            <a:spLocks noGrp="1"/>
          </p:cNvSpPr>
          <p:nvPr>
            <p:ph type="subTitle" idx="2"/>
          </p:nvPr>
        </p:nvSpPr>
        <p:spPr>
          <a:xfrm>
            <a:off x="3201951" y="2740863"/>
            <a:ext cx="3340800" cy="64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2" name="Google Shape;752;p20"/>
          <p:cNvSpPr txBox="1">
            <a:spLocks noGrp="1"/>
          </p:cNvSpPr>
          <p:nvPr>
            <p:ph type="subTitle" idx="3"/>
          </p:nvPr>
        </p:nvSpPr>
        <p:spPr>
          <a:xfrm>
            <a:off x="3201951" y="2131267"/>
            <a:ext cx="3340800" cy="60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8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53" name="Google Shape;753;p20"/>
          <p:cNvSpPr txBox="1">
            <a:spLocks noGrp="1"/>
          </p:cNvSpPr>
          <p:nvPr>
            <p:ph type="subTitle" idx="4"/>
          </p:nvPr>
        </p:nvSpPr>
        <p:spPr>
          <a:xfrm>
            <a:off x="5649251" y="4002700"/>
            <a:ext cx="3340800" cy="60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8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754" name="Google Shape;754;p20"/>
          <p:cNvGrpSpPr/>
          <p:nvPr/>
        </p:nvGrpSpPr>
        <p:grpSpPr>
          <a:xfrm rot="-121718">
            <a:off x="10012672" y="-498783"/>
            <a:ext cx="2615768" cy="3200059"/>
            <a:chOff x="108580" y="3135490"/>
            <a:chExt cx="1961773" cy="2399979"/>
          </a:xfrm>
        </p:grpSpPr>
        <p:sp>
          <p:nvSpPr>
            <p:cNvPr id="755" name="Google Shape;755;p20"/>
            <p:cNvSpPr/>
            <p:nvPr/>
          </p:nvSpPr>
          <p:spPr>
            <a:xfrm rot="-157512" flipH="1">
              <a:off x="1392148" y="332954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6" name="Google Shape;756;p20"/>
            <p:cNvSpPr/>
            <p:nvPr/>
          </p:nvSpPr>
          <p:spPr>
            <a:xfrm rot="-157512" flipH="1">
              <a:off x="1064998" y="386414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7" name="Google Shape;757;p20"/>
            <p:cNvSpPr/>
            <p:nvPr/>
          </p:nvSpPr>
          <p:spPr>
            <a:xfrm rot="-157512" flipH="1">
              <a:off x="1364223" y="440671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8" name="Google Shape;758;p20"/>
            <p:cNvSpPr/>
            <p:nvPr/>
          </p:nvSpPr>
          <p:spPr>
            <a:xfrm rot="-157512" flipH="1">
              <a:off x="119483" y="438279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759" name="Google Shape;759;p20"/>
            <p:cNvGrpSpPr/>
            <p:nvPr/>
          </p:nvGrpSpPr>
          <p:grpSpPr>
            <a:xfrm>
              <a:off x="108580" y="3135490"/>
              <a:ext cx="1961773" cy="2399979"/>
              <a:chOff x="108580" y="3135490"/>
              <a:chExt cx="1961773" cy="2399979"/>
            </a:xfrm>
          </p:grpSpPr>
          <p:sp>
            <p:nvSpPr>
              <p:cNvPr id="760" name="Google Shape;760;p20"/>
              <p:cNvSpPr/>
              <p:nvPr/>
            </p:nvSpPr>
            <p:spPr>
              <a:xfrm rot="-157512" flipH="1">
                <a:off x="1376547" y="4265784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5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61" name="Google Shape;761;p20"/>
              <p:cNvSpPr/>
              <p:nvPr/>
            </p:nvSpPr>
            <p:spPr>
              <a:xfrm rot="-157512" flipH="1">
                <a:off x="1077325" y="3715820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5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62" name="Google Shape;762;p20"/>
              <p:cNvSpPr/>
              <p:nvPr/>
            </p:nvSpPr>
            <p:spPr>
              <a:xfrm rot="-157512" flipH="1">
                <a:off x="1404013" y="3181711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63" name="Google Shape;763;p20"/>
              <p:cNvSpPr/>
              <p:nvPr/>
            </p:nvSpPr>
            <p:spPr>
              <a:xfrm rot="-157512" flipH="1">
                <a:off x="451466" y="3699965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64" name="Google Shape;764;p20"/>
              <p:cNvSpPr/>
              <p:nvPr/>
            </p:nvSpPr>
            <p:spPr>
              <a:xfrm rot="-157512" flipH="1">
                <a:off x="152244" y="3150001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65" name="Google Shape;765;p20"/>
              <p:cNvSpPr/>
              <p:nvPr/>
            </p:nvSpPr>
            <p:spPr>
              <a:xfrm rot="-157512" flipH="1">
                <a:off x="778129" y="3165856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66" name="Google Shape;766;p20"/>
              <p:cNvSpPr/>
              <p:nvPr/>
            </p:nvSpPr>
            <p:spPr>
              <a:xfrm rot="-157512" flipH="1">
                <a:off x="124753" y="4234050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67" name="Google Shape;767;p20"/>
              <p:cNvSpPr/>
              <p:nvPr/>
            </p:nvSpPr>
            <p:spPr>
              <a:xfrm rot="-157512" flipH="1">
                <a:off x="423974" y="4784014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9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68" name="Google Shape;768;p20"/>
              <p:cNvSpPr/>
              <p:nvPr/>
            </p:nvSpPr>
            <p:spPr>
              <a:xfrm rot="-157512" flipH="1">
                <a:off x="1049859" y="4799893"/>
                <a:ext cx="650192" cy="72106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4" fill="none" extrusionOk="0">
                    <a:moveTo>
                      <a:pt x="26009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grpSp>
        <p:nvGrpSpPr>
          <p:cNvPr id="769" name="Google Shape;769;p20"/>
          <p:cNvGrpSpPr/>
          <p:nvPr/>
        </p:nvGrpSpPr>
        <p:grpSpPr>
          <a:xfrm rot="-121718">
            <a:off x="-248928" y="4428817"/>
            <a:ext cx="2615768" cy="3200059"/>
            <a:chOff x="108580" y="3135490"/>
            <a:chExt cx="1961773" cy="2399979"/>
          </a:xfrm>
        </p:grpSpPr>
        <p:sp>
          <p:nvSpPr>
            <p:cNvPr id="770" name="Google Shape;770;p20"/>
            <p:cNvSpPr/>
            <p:nvPr/>
          </p:nvSpPr>
          <p:spPr>
            <a:xfrm rot="-157512" flipH="1">
              <a:off x="1392148" y="332954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1" name="Google Shape;771;p20"/>
            <p:cNvSpPr/>
            <p:nvPr/>
          </p:nvSpPr>
          <p:spPr>
            <a:xfrm rot="-157512" flipH="1">
              <a:off x="1064998" y="386414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2" name="Google Shape;772;p20"/>
            <p:cNvSpPr/>
            <p:nvPr/>
          </p:nvSpPr>
          <p:spPr>
            <a:xfrm rot="-157512" flipH="1">
              <a:off x="1364223" y="440671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3" name="Google Shape;773;p20"/>
            <p:cNvSpPr/>
            <p:nvPr/>
          </p:nvSpPr>
          <p:spPr>
            <a:xfrm rot="-157512" flipH="1">
              <a:off x="119483" y="438279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774" name="Google Shape;774;p20"/>
            <p:cNvGrpSpPr/>
            <p:nvPr/>
          </p:nvGrpSpPr>
          <p:grpSpPr>
            <a:xfrm>
              <a:off x="108580" y="3135490"/>
              <a:ext cx="1961773" cy="2399979"/>
              <a:chOff x="108580" y="3135490"/>
              <a:chExt cx="1961773" cy="2399979"/>
            </a:xfrm>
          </p:grpSpPr>
          <p:sp>
            <p:nvSpPr>
              <p:cNvPr id="775" name="Google Shape;775;p20"/>
              <p:cNvSpPr/>
              <p:nvPr/>
            </p:nvSpPr>
            <p:spPr>
              <a:xfrm rot="-157512" flipH="1">
                <a:off x="1376547" y="4265784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5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76" name="Google Shape;776;p20"/>
              <p:cNvSpPr/>
              <p:nvPr/>
            </p:nvSpPr>
            <p:spPr>
              <a:xfrm rot="-157512" flipH="1">
                <a:off x="1077325" y="3715820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5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77" name="Google Shape;777;p20"/>
              <p:cNvSpPr/>
              <p:nvPr/>
            </p:nvSpPr>
            <p:spPr>
              <a:xfrm rot="-157512" flipH="1">
                <a:off x="1404013" y="3181711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78" name="Google Shape;778;p20"/>
              <p:cNvSpPr/>
              <p:nvPr/>
            </p:nvSpPr>
            <p:spPr>
              <a:xfrm rot="-157512" flipH="1">
                <a:off x="451466" y="3699965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79" name="Google Shape;779;p20"/>
              <p:cNvSpPr/>
              <p:nvPr/>
            </p:nvSpPr>
            <p:spPr>
              <a:xfrm rot="-157512" flipH="1">
                <a:off x="152244" y="3150001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80" name="Google Shape;780;p20"/>
              <p:cNvSpPr/>
              <p:nvPr/>
            </p:nvSpPr>
            <p:spPr>
              <a:xfrm rot="-157512" flipH="1">
                <a:off x="778129" y="3165856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81" name="Google Shape;781;p20"/>
              <p:cNvSpPr/>
              <p:nvPr/>
            </p:nvSpPr>
            <p:spPr>
              <a:xfrm rot="-157512" flipH="1">
                <a:off x="124753" y="4234050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82" name="Google Shape;782;p20"/>
              <p:cNvSpPr/>
              <p:nvPr/>
            </p:nvSpPr>
            <p:spPr>
              <a:xfrm rot="-157512" flipH="1">
                <a:off x="423974" y="4784014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9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83" name="Google Shape;783;p20"/>
              <p:cNvSpPr/>
              <p:nvPr/>
            </p:nvSpPr>
            <p:spPr>
              <a:xfrm rot="-157512" flipH="1">
                <a:off x="1049859" y="4799893"/>
                <a:ext cx="650192" cy="72106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4" fill="none" extrusionOk="0">
                    <a:moveTo>
                      <a:pt x="26009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4195685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 and two columns 2"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21"/>
          <p:cNvSpPr txBox="1">
            <a:spLocks noGrp="1"/>
          </p:cNvSpPr>
          <p:nvPr>
            <p:ph type="title"/>
          </p:nvPr>
        </p:nvSpPr>
        <p:spPr>
          <a:xfrm>
            <a:off x="960000" y="719333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786" name="Google Shape;786;p21"/>
          <p:cNvSpPr txBox="1">
            <a:spLocks noGrp="1"/>
          </p:cNvSpPr>
          <p:nvPr>
            <p:ph type="subTitle" idx="1"/>
          </p:nvPr>
        </p:nvSpPr>
        <p:spPr>
          <a:xfrm>
            <a:off x="6728397" y="2095500"/>
            <a:ext cx="4511200" cy="373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◆"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87" name="Google Shape;787;p21"/>
          <p:cNvSpPr txBox="1">
            <a:spLocks noGrp="1"/>
          </p:cNvSpPr>
          <p:nvPr>
            <p:ph type="subTitle" idx="2"/>
          </p:nvPr>
        </p:nvSpPr>
        <p:spPr>
          <a:xfrm>
            <a:off x="952633" y="2095500"/>
            <a:ext cx="4511200" cy="373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◆"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788" name="Google Shape;788;p21"/>
          <p:cNvGrpSpPr/>
          <p:nvPr/>
        </p:nvGrpSpPr>
        <p:grpSpPr>
          <a:xfrm>
            <a:off x="9984290" y="-677275"/>
            <a:ext cx="3376967" cy="2509000"/>
            <a:chOff x="7221517" y="-507956"/>
            <a:chExt cx="2532725" cy="1881750"/>
          </a:xfrm>
        </p:grpSpPr>
        <p:sp>
          <p:nvSpPr>
            <p:cNvPr id="789" name="Google Shape;789;p21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0" name="Google Shape;790;p21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1" name="Google Shape;791;p21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2" name="Google Shape;792;p21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3" name="Google Shape;793;p21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4" name="Google Shape;794;p21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5" name="Google Shape;795;p21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6" name="Google Shape;796;p21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7" name="Google Shape;797;p21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8" name="Google Shape;798;p21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799" name="Google Shape;799;p21"/>
          <p:cNvGrpSpPr/>
          <p:nvPr/>
        </p:nvGrpSpPr>
        <p:grpSpPr>
          <a:xfrm flipH="1">
            <a:off x="-1293310" y="-677275"/>
            <a:ext cx="3376967" cy="2509000"/>
            <a:chOff x="7221517" y="-507956"/>
            <a:chExt cx="2532725" cy="1881750"/>
          </a:xfrm>
        </p:grpSpPr>
        <p:sp>
          <p:nvSpPr>
            <p:cNvPr id="800" name="Google Shape;800;p21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1" name="Google Shape;801;p21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2" name="Google Shape;802;p21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3" name="Google Shape;803;p21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4" name="Google Shape;804;p21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5" name="Google Shape;805;p21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6" name="Google Shape;806;p21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7" name="Google Shape;807;p21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8" name="Google Shape;808;p21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9" name="Google Shape;809;p21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9392229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22"/>
          <p:cNvSpPr txBox="1">
            <a:spLocks noGrp="1"/>
          </p:cNvSpPr>
          <p:nvPr>
            <p:ph type="title"/>
          </p:nvPr>
        </p:nvSpPr>
        <p:spPr>
          <a:xfrm>
            <a:off x="960000" y="719333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812" name="Google Shape;812;p22"/>
          <p:cNvSpPr txBox="1">
            <a:spLocks noGrp="1"/>
          </p:cNvSpPr>
          <p:nvPr>
            <p:ph type="subTitle" idx="1"/>
          </p:nvPr>
        </p:nvSpPr>
        <p:spPr>
          <a:xfrm>
            <a:off x="1235983" y="4241000"/>
            <a:ext cx="2793600" cy="119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3" name="Google Shape;813;p22"/>
          <p:cNvSpPr txBox="1">
            <a:spLocks noGrp="1"/>
          </p:cNvSpPr>
          <p:nvPr>
            <p:ph type="subTitle" idx="2"/>
          </p:nvPr>
        </p:nvSpPr>
        <p:spPr>
          <a:xfrm>
            <a:off x="4699199" y="4241000"/>
            <a:ext cx="2793600" cy="119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4" name="Google Shape;814;p22"/>
          <p:cNvSpPr txBox="1">
            <a:spLocks noGrp="1"/>
          </p:cNvSpPr>
          <p:nvPr>
            <p:ph type="subTitle" idx="3"/>
          </p:nvPr>
        </p:nvSpPr>
        <p:spPr>
          <a:xfrm>
            <a:off x="8162415" y="4241000"/>
            <a:ext cx="2793600" cy="119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5" name="Google Shape;815;p22"/>
          <p:cNvSpPr txBox="1">
            <a:spLocks noGrp="1"/>
          </p:cNvSpPr>
          <p:nvPr>
            <p:ph type="subTitle" idx="4"/>
          </p:nvPr>
        </p:nvSpPr>
        <p:spPr>
          <a:xfrm>
            <a:off x="1235983" y="3634900"/>
            <a:ext cx="2793600" cy="60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8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16" name="Google Shape;816;p22"/>
          <p:cNvSpPr txBox="1">
            <a:spLocks noGrp="1"/>
          </p:cNvSpPr>
          <p:nvPr>
            <p:ph type="subTitle" idx="5"/>
          </p:nvPr>
        </p:nvSpPr>
        <p:spPr>
          <a:xfrm>
            <a:off x="4699199" y="3634900"/>
            <a:ext cx="2793600" cy="60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8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17" name="Google Shape;817;p22"/>
          <p:cNvSpPr txBox="1">
            <a:spLocks noGrp="1"/>
          </p:cNvSpPr>
          <p:nvPr>
            <p:ph type="subTitle" idx="6"/>
          </p:nvPr>
        </p:nvSpPr>
        <p:spPr>
          <a:xfrm>
            <a:off x="8162415" y="3634900"/>
            <a:ext cx="2793600" cy="60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8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818" name="Google Shape;818;p22"/>
          <p:cNvGrpSpPr/>
          <p:nvPr/>
        </p:nvGrpSpPr>
        <p:grpSpPr>
          <a:xfrm>
            <a:off x="9628690" y="-677275"/>
            <a:ext cx="3376967" cy="2509000"/>
            <a:chOff x="7221517" y="-507956"/>
            <a:chExt cx="2532725" cy="1881750"/>
          </a:xfrm>
        </p:grpSpPr>
        <p:sp>
          <p:nvSpPr>
            <p:cNvPr id="819" name="Google Shape;819;p22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0" name="Google Shape;820;p22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1" name="Google Shape;821;p22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2" name="Google Shape;822;p22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3" name="Google Shape;823;p22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4" name="Google Shape;824;p22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5" name="Google Shape;825;p22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6" name="Google Shape;826;p22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7" name="Google Shape;827;p22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8" name="Google Shape;828;p22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829" name="Google Shape;829;p22"/>
          <p:cNvGrpSpPr/>
          <p:nvPr/>
        </p:nvGrpSpPr>
        <p:grpSpPr>
          <a:xfrm flipH="1">
            <a:off x="-1115510" y="-677275"/>
            <a:ext cx="3376967" cy="2509000"/>
            <a:chOff x="7221517" y="-507956"/>
            <a:chExt cx="2532725" cy="1881750"/>
          </a:xfrm>
        </p:grpSpPr>
        <p:sp>
          <p:nvSpPr>
            <p:cNvPr id="830" name="Google Shape;830;p22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1" name="Google Shape;831;p22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2" name="Google Shape;832;p22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3" name="Google Shape;833;p22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4" name="Google Shape;834;p22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5" name="Google Shape;835;p22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6" name="Google Shape;836;p22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7" name="Google Shape;837;p22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8" name="Google Shape;838;p22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9" name="Google Shape;839;p22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84833967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p23"/>
          <p:cNvSpPr txBox="1">
            <a:spLocks noGrp="1"/>
          </p:cNvSpPr>
          <p:nvPr>
            <p:ph type="title"/>
          </p:nvPr>
        </p:nvSpPr>
        <p:spPr>
          <a:xfrm>
            <a:off x="960000" y="719333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842" name="Google Shape;842;p23"/>
          <p:cNvSpPr txBox="1">
            <a:spLocks noGrp="1"/>
          </p:cNvSpPr>
          <p:nvPr>
            <p:ph type="subTitle" idx="1"/>
          </p:nvPr>
        </p:nvSpPr>
        <p:spPr>
          <a:xfrm>
            <a:off x="2340433" y="2939700"/>
            <a:ext cx="3460000" cy="64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3" name="Google Shape;843;p23"/>
          <p:cNvSpPr txBox="1">
            <a:spLocks noGrp="1"/>
          </p:cNvSpPr>
          <p:nvPr>
            <p:ph type="subTitle" idx="2"/>
          </p:nvPr>
        </p:nvSpPr>
        <p:spPr>
          <a:xfrm>
            <a:off x="6391579" y="2939700"/>
            <a:ext cx="3460000" cy="64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4" name="Google Shape;844;p23"/>
          <p:cNvSpPr txBox="1">
            <a:spLocks noGrp="1"/>
          </p:cNvSpPr>
          <p:nvPr>
            <p:ph type="subTitle" idx="3"/>
          </p:nvPr>
        </p:nvSpPr>
        <p:spPr>
          <a:xfrm>
            <a:off x="2340433" y="4850900"/>
            <a:ext cx="3460000" cy="64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5" name="Google Shape;845;p23"/>
          <p:cNvSpPr txBox="1">
            <a:spLocks noGrp="1"/>
          </p:cNvSpPr>
          <p:nvPr>
            <p:ph type="subTitle" idx="4"/>
          </p:nvPr>
        </p:nvSpPr>
        <p:spPr>
          <a:xfrm>
            <a:off x="6391579" y="4850900"/>
            <a:ext cx="3460000" cy="64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6" name="Google Shape;846;p23"/>
          <p:cNvSpPr txBox="1">
            <a:spLocks noGrp="1"/>
          </p:cNvSpPr>
          <p:nvPr>
            <p:ph type="subTitle" idx="5"/>
          </p:nvPr>
        </p:nvSpPr>
        <p:spPr>
          <a:xfrm>
            <a:off x="2340433" y="2330100"/>
            <a:ext cx="3460000" cy="60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8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47" name="Google Shape;847;p23"/>
          <p:cNvSpPr txBox="1">
            <a:spLocks noGrp="1"/>
          </p:cNvSpPr>
          <p:nvPr>
            <p:ph type="subTitle" idx="6"/>
          </p:nvPr>
        </p:nvSpPr>
        <p:spPr>
          <a:xfrm>
            <a:off x="2340433" y="4241300"/>
            <a:ext cx="3460000" cy="60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8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48" name="Google Shape;848;p23"/>
          <p:cNvSpPr txBox="1">
            <a:spLocks noGrp="1"/>
          </p:cNvSpPr>
          <p:nvPr>
            <p:ph type="subTitle" idx="7"/>
          </p:nvPr>
        </p:nvSpPr>
        <p:spPr>
          <a:xfrm>
            <a:off x="6391573" y="2330100"/>
            <a:ext cx="3460000" cy="60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8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49" name="Google Shape;849;p23"/>
          <p:cNvSpPr txBox="1">
            <a:spLocks noGrp="1"/>
          </p:cNvSpPr>
          <p:nvPr>
            <p:ph type="subTitle" idx="8"/>
          </p:nvPr>
        </p:nvSpPr>
        <p:spPr>
          <a:xfrm>
            <a:off x="6391573" y="4241300"/>
            <a:ext cx="3460000" cy="60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8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850" name="Google Shape;850;p23"/>
          <p:cNvGrpSpPr/>
          <p:nvPr/>
        </p:nvGrpSpPr>
        <p:grpSpPr>
          <a:xfrm flipH="1">
            <a:off x="-1179010" y="-677275"/>
            <a:ext cx="3376967" cy="2509000"/>
            <a:chOff x="7221517" y="-507956"/>
            <a:chExt cx="2532725" cy="1881750"/>
          </a:xfrm>
        </p:grpSpPr>
        <p:sp>
          <p:nvSpPr>
            <p:cNvPr id="851" name="Google Shape;851;p23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2" name="Google Shape;852;p23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3" name="Google Shape;853;p23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4" name="Google Shape;854;p23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5" name="Google Shape;855;p23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6" name="Google Shape;856;p23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7" name="Google Shape;857;p23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8" name="Google Shape;858;p23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9" name="Google Shape;859;p23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0" name="Google Shape;860;p23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861" name="Google Shape;861;p23"/>
          <p:cNvGrpSpPr/>
          <p:nvPr/>
        </p:nvGrpSpPr>
        <p:grpSpPr>
          <a:xfrm flipH="1">
            <a:off x="9895390" y="5456825"/>
            <a:ext cx="3376967" cy="2509000"/>
            <a:chOff x="7221517" y="-507956"/>
            <a:chExt cx="2532725" cy="1881750"/>
          </a:xfrm>
        </p:grpSpPr>
        <p:sp>
          <p:nvSpPr>
            <p:cNvPr id="862" name="Google Shape;862;p23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3" name="Google Shape;863;p23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4" name="Google Shape;864;p23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5" name="Google Shape;865;p23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6" name="Google Shape;866;p23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7" name="Google Shape;867;p23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8" name="Google Shape;868;p23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9" name="Google Shape;869;p23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0" name="Google Shape;870;p23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1" name="Google Shape;871;p23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86932326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3" name="Google Shape;873;p24"/>
          <p:cNvPicPr preferRelativeResize="0"/>
          <p:nvPr/>
        </p:nvPicPr>
        <p:blipFill rotWithShape="1">
          <a:blip r:embed="rId2">
            <a:alphaModFix/>
          </a:blip>
          <a:srcRect l="24331" t="5721" r="23342" b="4591"/>
          <a:stretch/>
        </p:blipFill>
        <p:spPr>
          <a:xfrm rot="2268302">
            <a:off x="10127016" y="-581401"/>
            <a:ext cx="2476499" cy="2387599"/>
          </a:xfrm>
          <a:prstGeom prst="rect">
            <a:avLst/>
          </a:prstGeom>
          <a:noFill/>
          <a:ln>
            <a:noFill/>
          </a:ln>
        </p:spPr>
      </p:pic>
      <p:sp>
        <p:nvSpPr>
          <p:cNvPr id="874" name="Google Shape;874;p24"/>
          <p:cNvSpPr txBox="1">
            <a:spLocks noGrp="1"/>
          </p:cNvSpPr>
          <p:nvPr>
            <p:ph type="title"/>
          </p:nvPr>
        </p:nvSpPr>
        <p:spPr>
          <a:xfrm>
            <a:off x="960000" y="719333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875" name="Google Shape;875;p24"/>
          <p:cNvSpPr txBox="1">
            <a:spLocks noGrp="1"/>
          </p:cNvSpPr>
          <p:nvPr>
            <p:ph type="subTitle" idx="1"/>
          </p:nvPr>
        </p:nvSpPr>
        <p:spPr>
          <a:xfrm>
            <a:off x="1480273" y="2924233"/>
            <a:ext cx="2648000" cy="6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6" name="Google Shape;876;p24"/>
          <p:cNvSpPr txBox="1">
            <a:spLocks noGrp="1"/>
          </p:cNvSpPr>
          <p:nvPr>
            <p:ph type="subTitle" idx="2"/>
          </p:nvPr>
        </p:nvSpPr>
        <p:spPr>
          <a:xfrm>
            <a:off x="4773400" y="2924233"/>
            <a:ext cx="2648000" cy="6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7" name="Google Shape;877;p24"/>
          <p:cNvSpPr txBox="1">
            <a:spLocks noGrp="1"/>
          </p:cNvSpPr>
          <p:nvPr>
            <p:ph type="subTitle" idx="3"/>
          </p:nvPr>
        </p:nvSpPr>
        <p:spPr>
          <a:xfrm>
            <a:off x="1480273" y="4937033"/>
            <a:ext cx="2648000" cy="6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8" name="Google Shape;878;p24"/>
          <p:cNvSpPr txBox="1">
            <a:spLocks noGrp="1"/>
          </p:cNvSpPr>
          <p:nvPr>
            <p:ph type="subTitle" idx="4"/>
          </p:nvPr>
        </p:nvSpPr>
        <p:spPr>
          <a:xfrm>
            <a:off x="4773400" y="4937033"/>
            <a:ext cx="2648000" cy="6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9" name="Google Shape;879;p24"/>
          <p:cNvSpPr txBox="1">
            <a:spLocks noGrp="1"/>
          </p:cNvSpPr>
          <p:nvPr>
            <p:ph type="subTitle" idx="5"/>
          </p:nvPr>
        </p:nvSpPr>
        <p:spPr>
          <a:xfrm>
            <a:off x="8066527" y="2924233"/>
            <a:ext cx="2648000" cy="6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0" name="Google Shape;880;p24"/>
          <p:cNvSpPr txBox="1">
            <a:spLocks noGrp="1"/>
          </p:cNvSpPr>
          <p:nvPr>
            <p:ph type="subTitle" idx="6"/>
          </p:nvPr>
        </p:nvSpPr>
        <p:spPr>
          <a:xfrm>
            <a:off x="8066527" y="4937033"/>
            <a:ext cx="2648000" cy="6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1" name="Google Shape;881;p24"/>
          <p:cNvSpPr txBox="1">
            <a:spLocks noGrp="1"/>
          </p:cNvSpPr>
          <p:nvPr>
            <p:ph type="subTitle" idx="7"/>
          </p:nvPr>
        </p:nvSpPr>
        <p:spPr>
          <a:xfrm>
            <a:off x="1481473" y="2314617"/>
            <a:ext cx="2645600" cy="60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8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82" name="Google Shape;882;p24"/>
          <p:cNvSpPr txBox="1">
            <a:spLocks noGrp="1"/>
          </p:cNvSpPr>
          <p:nvPr>
            <p:ph type="subTitle" idx="8"/>
          </p:nvPr>
        </p:nvSpPr>
        <p:spPr>
          <a:xfrm>
            <a:off x="4774600" y="2314617"/>
            <a:ext cx="2645600" cy="60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8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83" name="Google Shape;883;p24"/>
          <p:cNvSpPr txBox="1">
            <a:spLocks noGrp="1"/>
          </p:cNvSpPr>
          <p:nvPr>
            <p:ph type="subTitle" idx="9"/>
          </p:nvPr>
        </p:nvSpPr>
        <p:spPr>
          <a:xfrm>
            <a:off x="8067727" y="2314617"/>
            <a:ext cx="2645600" cy="60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8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84" name="Google Shape;884;p24"/>
          <p:cNvSpPr txBox="1">
            <a:spLocks noGrp="1"/>
          </p:cNvSpPr>
          <p:nvPr>
            <p:ph type="subTitle" idx="13"/>
          </p:nvPr>
        </p:nvSpPr>
        <p:spPr>
          <a:xfrm>
            <a:off x="1481473" y="4327433"/>
            <a:ext cx="2645600" cy="60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8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85" name="Google Shape;885;p24"/>
          <p:cNvSpPr txBox="1">
            <a:spLocks noGrp="1"/>
          </p:cNvSpPr>
          <p:nvPr>
            <p:ph type="subTitle" idx="14"/>
          </p:nvPr>
        </p:nvSpPr>
        <p:spPr>
          <a:xfrm>
            <a:off x="4774600" y="4327433"/>
            <a:ext cx="2645600" cy="60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8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86" name="Google Shape;886;p24"/>
          <p:cNvSpPr txBox="1">
            <a:spLocks noGrp="1"/>
          </p:cNvSpPr>
          <p:nvPr>
            <p:ph type="subTitle" idx="15"/>
          </p:nvPr>
        </p:nvSpPr>
        <p:spPr>
          <a:xfrm>
            <a:off x="8067727" y="4327433"/>
            <a:ext cx="2645600" cy="60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8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887" name="Google Shape;887;p24"/>
          <p:cNvGrpSpPr/>
          <p:nvPr/>
        </p:nvGrpSpPr>
        <p:grpSpPr>
          <a:xfrm flipH="1">
            <a:off x="-1179010" y="-677275"/>
            <a:ext cx="3376967" cy="2509000"/>
            <a:chOff x="7221517" y="-507956"/>
            <a:chExt cx="2532725" cy="1881750"/>
          </a:xfrm>
        </p:grpSpPr>
        <p:sp>
          <p:nvSpPr>
            <p:cNvPr id="888" name="Google Shape;888;p24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9" name="Google Shape;889;p24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0" name="Google Shape;890;p24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1" name="Google Shape;891;p24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2" name="Google Shape;892;p24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3" name="Google Shape;893;p24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4" name="Google Shape;894;p24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5" name="Google Shape;895;p24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6" name="Google Shape;896;p24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7" name="Google Shape;897;p24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898" name="Google Shape;898;p24"/>
          <p:cNvGrpSpPr/>
          <p:nvPr/>
        </p:nvGrpSpPr>
        <p:grpSpPr>
          <a:xfrm flipH="1">
            <a:off x="9895390" y="5456825"/>
            <a:ext cx="3376967" cy="2509000"/>
            <a:chOff x="7221517" y="-507956"/>
            <a:chExt cx="2532725" cy="1881750"/>
          </a:xfrm>
        </p:grpSpPr>
        <p:sp>
          <p:nvSpPr>
            <p:cNvPr id="899" name="Google Shape;899;p24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00" name="Google Shape;900;p24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01" name="Google Shape;901;p24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02" name="Google Shape;902;p24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03" name="Google Shape;903;p24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04" name="Google Shape;904;p24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05" name="Google Shape;905;p24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06" name="Google Shape;906;p24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07" name="Google Shape;907;p24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08" name="Google Shape;908;p24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40773601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p25"/>
          <p:cNvSpPr txBox="1">
            <a:spLocks noGrp="1"/>
          </p:cNvSpPr>
          <p:nvPr>
            <p:ph type="title"/>
          </p:nvPr>
        </p:nvSpPr>
        <p:spPr>
          <a:xfrm>
            <a:off x="950967" y="719333"/>
            <a:ext cx="10290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grpSp>
        <p:nvGrpSpPr>
          <p:cNvPr id="911" name="Google Shape;911;p25"/>
          <p:cNvGrpSpPr/>
          <p:nvPr/>
        </p:nvGrpSpPr>
        <p:grpSpPr>
          <a:xfrm>
            <a:off x="9984290" y="-677275"/>
            <a:ext cx="3376967" cy="2509000"/>
            <a:chOff x="7221517" y="-507956"/>
            <a:chExt cx="2532725" cy="1881750"/>
          </a:xfrm>
        </p:grpSpPr>
        <p:sp>
          <p:nvSpPr>
            <p:cNvPr id="912" name="Google Shape;912;p25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13" name="Google Shape;913;p25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14" name="Google Shape;914;p25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15" name="Google Shape;915;p25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16" name="Google Shape;916;p25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17" name="Google Shape;917;p25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18" name="Google Shape;918;p25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19" name="Google Shape;919;p25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0" name="Google Shape;920;p25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1" name="Google Shape;921;p25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414564205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spTree>
      <p:nvGrpSpPr>
        <p:cNvPr id="1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26"/>
          <p:cNvSpPr txBox="1">
            <a:spLocks noGrp="1"/>
          </p:cNvSpPr>
          <p:nvPr>
            <p:ph type="title"/>
          </p:nvPr>
        </p:nvSpPr>
        <p:spPr>
          <a:xfrm>
            <a:off x="950967" y="719333"/>
            <a:ext cx="10290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endParaRPr/>
          </a:p>
        </p:txBody>
      </p:sp>
      <p:grpSp>
        <p:nvGrpSpPr>
          <p:cNvPr id="924" name="Google Shape;924;p26"/>
          <p:cNvGrpSpPr/>
          <p:nvPr/>
        </p:nvGrpSpPr>
        <p:grpSpPr>
          <a:xfrm rot="10800000">
            <a:off x="9628690" y="-1789675"/>
            <a:ext cx="3376967" cy="2509000"/>
            <a:chOff x="7221517" y="-507956"/>
            <a:chExt cx="2532725" cy="1881750"/>
          </a:xfrm>
        </p:grpSpPr>
        <p:sp>
          <p:nvSpPr>
            <p:cNvPr id="925" name="Google Shape;925;p26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6" name="Google Shape;926;p26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7" name="Google Shape;927;p26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8" name="Google Shape;928;p26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9" name="Google Shape;929;p26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0" name="Google Shape;930;p26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1" name="Google Shape;931;p26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2" name="Google Shape;932;p26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3" name="Google Shape;933;p26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4" name="Google Shape;934;p26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935" name="Google Shape;935;p26"/>
          <p:cNvGrpSpPr/>
          <p:nvPr/>
        </p:nvGrpSpPr>
        <p:grpSpPr>
          <a:xfrm rot="10800000" flipH="1">
            <a:off x="-620210" y="-1789675"/>
            <a:ext cx="3376967" cy="2509000"/>
            <a:chOff x="7221517" y="-507956"/>
            <a:chExt cx="2532725" cy="1881750"/>
          </a:xfrm>
        </p:grpSpPr>
        <p:sp>
          <p:nvSpPr>
            <p:cNvPr id="936" name="Google Shape;936;p26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7" name="Google Shape;937;p26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8" name="Google Shape;938;p26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9" name="Google Shape;939;p26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0" name="Google Shape;940;p26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1" name="Google Shape;941;p26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2" name="Google Shape;942;p26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3" name="Google Shape;943;p26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4" name="Google Shape;944;p26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5" name="Google Shape;945;p26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01887828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spTree>
      <p:nvGrpSpPr>
        <p:cNvPr id="1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p27"/>
          <p:cNvSpPr txBox="1">
            <a:spLocks noGrp="1"/>
          </p:cNvSpPr>
          <p:nvPr>
            <p:ph type="title" hasCustomPrompt="1"/>
          </p:nvPr>
        </p:nvSpPr>
        <p:spPr>
          <a:xfrm>
            <a:off x="950951" y="893633"/>
            <a:ext cx="6262400" cy="1025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48" name="Google Shape;948;p27"/>
          <p:cNvSpPr txBox="1">
            <a:spLocks noGrp="1"/>
          </p:cNvSpPr>
          <p:nvPr>
            <p:ph type="subTitle" idx="1"/>
          </p:nvPr>
        </p:nvSpPr>
        <p:spPr>
          <a:xfrm>
            <a:off x="950951" y="1918836"/>
            <a:ext cx="6262400" cy="48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20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949" name="Google Shape;949;p27"/>
          <p:cNvSpPr txBox="1">
            <a:spLocks noGrp="1"/>
          </p:cNvSpPr>
          <p:nvPr>
            <p:ph type="title" idx="2" hasCustomPrompt="1"/>
          </p:nvPr>
        </p:nvSpPr>
        <p:spPr>
          <a:xfrm>
            <a:off x="4978617" y="2759733"/>
            <a:ext cx="6262400" cy="1025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50" name="Google Shape;950;p27"/>
          <p:cNvSpPr txBox="1">
            <a:spLocks noGrp="1"/>
          </p:cNvSpPr>
          <p:nvPr>
            <p:ph type="subTitle" idx="3"/>
          </p:nvPr>
        </p:nvSpPr>
        <p:spPr>
          <a:xfrm>
            <a:off x="4978617" y="3784944"/>
            <a:ext cx="6262400" cy="48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20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951" name="Google Shape;951;p27"/>
          <p:cNvSpPr txBox="1">
            <a:spLocks noGrp="1"/>
          </p:cNvSpPr>
          <p:nvPr>
            <p:ph type="title" idx="4" hasCustomPrompt="1"/>
          </p:nvPr>
        </p:nvSpPr>
        <p:spPr>
          <a:xfrm>
            <a:off x="950951" y="4625833"/>
            <a:ext cx="6262400" cy="1025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52" name="Google Shape;952;p27"/>
          <p:cNvSpPr txBox="1">
            <a:spLocks noGrp="1"/>
          </p:cNvSpPr>
          <p:nvPr>
            <p:ph type="subTitle" idx="5"/>
          </p:nvPr>
        </p:nvSpPr>
        <p:spPr>
          <a:xfrm>
            <a:off x="950951" y="5651053"/>
            <a:ext cx="6262400" cy="48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20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grpSp>
        <p:nvGrpSpPr>
          <p:cNvPr id="953" name="Google Shape;953;p27"/>
          <p:cNvGrpSpPr/>
          <p:nvPr/>
        </p:nvGrpSpPr>
        <p:grpSpPr>
          <a:xfrm rot="10800000">
            <a:off x="8815023" y="4700025"/>
            <a:ext cx="3376967" cy="2509000"/>
            <a:chOff x="7221517" y="-507956"/>
            <a:chExt cx="2532725" cy="1881750"/>
          </a:xfrm>
        </p:grpSpPr>
        <p:sp>
          <p:nvSpPr>
            <p:cNvPr id="954" name="Google Shape;954;p27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5" name="Google Shape;955;p27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6" name="Google Shape;956;p27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7" name="Google Shape;957;p27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8" name="Google Shape;958;p27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9" name="Google Shape;959;p27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0" name="Google Shape;960;p27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1" name="Google Shape;961;p27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2" name="Google Shape;962;p27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3" name="Google Shape;963;p27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964" name="Google Shape;964;p27"/>
          <p:cNvGrpSpPr/>
          <p:nvPr/>
        </p:nvGrpSpPr>
        <p:grpSpPr>
          <a:xfrm>
            <a:off x="9438190" y="-341875"/>
            <a:ext cx="3376967" cy="2509000"/>
            <a:chOff x="7221517" y="-507956"/>
            <a:chExt cx="2532725" cy="1881750"/>
          </a:xfrm>
        </p:grpSpPr>
        <p:sp>
          <p:nvSpPr>
            <p:cNvPr id="965" name="Google Shape;965;p27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6" name="Google Shape;966;p27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7" name="Google Shape;967;p27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8" name="Google Shape;968;p27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9" name="Google Shape;969;p27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70" name="Google Shape;970;p27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71" name="Google Shape;971;p27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72" name="Google Shape;972;p27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73" name="Google Shape;973;p27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74" name="Google Shape;974;p27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375794334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Numbers and text 1">
    <p:spTree>
      <p:nvGrpSpPr>
        <p:cNvPr id="1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p28"/>
          <p:cNvSpPr txBox="1">
            <a:spLocks noGrp="1"/>
          </p:cNvSpPr>
          <p:nvPr>
            <p:ph type="title" hasCustomPrompt="1"/>
          </p:nvPr>
        </p:nvSpPr>
        <p:spPr>
          <a:xfrm>
            <a:off x="1600767" y="3274899"/>
            <a:ext cx="1865200" cy="609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77" name="Google Shape;977;p28"/>
          <p:cNvSpPr txBox="1">
            <a:spLocks noGrp="1"/>
          </p:cNvSpPr>
          <p:nvPr>
            <p:ph type="subTitle" idx="1"/>
          </p:nvPr>
        </p:nvSpPr>
        <p:spPr>
          <a:xfrm>
            <a:off x="950967" y="5083301"/>
            <a:ext cx="3164800" cy="90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978" name="Google Shape;978;p28"/>
          <p:cNvSpPr txBox="1">
            <a:spLocks noGrp="1"/>
          </p:cNvSpPr>
          <p:nvPr>
            <p:ph type="subTitle" idx="2"/>
          </p:nvPr>
        </p:nvSpPr>
        <p:spPr>
          <a:xfrm>
            <a:off x="950967" y="4548179"/>
            <a:ext cx="3164800" cy="60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8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79" name="Google Shape;979;p28"/>
          <p:cNvSpPr txBox="1">
            <a:spLocks noGrp="1"/>
          </p:cNvSpPr>
          <p:nvPr>
            <p:ph type="title" idx="3" hasCustomPrompt="1"/>
          </p:nvPr>
        </p:nvSpPr>
        <p:spPr>
          <a:xfrm>
            <a:off x="5159647" y="3274899"/>
            <a:ext cx="1863600" cy="609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80" name="Google Shape;980;p28"/>
          <p:cNvSpPr txBox="1">
            <a:spLocks noGrp="1"/>
          </p:cNvSpPr>
          <p:nvPr>
            <p:ph type="subTitle" idx="4"/>
          </p:nvPr>
        </p:nvSpPr>
        <p:spPr>
          <a:xfrm>
            <a:off x="4509049" y="5083301"/>
            <a:ext cx="3164800" cy="90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981" name="Google Shape;981;p28"/>
          <p:cNvSpPr txBox="1">
            <a:spLocks noGrp="1"/>
          </p:cNvSpPr>
          <p:nvPr>
            <p:ph type="subTitle" idx="5"/>
          </p:nvPr>
        </p:nvSpPr>
        <p:spPr>
          <a:xfrm>
            <a:off x="4509047" y="4548179"/>
            <a:ext cx="3164800" cy="60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8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82" name="Google Shape;982;p28"/>
          <p:cNvSpPr txBox="1">
            <a:spLocks noGrp="1"/>
          </p:cNvSpPr>
          <p:nvPr>
            <p:ph type="title" idx="6" hasCustomPrompt="1"/>
          </p:nvPr>
        </p:nvSpPr>
        <p:spPr>
          <a:xfrm>
            <a:off x="8717728" y="3274899"/>
            <a:ext cx="1863600" cy="609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83" name="Google Shape;983;p28"/>
          <p:cNvSpPr txBox="1">
            <a:spLocks noGrp="1"/>
          </p:cNvSpPr>
          <p:nvPr>
            <p:ph type="subTitle" idx="7"/>
          </p:nvPr>
        </p:nvSpPr>
        <p:spPr>
          <a:xfrm>
            <a:off x="8067132" y="5083301"/>
            <a:ext cx="3164800" cy="90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984" name="Google Shape;984;p28"/>
          <p:cNvSpPr txBox="1">
            <a:spLocks noGrp="1"/>
          </p:cNvSpPr>
          <p:nvPr>
            <p:ph type="subTitle" idx="8"/>
          </p:nvPr>
        </p:nvSpPr>
        <p:spPr>
          <a:xfrm>
            <a:off x="8067128" y="4548179"/>
            <a:ext cx="3164800" cy="60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8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85" name="Google Shape;985;p28"/>
          <p:cNvSpPr txBox="1">
            <a:spLocks noGrp="1"/>
          </p:cNvSpPr>
          <p:nvPr>
            <p:ph type="title" idx="9"/>
          </p:nvPr>
        </p:nvSpPr>
        <p:spPr>
          <a:xfrm>
            <a:off x="960000" y="719333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grpSp>
        <p:nvGrpSpPr>
          <p:cNvPr id="986" name="Google Shape;986;p28"/>
          <p:cNvGrpSpPr/>
          <p:nvPr/>
        </p:nvGrpSpPr>
        <p:grpSpPr>
          <a:xfrm rot="-10638711">
            <a:off x="-3166297" y="-461153"/>
            <a:ext cx="4647065" cy="1818028"/>
            <a:chOff x="5000328" y="4413931"/>
            <a:chExt cx="3485298" cy="1363521"/>
          </a:xfrm>
        </p:grpSpPr>
        <p:grpSp>
          <p:nvGrpSpPr>
            <p:cNvPr id="987" name="Google Shape;987;p28"/>
            <p:cNvGrpSpPr/>
            <p:nvPr/>
          </p:nvGrpSpPr>
          <p:grpSpPr>
            <a:xfrm>
              <a:off x="5000328" y="4413931"/>
              <a:ext cx="3485298" cy="1363521"/>
              <a:chOff x="4151828" y="2626856"/>
              <a:chExt cx="3485298" cy="1363521"/>
            </a:xfrm>
          </p:grpSpPr>
          <p:sp>
            <p:nvSpPr>
              <p:cNvPr id="988" name="Google Shape;988;p28"/>
              <p:cNvSpPr/>
              <p:nvPr/>
            </p:nvSpPr>
            <p:spPr>
              <a:xfrm rot="157512">
                <a:off x="4467198" y="2704787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10" y="20743"/>
                    </a:moveTo>
                    <a:lnTo>
                      <a:pt x="24982" y="6322"/>
                    </a:lnTo>
                    <a:lnTo>
                      <a:pt x="11977" y="1"/>
                    </a:lnTo>
                    <a:lnTo>
                      <a:pt x="1" y="8103"/>
                    </a:lnTo>
                    <a:lnTo>
                      <a:pt x="1030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solidFill>
                <a:schemeClr val="dk2"/>
              </a:solidFill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89" name="Google Shape;989;p28"/>
              <p:cNvSpPr/>
              <p:nvPr/>
            </p:nvSpPr>
            <p:spPr>
              <a:xfrm rot="157512">
                <a:off x="5093107" y="2688958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solidFill>
                <a:schemeClr val="dk2"/>
              </a:solidFill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90" name="Google Shape;990;p28"/>
              <p:cNvSpPr/>
              <p:nvPr/>
            </p:nvSpPr>
            <p:spPr>
              <a:xfrm rot="157512">
                <a:off x="5718992" y="2673103"/>
                <a:ext cx="650192" cy="72106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4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4"/>
                    </a:lnTo>
                    <a:lnTo>
                      <a:pt x="14033" y="28844"/>
                    </a:lnTo>
                    <a:close/>
                  </a:path>
                </a:pathLst>
              </a:custGeom>
              <a:solidFill>
                <a:schemeClr val="dk2"/>
              </a:solidFill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91" name="Google Shape;991;p28"/>
              <p:cNvSpPr/>
              <p:nvPr/>
            </p:nvSpPr>
            <p:spPr>
              <a:xfrm rot="157512">
                <a:off x="6344876" y="2657223"/>
                <a:ext cx="65016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6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5" y="1"/>
                    </a:lnTo>
                    <a:lnTo>
                      <a:pt x="0" y="8103"/>
                    </a:lnTo>
                    <a:lnTo>
                      <a:pt x="1028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solidFill>
                <a:schemeClr val="dk2"/>
              </a:solidFill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92" name="Google Shape;992;p28"/>
              <p:cNvSpPr/>
              <p:nvPr/>
            </p:nvSpPr>
            <p:spPr>
              <a:xfrm rot="157512">
                <a:off x="6970736" y="2641369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10" y="20743"/>
                    </a:moveTo>
                    <a:lnTo>
                      <a:pt x="24981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solidFill>
                <a:schemeClr val="dk2"/>
              </a:solidFill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93" name="Google Shape;993;p28"/>
              <p:cNvSpPr/>
              <p:nvPr/>
            </p:nvSpPr>
            <p:spPr>
              <a:xfrm rot="157512">
                <a:off x="4168001" y="3254751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09" y="20744"/>
                    </a:moveTo>
                    <a:lnTo>
                      <a:pt x="24980" y="6322"/>
                    </a:lnTo>
                    <a:lnTo>
                      <a:pt x="11977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4" y="28846"/>
                    </a:lnTo>
                    <a:close/>
                  </a:path>
                </a:pathLst>
              </a:custGeom>
              <a:solidFill>
                <a:schemeClr val="dk2"/>
              </a:solidFill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94" name="Google Shape;994;p28"/>
              <p:cNvSpPr/>
              <p:nvPr/>
            </p:nvSpPr>
            <p:spPr>
              <a:xfrm rot="157512">
                <a:off x="4793885" y="3238896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7" y="0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solidFill>
                <a:schemeClr val="dk2"/>
              </a:solidFill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95" name="Google Shape;995;p28"/>
              <p:cNvSpPr/>
              <p:nvPr/>
            </p:nvSpPr>
            <p:spPr>
              <a:xfrm rot="157512">
                <a:off x="5419770" y="3223067"/>
                <a:ext cx="650192" cy="72106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4" fill="none" extrusionOk="0">
                    <a:moveTo>
                      <a:pt x="26009" y="20743"/>
                    </a:moveTo>
                    <a:lnTo>
                      <a:pt x="24981" y="6320"/>
                    </a:lnTo>
                    <a:lnTo>
                      <a:pt x="11976" y="0"/>
                    </a:lnTo>
                    <a:lnTo>
                      <a:pt x="1" y="8101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solidFill>
                <a:schemeClr val="dk2"/>
              </a:solidFill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96" name="Google Shape;996;p28"/>
              <p:cNvSpPr/>
              <p:nvPr/>
            </p:nvSpPr>
            <p:spPr>
              <a:xfrm rot="157512">
                <a:off x="6045654" y="3207187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solidFill>
                <a:schemeClr val="dk2"/>
              </a:solidFill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sp>
          <p:nvSpPr>
            <p:cNvPr id="997" name="Google Shape;997;p28"/>
            <p:cNvSpPr/>
            <p:nvPr/>
          </p:nvSpPr>
          <p:spPr>
            <a:xfrm rot="157512">
              <a:off x="8124633" y="5115580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98" name="Google Shape;998;p28"/>
            <p:cNvSpPr/>
            <p:nvPr/>
          </p:nvSpPr>
          <p:spPr>
            <a:xfrm rot="157512">
              <a:off x="6574005" y="5703526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99" name="Google Shape;999;p28"/>
            <p:cNvSpPr/>
            <p:nvPr/>
          </p:nvSpPr>
          <p:spPr>
            <a:xfrm rot="157512">
              <a:off x="5929801" y="4996682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80968000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Google Shape;1001;p29"/>
          <p:cNvSpPr txBox="1">
            <a:spLocks noGrp="1"/>
          </p:cNvSpPr>
          <p:nvPr>
            <p:ph type="title"/>
          </p:nvPr>
        </p:nvSpPr>
        <p:spPr>
          <a:xfrm>
            <a:off x="3130584" y="1050400"/>
            <a:ext cx="5930800" cy="141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8666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002" name="Google Shape;1002;p29"/>
          <p:cNvSpPr txBox="1">
            <a:spLocks noGrp="1"/>
          </p:cNvSpPr>
          <p:nvPr>
            <p:ph type="subTitle" idx="1"/>
          </p:nvPr>
        </p:nvSpPr>
        <p:spPr>
          <a:xfrm>
            <a:off x="3130533" y="2462000"/>
            <a:ext cx="5930800" cy="141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3" name="Google Shape;1003;p29"/>
          <p:cNvSpPr txBox="1"/>
          <p:nvPr/>
        </p:nvSpPr>
        <p:spPr>
          <a:xfrm>
            <a:off x="2255267" y="4815933"/>
            <a:ext cx="7681200" cy="7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CREDITS:</a:t>
            </a: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This presentation template was created by </a:t>
            </a:r>
            <a:r>
              <a:rPr lang="en" sz="1600" b="1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and includes icons by </a:t>
            </a:r>
            <a:r>
              <a:rPr lang="en" sz="1600" b="1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and infographics &amp; images by </a:t>
            </a:r>
            <a:r>
              <a:rPr lang="en" sz="1600" b="1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16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004" name="Google Shape;1004;p29"/>
          <p:cNvGrpSpPr/>
          <p:nvPr/>
        </p:nvGrpSpPr>
        <p:grpSpPr>
          <a:xfrm>
            <a:off x="9830386" y="1448035"/>
            <a:ext cx="6715020" cy="5484420"/>
            <a:chOff x="4780389" y="2513201"/>
            <a:chExt cx="5036265" cy="4113315"/>
          </a:xfrm>
        </p:grpSpPr>
        <p:grpSp>
          <p:nvGrpSpPr>
            <p:cNvPr id="1005" name="Google Shape;1005;p29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006" name="Google Shape;1006;p29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grpSp>
            <p:nvGrpSpPr>
              <p:cNvPr id="1007" name="Google Shape;1007;p29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008" name="Google Shape;1008;p29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009" name="Google Shape;1009;p29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010" name="Google Shape;1010;p29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011" name="Google Shape;1011;p29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012" name="Google Shape;1012;p29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013" name="Google Shape;1013;p29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014" name="Google Shape;1014;p29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015" name="Google Shape;1015;p29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016" name="Google Shape;1016;p29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017" name="Google Shape;1017;p29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018" name="Google Shape;1018;p29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019" name="Google Shape;1019;p29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020" name="Google Shape;1020;p29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021" name="Google Shape;1021;p29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022" name="Google Shape;1022;p29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023" name="Google Shape;1023;p29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024" name="Google Shape;1024;p29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025" name="Google Shape;1025;p29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026" name="Google Shape;1026;p29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027" name="Google Shape;1027;p29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028" name="Google Shape;1028;p29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029" name="Google Shape;1029;p29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030" name="Google Shape;1030;p29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031" name="Google Shape;1031;p29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032" name="Google Shape;1032;p29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033" name="Google Shape;1033;p29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034" name="Google Shape;1034;p29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035" name="Google Shape;1035;p29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036" name="Google Shape;1036;p29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</p:grpSp>
            <p:sp>
              <p:nvSpPr>
                <p:cNvPr id="1037" name="Google Shape;1037;p29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038" name="Google Shape;1038;p29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039" name="Google Shape;1039;p29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040" name="Google Shape;1040;p29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041" name="Google Shape;1041;p29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042" name="Google Shape;1042;p29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043" name="Google Shape;1043;p29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044" name="Google Shape;1044;p29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</p:grpSp>
        <p:sp>
          <p:nvSpPr>
            <p:cNvPr id="1045" name="Google Shape;1045;p29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46" name="Google Shape;1046;p29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47" name="Google Shape;1047;p29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048" name="Google Shape;1048;p29"/>
          <p:cNvGrpSpPr/>
          <p:nvPr/>
        </p:nvGrpSpPr>
        <p:grpSpPr>
          <a:xfrm>
            <a:off x="-3392981" y="-1267515"/>
            <a:ext cx="6715020" cy="5484420"/>
            <a:chOff x="4780389" y="2513201"/>
            <a:chExt cx="5036265" cy="4113315"/>
          </a:xfrm>
        </p:grpSpPr>
        <p:grpSp>
          <p:nvGrpSpPr>
            <p:cNvPr id="1049" name="Google Shape;1049;p29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050" name="Google Shape;1050;p29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grpSp>
            <p:nvGrpSpPr>
              <p:cNvPr id="1051" name="Google Shape;1051;p29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052" name="Google Shape;1052;p29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053" name="Google Shape;1053;p29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054" name="Google Shape;1054;p29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055" name="Google Shape;1055;p29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056" name="Google Shape;1056;p29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057" name="Google Shape;1057;p29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058" name="Google Shape;1058;p29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059" name="Google Shape;1059;p29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060" name="Google Shape;1060;p29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061" name="Google Shape;1061;p29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062" name="Google Shape;1062;p29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063" name="Google Shape;1063;p29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064" name="Google Shape;1064;p29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065" name="Google Shape;1065;p29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066" name="Google Shape;1066;p29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067" name="Google Shape;1067;p29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068" name="Google Shape;1068;p29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069" name="Google Shape;1069;p29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070" name="Google Shape;1070;p29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071" name="Google Shape;1071;p29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072" name="Google Shape;1072;p29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073" name="Google Shape;1073;p29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074" name="Google Shape;1074;p29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075" name="Google Shape;1075;p29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076" name="Google Shape;1076;p29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077" name="Google Shape;1077;p29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078" name="Google Shape;1078;p29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079" name="Google Shape;1079;p29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080" name="Google Shape;1080;p29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</p:grpSp>
            <p:sp>
              <p:nvSpPr>
                <p:cNvPr id="1081" name="Google Shape;1081;p29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082" name="Google Shape;1082;p29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083" name="Google Shape;1083;p29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084" name="Google Shape;1084;p29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085" name="Google Shape;1085;p29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086" name="Google Shape;1086;p29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087" name="Google Shape;1087;p29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088" name="Google Shape;1088;p29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</p:grpSp>
        <p:sp>
          <p:nvSpPr>
            <p:cNvPr id="1089" name="Google Shape;1089;p29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90" name="Google Shape;1090;p29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91" name="Google Shape;1091;p29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858161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D8CA1-B606-EA43-117A-371521F90F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6F16DC-AD13-535F-C3FC-19FA943509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DF6489-551C-1955-C162-511F893F63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FB161A-CA71-C6B5-5B7F-40EBD3D2A5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76CA7C-4563-47FF-BAA2-E830878826EB}" type="datetimeFigureOut">
              <a:rPr lang="en-GB" smtClean="0"/>
              <a:t>02/07/2024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94AE15-F5D3-5DC0-DFAA-9997A9362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B2E865-D168-4798-099C-D4E100B7E0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C2712-AE81-40CF-9EC7-79A94BC670F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195934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3" name="Google Shape;1093;p30"/>
          <p:cNvPicPr preferRelativeResize="0"/>
          <p:nvPr/>
        </p:nvPicPr>
        <p:blipFill rotWithShape="1">
          <a:blip r:embed="rId2">
            <a:alphaModFix/>
          </a:blip>
          <a:srcRect l="24331" t="5721" r="23342" b="4591"/>
          <a:stretch/>
        </p:blipFill>
        <p:spPr>
          <a:xfrm rot="2268302">
            <a:off x="10127016" y="-581401"/>
            <a:ext cx="2476499" cy="23875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94" name="Google Shape;1094;p30"/>
          <p:cNvGrpSpPr/>
          <p:nvPr/>
        </p:nvGrpSpPr>
        <p:grpSpPr>
          <a:xfrm flipH="1">
            <a:off x="-1179010" y="-677275"/>
            <a:ext cx="3376967" cy="2509000"/>
            <a:chOff x="7221517" y="-507956"/>
            <a:chExt cx="2532725" cy="1881750"/>
          </a:xfrm>
        </p:grpSpPr>
        <p:sp>
          <p:nvSpPr>
            <p:cNvPr id="1095" name="Google Shape;1095;p30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96" name="Google Shape;1096;p30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97" name="Google Shape;1097;p30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98" name="Google Shape;1098;p30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99" name="Google Shape;1099;p30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00" name="Google Shape;1100;p30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01" name="Google Shape;1101;p30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02" name="Google Shape;1102;p30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03" name="Google Shape;1103;p30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04" name="Google Shape;1104;p30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105" name="Google Shape;1105;p30"/>
          <p:cNvGrpSpPr/>
          <p:nvPr/>
        </p:nvGrpSpPr>
        <p:grpSpPr>
          <a:xfrm flipH="1">
            <a:off x="9895390" y="5456825"/>
            <a:ext cx="3376967" cy="2509000"/>
            <a:chOff x="7221517" y="-507956"/>
            <a:chExt cx="2532725" cy="1881750"/>
          </a:xfrm>
        </p:grpSpPr>
        <p:sp>
          <p:nvSpPr>
            <p:cNvPr id="1106" name="Google Shape;1106;p30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07" name="Google Shape;1107;p30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08" name="Google Shape;1108;p30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09" name="Google Shape;1109;p30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10" name="Google Shape;1110;p30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11" name="Google Shape;1111;p30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12" name="Google Shape;1112;p30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13" name="Google Shape;1113;p30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14" name="Google Shape;1114;p30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15" name="Google Shape;1115;p30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116" name="Google Shape;1116;p30"/>
          <p:cNvGrpSpPr/>
          <p:nvPr/>
        </p:nvGrpSpPr>
        <p:grpSpPr>
          <a:xfrm>
            <a:off x="2042034" y="6397833"/>
            <a:ext cx="102433" cy="102400"/>
            <a:chOff x="3104875" y="1099400"/>
            <a:chExt cx="76825" cy="76800"/>
          </a:xfrm>
        </p:grpSpPr>
        <p:sp>
          <p:nvSpPr>
            <p:cNvPr id="1117" name="Google Shape;1117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18" name="Google Shape;1118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119" name="Google Shape;1119;p30"/>
          <p:cNvGrpSpPr/>
          <p:nvPr/>
        </p:nvGrpSpPr>
        <p:grpSpPr>
          <a:xfrm>
            <a:off x="11661168" y="3377800"/>
            <a:ext cx="102433" cy="102400"/>
            <a:chOff x="3104875" y="1099400"/>
            <a:chExt cx="76825" cy="76800"/>
          </a:xfrm>
        </p:grpSpPr>
        <p:sp>
          <p:nvSpPr>
            <p:cNvPr id="1120" name="Google Shape;1120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21" name="Google Shape;1121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122" name="Google Shape;1122;p30"/>
          <p:cNvGrpSpPr/>
          <p:nvPr/>
        </p:nvGrpSpPr>
        <p:grpSpPr>
          <a:xfrm>
            <a:off x="4768801" y="287933"/>
            <a:ext cx="102433" cy="102400"/>
            <a:chOff x="3104875" y="1099400"/>
            <a:chExt cx="76825" cy="76800"/>
          </a:xfrm>
        </p:grpSpPr>
        <p:sp>
          <p:nvSpPr>
            <p:cNvPr id="1123" name="Google Shape;1123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24" name="Google Shape;1124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pic>
        <p:nvPicPr>
          <p:cNvPr id="1125" name="Google Shape;1125;p30"/>
          <p:cNvPicPr preferRelativeResize="0"/>
          <p:nvPr/>
        </p:nvPicPr>
        <p:blipFill rotWithShape="1">
          <a:blip r:embed="rId3">
            <a:alphaModFix/>
          </a:blip>
          <a:srcRect l="15236" r="10474"/>
          <a:stretch/>
        </p:blipFill>
        <p:spPr>
          <a:xfrm>
            <a:off x="9895399" y="719346"/>
            <a:ext cx="2070099" cy="185446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5937143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7" name="Google Shape;1127;p31"/>
          <p:cNvGrpSpPr/>
          <p:nvPr/>
        </p:nvGrpSpPr>
        <p:grpSpPr>
          <a:xfrm>
            <a:off x="6373853" y="3350935"/>
            <a:ext cx="6715020" cy="5484420"/>
            <a:chOff x="4780389" y="2513201"/>
            <a:chExt cx="5036265" cy="4113315"/>
          </a:xfrm>
        </p:grpSpPr>
        <p:grpSp>
          <p:nvGrpSpPr>
            <p:cNvPr id="1128" name="Google Shape;1128;p31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129" name="Google Shape;1129;p31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grpSp>
            <p:nvGrpSpPr>
              <p:cNvPr id="1130" name="Google Shape;1130;p31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131" name="Google Shape;1131;p31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132" name="Google Shape;1132;p31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133" name="Google Shape;1133;p31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134" name="Google Shape;1134;p31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135" name="Google Shape;1135;p31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136" name="Google Shape;1136;p31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137" name="Google Shape;1137;p31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138" name="Google Shape;1138;p31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139" name="Google Shape;1139;p31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140" name="Google Shape;1140;p31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141" name="Google Shape;1141;p31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142" name="Google Shape;1142;p31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143" name="Google Shape;1143;p31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144" name="Google Shape;1144;p31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145" name="Google Shape;1145;p31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146" name="Google Shape;1146;p31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147" name="Google Shape;1147;p31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148" name="Google Shape;1148;p31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149" name="Google Shape;1149;p31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150" name="Google Shape;1150;p31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151" name="Google Shape;1151;p31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152" name="Google Shape;1152;p31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153" name="Google Shape;1153;p31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154" name="Google Shape;1154;p31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155" name="Google Shape;1155;p31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156" name="Google Shape;1156;p31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157" name="Google Shape;1157;p31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158" name="Google Shape;1158;p31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159" name="Google Shape;1159;p31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</p:grpSp>
            <p:sp>
              <p:nvSpPr>
                <p:cNvPr id="1160" name="Google Shape;1160;p31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161" name="Google Shape;1161;p31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162" name="Google Shape;1162;p31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163" name="Google Shape;1163;p31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164" name="Google Shape;1164;p31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165" name="Google Shape;1165;p31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166" name="Google Shape;1166;p31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167" name="Google Shape;1167;p31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</p:grpSp>
        <p:sp>
          <p:nvSpPr>
            <p:cNvPr id="1168" name="Google Shape;1168;p31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69" name="Google Shape;1169;p31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70" name="Google Shape;1170;p31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171" name="Google Shape;1171;p31"/>
          <p:cNvGrpSpPr/>
          <p:nvPr/>
        </p:nvGrpSpPr>
        <p:grpSpPr>
          <a:xfrm>
            <a:off x="-4510047" y="-2022882"/>
            <a:ext cx="6715020" cy="5484420"/>
            <a:chOff x="4780389" y="2513201"/>
            <a:chExt cx="5036265" cy="4113315"/>
          </a:xfrm>
        </p:grpSpPr>
        <p:grpSp>
          <p:nvGrpSpPr>
            <p:cNvPr id="1172" name="Google Shape;1172;p31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173" name="Google Shape;1173;p31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grpSp>
            <p:nvGrpSpPr>
              <p:cNvPr id="1174" name="Google Shape;1174;p31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175" name="Google Shape;1175;p31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176" name="Google Shape;1176;p31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177" name="Google Shape;1177;p31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178" name="Google Shape;1178;p31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179" name="Google Shape;1179;p31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180" name="Google Shape;1180;p31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181" name="Google Shape;1181;p31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182" name="Google Shape;1182;p31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183" name="Google Shape;1183;p31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184" name="Google Shape;1184;p31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185" name="Google Shape;1185;p31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186" name="Google Shape;1186;p31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187" name="Google Shape;1187;p31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188" name="Google Shape;1188;p31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189" name="Google Shape;1189;p31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190" name="Google Shape;1190;p31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191" name="Google Shape;1191;p31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192" name="Google Shape;1192;p31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193" name="Google Shape;1193;p31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194" name="Google Shape;1194;p31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195" name="Google Shape;1195;p31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196" name="Google Shape;1196;p31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197" name="Google Shape;1197;p31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198" name="Google Shape;1198;p31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199" name="Google Shape;1199;p31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200" name="Google Shape;1200;p31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201" name="Google Shape;1201;p31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202" name="Google Shape;1202;p31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203" name="Google Shape;1203;p31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</p:grpSp>
            <p:sp>
              <p:nvSpPr>
                <p:cNvPr id="1204" name="Google Shape;1204;p31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205" name="Google Shape;1205;p31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206" name="Google Shape;1206;p31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207" name="Google Shape;1207;p31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208" name="Google Shape;1208;p31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209" name="Google Shape;1209;p31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210" name="Google Shape;1210;p31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211" name="Google Shape;1211;p31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</p:grpSp>
        <p:sp>
          <p:nvSpPr>
            <p:cNvPr id="1212" name="Google Shape;1212;p31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13" name="Google Shape;1213;p31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14" name="Google Shape;1214;p31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215" name="Google Shape;1215;p31"/>
          <p:cNvGrpSpPr/>
          <p:nvPr/>
        </p:nvGrpSpPr>
        <p:grpSpPr>
          <a:xfrm>
            <a:off x="365634" y="2918033"/>
            <a:ext cx="102433" cy="102400"/>
            <a:chOff x="3104875" y="1099400"/>
            <a:chExt cx="76825" cy="76800"/>
          </a:xfrm>
        </p:grpSpPr>
        <p:sp>
          <p:nvSpPr>
            <p:cNvPr id="1216" name="Google Shape;1216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17" name="Google Shape;1217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218" name="Google Shape;1218;p31"/>
          <p:cNvGrpSpPr/>
          <p:nvPr/>
        </p:nvGrpSpPr>
        <p:grpSpPr>
          <a:xfrm>
            <a:off x="5044468" y="6375000"/>
            <a:ext cx="102433" cy="102400"/>
            <a:chOff x="3104875" y="1099400"/>
            <a:chExt cx="76825" cy="76800"/>
          </a:xfrm>
        </p:grpSpPr>
        <p:sp>
          <p:nvSpPr>
            <p:cNvPr id="1219" name="Google Shape;1219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20" name="Google Shape;1220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221" name="Google Shape;1221;p31"/>
          <p:cNvGrpSpPr/>
          <p:nvPr/>
        </p:nvGrpSpPr>
        <p:grpSpPr>
          <a:xfrm>
            <a:off x="9378901" y="351433"/>
            <a:ext cx="102433" cy="102400"/>
            <a:chOff x="3104875" y="1099400"/>
            <a:chExt cx="76825" cy="76800"/>
          </a:xfrm>
        </p:grpSpPr>
        <p:sp>
          <p:nvSpPr>
            <p:cNvPr id="1222" name="Google Shape;1222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23" name="Google Shape;1223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pic>
        <p:nvPicPr>
          <p:cNvPr id="1224" name="Google Shape;1224;p31"/>
          <p:cNvPicPr preferRelativeResize="0"/>
          <p:nvPr/>
        </p:nvPicPr>
        <p:blipFill rotWithShape="1">
          <a:blip r:embed="rId2">
            <a:alphaModFix/>
          </a:blip>
          <a:srcRect l="24331" t="5721" r="23342" b="4591"/>
          <a:stretch/>
        </p:blipFill>
        <p:spPr>
          <a:xfrm rot="2268302">
            <a:off x="272049" y="2919850"/>
            <a:ext cx="2476499" cy="2387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5" name="Google Shape;1225;p31"/>
          <p:cNvPicPr preferRelativeResize="0"/>
          <p:nvPr/>
        </p:nvPicPr>
        <p:blipFill rotWithShape="1">
          <a:blip r:embed="rId3">
            <a:alphaModFix/>
          </a:blip>
          <a:srcRect l="18647" t="7960" r="8852" b="8336"/>
          <a:stretch/>
        </p:blipFill>
        <p:spPr>
          <a:xfrm rot="-1406513">
            <a:off x="1199048" y="569901"/>
            <a:ext cx="1566977" cy="10176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6" name="Google Shape;1226;p31"/>
          <p:cNvPicPr preferRelativeResize="0"/>
          <p:nvPr/>
        </p:nvPicPr>
        <p:blipFill rotWithShape="1">
          <a:blip r:embed="rId4">
            <a:alphaModFix/>
          </a:blip>
          <a:srcRect l="25537" t="7152" r="23467" b="5838"/>
          <a:stretch/>
        </p:blipFill>
        <p:spPr>
          <a:xfrm>
            <a:off x="9234132" y="1006967"/>
            <a:ext cx="2560000" cy="24569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7" name="Google Shape;1227;p31"/>
          <p:cNvPicPr preferRelativeResize="0"/>
          <p:nvPr/>
        </p:nvPicPr>
        <p:blipFill rotWithShape="1">
          <a:blip r:embed="rId5">
            <a:alphaModFix/>
          </a:blip>
          <a:srcRect l="15236" r="10474"/>
          <a:stretch/>
        </p:blipFill>
        <p:spPr>
          <a:xfrm rot="1220421">
            <a:off x="8913166" y="2713346"/>
            <a:ext cx="2070100" cy="18544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8" name="Google Shape;1228;p31"/>
          <p:cNvPicPr preferRelativeResize="0"/>
          <p:nvPr/>
        </p:nvPicPr>
        <p:blipFill rotWithShape="1">
          <a:blip r:embed="rId6">
            <a:alphaModFix/>
          </a:blip>
          <a:srcRect l="22009" r="18455"/>
          <a:stretch/>
        </p:blipFill>
        <p:spPr>
          <a:xfrm rot="-1592621">
            <a:off x="1964641" y="3544444"/>
            <a:ext cx="1204884" cy="113841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9899931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7/2/2024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7882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697486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474079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16426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131004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336165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645681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40623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7D0AB-568F-AD52-D828-16A9C6FBAB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09C815-459E-F956-80EB-F3E7FF47C7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417DAE-3BB2-CFB4-C486-2E9627AB6B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12AA4C8-1672-4083-18E2-65708566E42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F55E36C-F48D-7603-F3AB-FECAA6A4E8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8219CC6-C68D-0D6A-19B9-EC9FF96CDF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76CA7C-4563-47FF-BAA2-E830878826EB}" type="datetimeFigureOut">
              <a:rPr lang="en-GB" smtClean="0"/>
              <a:t>02/07/2024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121F1EA-2C2C-1B5F-8AA4-7C3C4F3DB7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6EDACA2-8919-7501-092F-7587C8A8F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C2712-AE81-40CF-9EC7-79A94BC670F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0745810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844427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804427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406982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316981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74110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9798770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488243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2717060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3586717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4" name="Google Shape;1054;p18"/>
          <p:cNvGrpSpPr/>
          <p:nvPr/>
        </p:nvGrpSpPr>
        <p:grpSpPr>
          <a:xfrm rot="5400000">
            <a:off x="-742943" y="281241"/>
            <a:ext cx="2408432" cy="1998176"/>
            <a:chOff x="2484056" y="4197118"/>
            <a:chExt cx="1806324" cy="1498632"/>
          </a:xfrm>
        </p:grpSpPr>
        <p:sp>
          <p:nvSpPr>
            <p:cNvPr id="1055" name="Google Shape;1055;p18"/>
            <p:cNvSpPr/>
            <p:nvPr/>
          </p:nvSpPr>
          <p:spPr>
            <a:xfrm rot="10800000" flipH="1">
              <a:off x="2484056" y="4298882"/>
              <a:ext cx="147349" cy="1036215"/>
            </a:xfrm>
            <a:custGeom>
              <a:avLst/>
              <a:gdLst/>
              <a:ahLst/>
              <a:cxnLst/>
              <a:rect l="l" t="t" r="r" b="b"/>
              <a:pathLst>
                <a:path w="4910" h="34529" fill="none" extrusionOk="0">
                  <a:moveTo>
                    <a:pt x="4910" y="34529"/>
                  </a:moveTo>
                  <a:lnTo>
                    <a:pt x="4910" y="31383"/>
                  </a:lnTo>
                  <a:lnTo>
                    <a:pt x="0" y="26446"/>
                  </a:lnTo>
                  <a:lnTo>
                    <a:pt x="0" y="0"/>
                  </a:lnTo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56" name="Google Shape;1056;p18"/>
            <p:cNvSpPr/>
            <p:nvPr/>
          </p:nvSpPr>
          <p:spPr>
            <a:xfrm rot="10800000" flipH="1">
              <a:off x="2631375" y="4547125"/>
              <a:ext cx="30" cy="743198"/>
            </a:xfrm>
            <a:custGeom>
              <a:avLst/>
              <a:gdLst/>
              <a:ahLst/>
              <a:cxnLst/>
              <a:rect l="l" t="t" r="r" b="b"/>
              <a:pathLst>
                <a:path w="1" h="24765" fill="none" extrusionOk="0">
                  <a:moveTo>
                    <a:pt x="1" y="0"/>
                  </a:moveTo>
                  <a:lnTo>
                    <a:pt x="1" y="24764"/>
                  </a:lnTo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57" name="Google Shape;1057;p18"/>
            <p:cNvSpPr/>
            <p:nvPr/>
          </p:nvSpPr>
          <p:spPr>
            <a:xfrm rot="10800000" flipH="1">
              <a:off x="2754296" y="4432367"/>
              <a:ext cx="30" cy="882384"/>
            </a:xfrm>
            <a:custGeom>
              <a:avLst/>
              <a:gdLst/>
              <a:ahLst/>
              <a:cxnLst/>
              <a:rect l="l" t="t" r="r" b="b"/>
              <a:pathLst>
                <a:path w="1" h="29403" fill="none" extrusionOk="0">
                  <a:moveTo>
                    <a:pt x="0" y="0"/>
                  </a:moveTo>
                  <a:lnTo>
                    <a:pt x="0" y="29403"/>
                  </a:lnTo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58" name="Google Shape;1058;p18"/>
            <p:cNvSpPr/>
            <p:nvPr/>
          </p:nvSpPr>
          <p:spPr>
            <a:xfrm rot="10800000" flipH="1">
              <a:off x="2580898" y="4197118"/>
              <a:ext cx="101794" cy="101794"/>
            </a:xfrm>
            <a:custGeom>
              <a:avLst/>
              <a:gdLst/>
              <a:ahLst/>
              <a:cxnLst/>
              <a:rect l="l" t="t" r="r" b="b"/>
              <a:pathLst>
                <a:path w="3392" h="3392" fill="none" extrusionOk="0">
                  <a:moveTo>
                    <a:pt x="3391" y="1683"/>
                  </a:moveTo>
                  <a:cubicBezTo>
                    <a:pt x="3391" y="2632"/>
                    <a:pt x="2632" y="3391"/>
                    <a:pt x="1683" y="3391"/>
                  </a:cubicBezTo>
                  <a:cubicBezTo>
                    <a:pt x="760" y="3391"/>
                    <a:pt x="1" y="2632"/>
                    <a:pt x="1" y="1683"/>
                  </a:cubicBezTo>
                  <a:cubicBezTo>
                    <a:pt x="1" y="760"/>
                    <a:pt x="760" y="1"/>
                    <a:pt x="1683" y="1"/>
                  </a:cubicBezTo>
                  <a:cubicBezTo>
                    <a:pt x="2632" y="1"/>
                    <a:pt x="3391" y="760"/>
                    <a:pt x="3391" y="1683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59" name="Google Shape;1059;p18"/>
            <p:cNvSpPr/>
            <p:nvPr/>
          </p:nvSpPr>
          <p:spPr>
            <a:xfrm rot="10800000" flipH="1">
              <a:off x="2808014" y="4765646"/>
              <a:ext cx="101764" cy="102604"/>
            </a:xfrm>
            <a:custGeom>
              <a:avLst/>
              <a:gdLst/>
              <a:ahLst/>
              <a:cxnLst/>
              <a:rect l="l" t="t" r="r" b="b"/>
              <a:pathLst>
                <a:path w="3391" h="3419" fill="none" extrusionOk="0">
                  <a:moveTo>
                    <a:pt x="0" y="1682"/>
                  </a:moveTo>
                  <a:cubicBezTo>
                    <a:pt x="0" y="733"/>
                    <a:pt x="760" y="1"/>
                    <a:pt x="1682" y="1"/>
                  </a:cubicBezTo>
                  <a:cubicBezTo>
                    <a:pt x="2631" y="1"/>
                    <a:pt x="3391" y="787"/>
                    <a:pt x="3391" y="1682"/>
                  </a:cubicBezTo>
                  <a:cubicBezTo>
                    <a:pt x="3391" y="2632"/>
                    <a:pt x="2604" y="3391"/>
                    <a:pt x="1682" y="3391"/>
                  </a:cubicBezTo>
                  <a:cubicBezTo>
                    <a:pt x="733" y="3418"/>
                    <a:pt x="0" y="2632"/>
                    <a:pt x="0" y="1682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60" name="Google Shape;1060;p18"/>
            <p:cNvSpPr/>
            <p:nvPr/>
          </p:nvSpPr>
          <p:spPr>
            <a:xfrm rot="10800000" flipH="1">
              <a:off x="2729058" y="4381080"/>
              <a:ext cx="51317" cy="51317"/>
            </a:xfrm>
            <a:custGeom>
              <a:avLst/>
              <a:gdLst/>
              <a:ahLst/>
              <a:cxnLst/>
              <a:rect l="l" t="t" r="r" b="b"/>
              <a:pathLst>
                <a:path w="1710" h="1710" fill="none" extrusionOk="0">
                  <a:moveTo>
                    <a:pt x="0" y="841"/>
                  </a:moveTo>
                  <a:cubicBezTo>
                    <a:pt x="0" y="380"/>
                    <a:pt x="380" y="1"/>
                    <a:pt x="868" y="1"/>
                  </a:cubicBezTo>
                  <a:cubicBezTo>
                    <a:pt x="1330" y="1"/>
                    <a:pt x="1709" y="380"/>
                    <a:pt x="1709" y="841"/>
                  </a:cubicBezTo>
                  <a:cubicBezTo>
                    <a:pt x="1709" y="1330"/>
                    <a:pt x="1330" y="1709"/>
                    <a:pt x="868" y="1709"/>
                  </a:cubicBezTo>
                  <a:cubicBezTo>
                    <a:pt x="380" y="1709"/>
                    <a:pt x="0" y="1330"/>
                    <a:pt x="0" y="841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61" name="Google Shape;1061;p18"/>
            <p:cNvSpPr/>
            <p:nvPr/>
          </p:nvSpPr>
          <p:spPr>
            <a:xfrm rot="10800000" flipH="1">
              <a:off x="3511926" y="4919182"/>
              <a:ext cx="50507" cy="50507"/>
            </a:xfrm>
            <a:custGeom>
              <a:avLst/>
              <a:gdLst/>
              <a:ahLst/>
              <a:cxnLst/>
              <a:rect l="l" t="t" r="r" b="b"/>
              <a:pathLst>
                <a:path w="1683" h="1683" fill="none" extrusionOk="0">
                  <a:moveTo>
                    <a:pt x="1" y="842"/>
                  </a:moveTo>
                  <a:cubicBezTo>
                    <a:pt x="1" y="353"/>
                    <a:pt x="381" y="1"/>
                    <a:pt x="842" y="1"/>
                  </a:cubicBezTo>
                  <a:cubicBezTo>
                    <a:pt x="1330" y="1"/>
                    <a:pt x="1683" y="353"/>
                    <a:pt x="1683" y="842"/>
                  </a:cubicBezTo>
                  <a:cubicBezTo>
                    <a:pt x="1683" y="1303"/>
                    <a:pt x="1330" y="1683"/>
                    <a:pt x="842" y="1683"/>
                  </a:cubicBezTo>
                  <a:cubicBezTo>
                    <a:pt x="381" y="1683"/>
                    <a:pt x="1" y="1303"/>
                    <a:pt x="1" y="842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62" name="Google Shape;1062;p18"/>
            <p:cNvSpPr/>
            <p:nvPr/>
          </p:nvSpPr>
          <p:spPr>
            <a:xfrm rot="10800000" flipH="1">
              <a:off x="3705955" y="4895194"/>
              <a:ext cx="51287" cy="50507"/>
            </a:xfrm>
            <a:custGeom>
              <a:avLst/>
              <a:gdLst/>
              <a:ahLst/>
              <a:cxnLst/>
              <a:rect l="l" t="t" r="r" b="b"/>
              <a:pathLst>
                <a:path w="1709" h="1683" fill="none" extrusionOk="0">
                  <a:moveTo>
                    <a:pt x="0" y="841"/>
                  </a:moveTo>
                  <a:cubicBezTo>
                    <a:pt x="0" y="380"/>
                    <a:pt x="380" y="0"/>
                    <a:pt x="868" y="0"/>
                  </a:cubicBezTo>
                  <a:cubicBezTo>
                    <a:pt x="1329" y="0"/>
                    <a:pt x="1709" y="380"/>
                    <a:pt x="1709" y="841"/>
                  </a:cubicBezTo>
                  <a:cubicBezTo>
                    <a:pt x="1709" y="1330"/>
                    <a:pt x="1329" y="1682"/>
                    <a:pt x="868" y="1682"/>
                  </a:cubicBezTo>
                  <a:cubicBezTo>
                    <a:pt x="407" y="1682"/>
                    <a:pt x="0" y="1330"/>
                    <a:pt x="0" y="841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63" name="Google Shape;1063;p18"/>
            <p:cNvSpPr/>
            <p:nvPr/>
          </p:nvSpPr>
          <p:spPr>
            <a:xfrm rot="10800000" flipH="1">
              <a:off x="4074688" y="4977422"/>
              <a:ext cx="50477" cy="52127"/>
            </a:xfrm>
            <a:custGeom>
              <a:avLst/>
              <a:gdLst/>
              <a:ahLst/>
              <a:cxnLst/>
              <a:rect l="l" t="t" r="r" b="b"/>
              <a:pathLst>
                <a:path w="1682" h="1737" fill="none" extrusionOk="0">
                  <a:moveTo>
                    <a:pt x="0" y="869"/>
                  </a:moveTo>
                  <a:cubicBezTo>
                    <a:pt x="0" y="380"/>
                    <a:pt x="380" y="1"/>
                    <a:pt x="841" y="1"/>
                  </a:cubicBezTo>
                  <a:cubicBezTo>
                    <a:pt x="1329" y="1"/>
                    <a:pt x="1682" y="380"/>
                    <a:pt x="1682" y="869"/>
                  </a:cubicBezTo>
                  <a:cubicBezTo>
                    <a:pt x="1682" y="1330"/>
                    <a:pt x="1329" y="1710"/>
                    <a:pt x="841" y="1710"/>
                  </a:cubicBezTo>
                  <a:cubicBezTo>
                    <a:pt x="380" y="1737"/>
                    <a:pt x="0" y="1330"/>
                    <a:pt x="0" y="869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64" name="Google Shape;1064;p18"/>
            <p:cNvSpPr/>
            <p:nvPr/>
          </p:nvSpPr>
          <p:spPr>
            <a:xfrm rot="10800000" flipH="1">
              <a:off x="4074688" y="4895194"/>
              <a:ext cx="50477" cy="50507"/>
            </a:xfrm>
            <a:custGeom>
              <a:avLst/>
              <a:gdLst/>
              <a:ahLst/>
              <a:cxnLst/>
              <a:rect l="l" t="t" r="r" b="b"/>
              <a:pathLst>
                <a:path w="1682" h="1683" fill="none" extrusionOk="0">
                  <a:moveTo>
                    <a:pt x="0" y="841"/>
                  </a:moveTo>
                  <a:cubicBezTo>
                    <a:pt x="0" y="380"/>
                    <a:pt x="380" y="0"/>
                    <a:pt x="841" y="0"/>
                  </a:cubicBezTo>
                  <a:cubicBezTo>
                    <a:pt x="1329" y="0"/>
                    <a:pt x="1682" y="380"/>
                    <a:pt x="1682" y="841"/>
                  </a:cubicBezTo>
                  <a:cubicBezTo>
                    <a:pt x="1682" y="1330"/>
                    <a:pt x="1329" y="1682"/>
                    <a:pt x="841" y="1682"/>
                  </a:cubicBezTo>
                  <a:cubicBezTo>
                    <a:pt x="380" y="1682"/>
                    <a:pt x="0" y="1330"/>
                    <a:pt x="0" y="841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65" name="Google Shape;1065;p18"/>
            <p:cNvSpPr/>
            <p:nvPr/>
          </p:nvSpPr>
          <p:spPr>
            <a:xfrm rot="10800000" flipH="1">
              <a:off x="4239903" y="5107933"/>
              <a:ext cx="50477" cy="51317"/>
            </a:xfrm>
            <a:custGeom>
              <a:avLst/>
              <a:gdLst/>
              <a:ahLst/>
              <a:cxnLst/>
              <a:rect l="l" t="t" r="r" b="b"/>
              <a:pathLst>
                <a:path w="1682" h="1710" fill="none" extrusionOk="0">
                  <a:moveTo>
                    <a:pt x="0" y="868"/>
                  </a:moveTo>
                  <a:cubicBezTo>
                    <a:pt x="0" y="380"/>
                    <a:pt x="380" y="0"/>
                    <a:pt x="841" y="0"/>
                  </a:cubicBezTo>
                  <a:cubicBezTo>
                    <a:pt x="1329" y="0"/>
                    <a:pt x="1682" y="380"/>
                    <a:pt x="1682" y="868"/>
                  </a:cubicBezTo>
                  <a:cubicBezTo>
                    <a:pt x="1682" y="1330"/>
                    <a:pt x="1329" y="1709"/>
                    <a:pt x="841" y="1709"/>
                  </a:cubicBezTo>
                  <a:cubicBezTo>
                    <a:pt x="407" y="1709"/>
                    <a:pt x="0" y="1302"/>
                    <a:pt x="0" y="868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66" name="Google Shape;1066;p18"/>
            <p:cNvSpPr/>
            <p:nvPr/>
          </p:nvSpPr>
          <p:spPr>
            <a:xfrm rot="10800000" flipH="1">
              <a:off x="3277003" y="4784509"/>
              <a:ext cx="51317" cy="50477"/>
            </a:xfrm>
            <a:custGeom>
              <a:avLst/>
              <a:gdLst/>
              <a:ahLst/>
              <a:cxnLst/>
              <a:rect l="l" t="t" r="r" b="b"/>
              <a:pathLst>
                <a:path w="1710" h="1682" fill="none" extrusionOk="0">
                  <a:moveTo>
                    <a:pt x="1" y="841"/>
                  </a:moveTo>
                  <a:cubicBezTo>
                    <a:pt x="1" y="380"/>
                    <a:pt x="380" y="0"/>
                    <a:pt x="842" y="0"/>
                  </a:cubicBezTo>
                  <a:cubicBezTo>
                    <a:pt x="1330" y="0"/>
                    <a:pt x="1710" y="380"/>
                    <a:pt x="1710" y="841"/>
                  </a:cubicBezTo>
                  <a:cubicBezTo>
                    <a:pt x="1710" y="1329"/>
                    <a:pt x="1330" y="1682"/>
                    <a:pt x="842" y="1682"/>
                  </a:cubicBezTo>
                  <a:cubicBezTo>
                    <a:pt x="380" y="1682"/>
                    <a:pt x="1" y="1275"/>
                    <a:pt x="1" y="841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67" name="Google Shape;1067;p18"/>
            <p:cNvSpPr/>
            <p:nvPr/>
          </p:nvSpPr>
          <p:spPr>
            <a:xfrm rot="10800000" flipH="1">
              <a:off x="3007573" y="4742165"/>
              <a:ext cx="50507" cy="51317"/>
            </a:xfrm>
            <a:custGeom>
              <a:avLst/>
              <a:gdLst/>
              <a:ahLst/>
              <a:cxnLst/>
              <a:rect l="l" t="t" r="r" b="b"/>
              <a:pathLst>
                <a:path w="1683" h="1710" fill="none" extrusionOk="0">
                  <a:moveTo>
                    <a:pt x="1" y="841"/>
                  </a:moveTo>
                  <a:cubicBezTo>
                    <a:pt x="1" y="380"/>
                    <a:pt x="380" y="0"/>
                    <a:pt x="842" y="0"/>
                  </a:cubicBezTo>
                  <a:cubicBezTo>
                    <a:pt x="1330" y="0"/>
                    <a:pt x="1682" y="380"/>
                    <a:pt x="1682" y="841"/>
                  </a:cubicBezTo>
                  <a:cubicBezTo>
                    <a:pt x="1682" y="1329"/>
                    <a:pt x="1330" y="1709"/>
                    <a:pt x="842" y="1709"/>
                  </a:cubicBezTo>
                  <a:cubicBezTo>
                    <a:pt x="380" y="1709"/>
                    <a:pt x="1" y="1329"/>
                    <a:pt x="1" y="841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68" name="Google Shape;1068;p18"/>
            <p:cNvSpPr/>
            <p:nvPr/>
          </p:nvSpPr>
          <p:spPr>
            <a:xfrm rot="10800000" flipH="1">
              <a:off x="3994081" y="4763330"/>
              <a:ext cx="51317" cy="51317"/>
            </a:xfrm>
            <a:custGeom>
              <a:avLst/>
              <a:gdLst/>
              <a:ahLst/>
              <a:cxnLst/>
              <a:rect l="l" t="t" r="r" b="b"/>
              <a:pathLst>
                <a:path w="1710" h="1710" extrusionOk="0">
                  <a:moveTo>
                    <a:pt x="842" y="0"/>
                  </a:moveTo>
                  <a:cubicBezTo>
                    <a:pt x="381" y="0"/>
                    <a:pt x="1" y="380"/>
                    <a:pt x="1" y="841"/>
                  </a:cubicBezTo>
                  <a:cubicBezTo>
                    <a:pt x="1" y="1329"/>
                    <a:pt x="381" y="1709"/>
                    <a:pt x="842" y="1709"/>
                  </a:cubicBezTo>
                  <a:cubicBezTo>
                    <a:pt x="1330" y="1709"/>
                    <a:pt x="1710" y="1329"/>
                    <a:pt x="1710" y="841"/>
                  </a:cubicBezTo>
                  <a:cubicBezTo>
                    <a:pt x="1710" y="380"/>
                    <a:pt x="1330" y="0"/>
                    <a:pt x="8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69" name="Google Shape;1069;p18"/>
            <p:cNvSpPr/>
            <p:nvPr/>
          </p:nvSpPr>
          <p:spPr>
            <a:xfrm rot="10800000" flipH="1">
              <a:off x="3766185" y="5083207"/>
              <a:ext cx="51287" cy="50537"/>
            </a:xfrm>
            <a:custGeom>
              <a:avLst/>
              <a:gdLst/>
              <a:ahLst/>
              <a:cxnLst/>
              <a:rect l="l" t="t" r="r" b="b"/>
              <a:pathLst>
                <a:path w="1709" h="1684" extrusionOk="0">
                  <a:moveTo>
                    <a:pt x="841" y="1"/>
                  </a:moveTo>
                  <a:cubicBezTo>
                    <a:pt x="380" y="1"/>
                    <a:pt x="0" y="353"/>
                    <a:pt x="0" y="842"/>
                  </a:cubicBezTo>
                  <a:cubicBezTo>
                    <a:pt x="0" y="1288"/>
                    <a:pt x="356" y="1684"/>
                    <a:pt x="797" y="1684"/>
                  </a:cubicBezTo>
                  <a:cubicBezTo>
                    <a:pt x="812" y="1684"/>
                    <a:pt x="826" y="1683"/>
                    <a:pt x="841" y="1683"/>
                  </a:cubicBezTo>
                  <a:cubicBezTo>
                    <a:pt x="1329" y="1683"/>
                    <a:pt x="1709" y="1303"/>
                    <a:pt x="1709" y="842"/>
                  </a:cubicBezTo>
                  <a:cubicBezTo>
                    <a:pt x="1709" y="353"/>
                    <a:pt x="1329" y="1"/>
                    <a:pt x="8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70" name="Google Shape;1070;p18"/>
            <p:cNvSpPr/>
            <p:nvPr/>
          </p:nvSpPr>
          <p:spPr>
            <a:xfrm rot="10800000" flipH="1">
              <a:off x="3261405" y="5064017"/>
              <a:ext cx="51317" cy="51317"/>
            </a:xfrm>
            <a:custGeom>
              <a:avLst/>
              <a:gdLst/>
              <a:ahLst/>
              <a:cxnLst/>
              <a:rect l="l" t="t" r="r" b="b"/>
              <a:pathLst>
                <a:path w="1710" h="1710" extrusionOk="0">
                  <a:moveTo>
                    <a:pt x="841" y="1"/>
                  </a:moveTo>
                  <a:cubicBezTo>
                    <a:pt x="380" y="1"/>
                    <a:pt x="0" y="381"/>
                    <a:pt x="0" y="869"/>
                  </a:cubicBezTo>
                  <a:cubicBezTo>
                    <a:pt x="0" y="1330"/>
                    <a:pt x="380" y="1710"/>
                    <a:pt x="841" y="1710"/>
                  </a:cubicBezTo>
                  <a:cubicBezTo>
                    <a:pt x="1330" y="1710"/>
                    <a:pt x="1709" y="1330"/>
                    <a:pt x="1709" y="869"/>
                  </a:cubicBezTo>
                  <a:cubicBezTo>
                    <a:pt x="1709" y="381"/>
                    <a:pt x="1330" y="1"/>
                    <a:pt x="8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71" name="Google Shape;1071;p18"/>
            <p:cNvSpPr/>
            <p:nvPr/>
          </p:nvSpPr>
          <p:spPr>
            <a:xfrm rot="10800000" flipH="1">
              <a:off x="3261405" y="4982630"/>
              <a:ext cx="51317" cy="51287"/>
            </a:xfrm>
            <a:custGeom>
              <a:avLst/>
              <a:gdLst/>
              <a:ahLst/>
              <a:cxnLst/>
              <a:rect l="l" t="t" r="r" b="b"/>
              <a:pathLst>
                <a:path w="1710" h="1709" fill="none" extrusionOk="0">
                  <a:moveTo>
                    <a:pt x="1709" y="868"/>
                  </a:moveTo>
                  <a:cubicBezTo>
                    <a:pt x="1709" y="1329"/>
                    <a:pt x="1330" y="1709"/>
                    <a:pt x="841" y="1709"/>
                  </a:cubicBezTo>
                  <a:cubicBezTo>
                    <a:pt x="380" y="1709"/>
                    <a:pt x="0" y="1329"/>
                    <a:pt x="0" y="868"/>
                  </a:cubicBezTo>
                  <a:cubicBezTo>
                    <a:pt x="0" y="380"/>
                    <a:pt x="380" y="0"/>
                    <a:pt x="841" y="0"/>
                  </a:cubicBezTo>
                  <a:cubicBezTo>
                    <a:pt x="1330" y="0"/>
                    <a:pt x="1709" y="380"/>
                    <a:pt x="1709" y="868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72" name="Google Shape;1072;p18"/>
            <p:cNvSpPr/>
            <p:nvPr/>
          </p:nvSpPr>
          <p:spPr>
            <a:xfrm rot="10800000" flipH="1">
              <a:off x="3268870" y="4902023"/>
              <a:ext cx="51317" cy="51317"/>
            </a:xfrm>
            <a:custGeom>
              <a:avLst/>
              <a:gdLst/>
              <a:ahLst/>
              <a:cxnLst/>
              <a:rect l="l" t="t" r="r" b="b"/>
              <a:pathLst>
                <a:path w="1710" h="1710" fill="none" extrusionOk="0">
                  <a:moveTo>
                    <a:pt x="1709" y="841"/>
                  </a:moveTo>
                  <a:cubicBezTo>
                    <a:pt x="1709" y="1329"/>
                    <a:pt x="1330" y="1709"/>
                    <a:pt x="841" y="1709"/>
                  </a:cubicBezTo>
                  <a:cubicBezTo>
                    <a:pt x="380" y="1709"/>
                    <a:pt x="0" y="1329"/>
                    <a:pt x="0" y="841"/>
                  </a:cubicBezTo>
                  <a:cubicBezTo>
                    <a:pt x="0" y="380"/>
                    <a:pt x="380" y="0"/>
                    <a:pt x="841" y="0"/>
                  </a:cubicBezTo>
                  <a:cubicBezTo>
                    <a:pt x="1330" y="0"/>
                    <a:pt x="1709" y="380"/>
                    <a:pt x="1709" y="841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73" name="Google Shape;1073;p18"/>
            <p:cNvSpPr/>
            <p:nvPr/>
          </p:nvSpPr>
          <p:spPr>
            <a:xfrm rot="10800000" flipH="1">
              <a:off x="2858491" y="4868220"/>
              <a:ext cx="30" cy="660970"/>
            </a:xfrm>
            <a:custGeom>
              <a:avLst/>
              <a:gdLst/>
              <a:ahLst/>
              <a:cxnLst/>
              <a:rect l="l" t="t" r="r" b="b"/>
              <a:pathLst>
                <a:path w="1" h="22025" fill="none" extrusionOk="0">
                  <a:moveTo>
                    <a:pt x="0" y="22025"/>
                  </a:moveTo>
                  <a:lnTo>
                    <a:pt x="0" y="0"/>
                  </a:lnTo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74" name="Google Shape;1074;p18"/>
            <p:cNvSpPr/>
            <p:nvPr/>
          </p:nvSpPr>
          <p:spPr>
            <a:xfrm rot="10800000" flipH="1">
              <a:off x="3032811" y="4838552"/>
              <a:ext cx="51317" cy="50477"/>
            </a:xfrm>
            <a:custGeom>
              <a:avLst/>
              <a:gdLst/>
              <a:ahLst/>
              <a:cxnLst/>
              <a:rect l="l" t="t" r="r" b="b"/>
              <a:pathLst>
                <a:path w="1710" h="1682" extrusionOk="0">
                  <a:moveTo>
                    <a:pt x="841" y="0"/>
                  </a:moveTo>
                  <a:cubicBezTo>
                    <a:pt x="380" y="0"/>
                    <a:pt x="1" y="380"/>
                    <a:pt x="1" y="841"/>
                  </a:cubicBezTo>
                  <a:cubicBezTo>
                    <a:pt x="1" y="1329"/>
                    <a:pt x="407" y="1682"/>
                    <a:pt x="841" y="1682"/>
                  </a:cubicBezTo>
                  <a:cubicBezTo>
                    <a:pt x="1330" y="1682"/>
                    <a:pt x="1709" y="1329"/>
                    <a:pt x="1709" y="841"/>
                  </a:cubicBezTo>
                  <a:cubicBezTo>
                    <a:pt x="1709" y="380"/>
                    <a:pt x="1330" y="0"/>
                    <a:pt x="8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75" name="Google Shape;1075;p18"/>
            <p:cNvSpPr/>
            <p:nvPr/>
          </p:nvSpPr>
          <p:spPr>
            <a:xfrm rot="10800000" flipH="1">
              <a:off x="3072695" y="4881677"/>
              <a:ext cx="65962" cy="506329"/>
            </a:xfrm>
            <a:custGeom>
              <a:avLst/>
              <a:gdLst/>
              <a:ahLst/>
              <a:cxnLst/>
              <a:rect l="l" t="t" r="r" b="b"/>
              <a:pathLst>
                <a:path w="2198" h="16872" fill="none" extrusionOk="0">
                  <a:moveTo>
                    <a:pt x="1" y="16871"/>
                  </a:moveTo>
                  <a:lnTo>
                    <a:pt x="2198" y="14701"/>
                  </a:lnTo>
                  <a:lnTo>
                    <a:pt x="2198" y="0"/>
                  </a:lnTo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76" name="Google Shape;1076;p18"/>
            <p:cNvSpPr/>
            <p:nvPr/>
          </p:nvSpPr>
          <p:spPr>
            <a:xfrm rot="10800000" flipH="1">
              <a:off x="2946533" y="4784509"/>
              <a:ext cx="70854" cy="490033"/>
            </a:xfrm>
            <a:custGeom>
              <a:avLst/>
              <a:gdLst/>
              <a:ahLst/>
              <a:cxnLst/>
              <a:rect l="l" t="t" r="r" b="b"/>
              <a:pathLst>
                <a:path w="2361" h="16329" fill="none" extrusionOk="0">
                  <a:moveTo>
                    <a:pt x="2360" y="16329"/>
                  </a:moveTo>
                  <a:lnTo>
                    <a:pt x="0" y="13942"/>
                  </a:lnTo>
                  <a:lnTo>
                    <a:pt x="0" y="0"/>
                  </a:lnTo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77" name="Google Shape;1077;p18"/>
            <p:cNvSpPr/>
            <p:nvPr/>
          </p:nvSpPr>
          <p:spPr>
            <a:xfrm rot="10800000" flipH="1">
              <a:off x="3320157" y="4826823"/>
              <a:ext cx="83038" cy="564128"/>
            </a:xfrm>
            <a:custGeom>
              <a:avLst/>
              <a:gdLst/>
              <a:ahLst/>
              <a:cxnLst/>
              <a:rect l="l" t="t" r="r" b="b"/>
              <a:pathLst>
                <a:path w="2767" h="18798" fill="none" extrusionOk="0">
                  <a:moveTo>
                    <a:pt x="0" y="18797"/>
                  </a:moveTo>
                  <a:lnTo>
                    <a:pt x="2767" y="16003"/>
                  </a:lnTo>
                  <a:lnTo>
                    <a:pt x="2767" y="0"/>
                  </a:lnTo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78" name="Google Shape;1078;p18"/>
            <p:cNvSpPr/>
            <p:nvPr/>
          </p:nvSpPr>
          <p:spPr>
            <a:xfrm rot="10800000" flipH="1">
              <a:off x="3555080" y="4964767"/>
              <a:ext cx="55368" cy="730984"/>
            </a:xfrm>
            <a:custGeom>
              <a:avLst/>
              <a:gdLst/>
              <a:ahLst/>
              <a:cxnLst/>
              <a:rect l="l" t="t" r="r" b="b"/>
              <a:pathLst>
                <a:path w="1845" h="24358" fill="none" extrusionOk="0">
                  <a:moveTo>
                    <a:pt x="0" y="24358"/>
                  </a:moveTo>
                  <a:lnTo>
                    <a:pt x="1845" y="22486"/>
                  </a:lnTo>
                  <a:lnTo>
                    <a:pt x="1845" y="0"/>
                  </a:lnTo>
                </a:path>
              </a:pathLst>
            </a:custGeom>
            <a:noFill/>
            <a:ln w="8825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79" name="Google Shape;1079;p18"/>
            <p:cNvSpPr/>
            <p:nvPr/>
          </p:nvSpPr>
          <p:spPr>
            <a:xfrm rot="10800000" flipH="1">
              <a:off x="3932231" y="4809726"/>
              <a:ext cx="69203" cy="485982"/>
            </a:xfrm>
            <a:custGeom>
              <a:avLst/>
              <a:gdLst/>
              <a:ahLst/>
              <a:cxnLst/>
              <a:rect l="l" t="t" r="r" b="b"/>
              <a:pathLst>
                <a:path w="2306" h="16194" fill="none" extrusionOk="0">
                  <a:moveTo>
                    <a:pt x="2306" y="16193"/>
                  </a:moveTo>
                  <a:lnTo>
                    <a:pt x="0" y="13888"/>
                  </a:lnTo>
                  <a:lnTo>
                    <a:pt x="0" y="0"/>
                  </a:lnTo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80" name="Google Shape;1080;p18"/>
            <p:cNvSpPr/>
            <p:nvPr/>
          </p:nvSpPr>
          <p:spPr>
            <a:xfrm rot="10800000" flipH="1">
              <a:off x="3748269" y="4932647"/>
              <a:ext cx="110737" cy="363061"/>
            </a:xfrm>
            <a:custGeom>
              <a:avLst/>
              <a:gdLst/>
              <a:ahLst/>
              <a:cxnLst/>
              <a:rect l="l" t="t" r="r" b="b"/>
              <a:pathLst>
                <a:path w="3690" h="12098" fill="none" extrusionOk="0">
                  <a:moveTo>
                    <a:pt x="0" y="12097"/>
                  </a:moveTo>
                  <a:lnTo>
                    <a:pt x="3689" y="8436"/>
                  </a:lnTo>
                  <a:lnTo>
                    <a:pt x="3689" y="0"/>
                  </a:lnTo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81" name="Google Shape;1081;p18"/>
            <p:cNvSpPr/>
            <p:nvPr/>
          </p:nvSpPr>
          <p:spPr>
            <a:xfrm rot="10800000" flipH="1">
              <a:off x="3791424" y="5139386"/>
              <a:ext cx="30" cy="138436"/>
            </a:xfrm>
            <a:custGeom>
              <a:avLst/>
              <a:gdLst/>
              <a:ahLst/>
              <a:cxnLst/>
              <a:rect l="l" t="t" r="r" b="b"/>
              <a:pathLst>
                <a:path w="1" h="4613" fill="none" extrusionOk="0">
                  <a:moveTo>
                    <a:pt x="0" y="4612"/>
                  </a:moveTo>
                  <a:lnTo>
                    <a:pt x="0" y="1"/>
                  </a:lnTo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82" name="Google Shape;1082;p18"/>
            <p:cNvSpPr/>
            <p:nvPr/>
          </p:nvSpPr>
          <p:spPr>
            <a:xfrm rot="10800000" flipH="1">
              <a:off x="4198369" y="5151088"/>
              <a:ext cx="47266" cy="138406"/>
            </a:xfrm>
            <a:custGeom>
              <a:avLst/>
              <a:gdLst/>
              <a:ahLst/>
              <a:cxnLst/>
              <a:rect l="l" t="t" r="r" b="b"/>
              <a:pathLst>
                <a:path w="1575" h="4612" fill="none" extrusionOk="0">
                  <a:moveTo>
                    <a:pt x="1574" y="4612"/>
                  </a:moveTo>
                  <a:lnTo>
                    <a:pt x="1" y="3039"/>
                  </a:lnTo>
                  <a:lnTo>
                    <a:pt x="1" y="1"/>
                  </a:lnTo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83" name="Google Shape;1083;p18"/>
            <p:cNvSpPr/>
            <p:nvPr/>
          </p:nvSpPr>
          <p:spPr>
            <a:xfrm rot="10800000" flipH="1">
              <a:off x="4099896" y="5029519"/>
              <a:ext cx="30" cy="266189"/>
            </a:xfrm>
            <a:custGeom>
              <a:avLst/>
              <a:gdLst/>
              <a:ahLst/>
              <a:cxnLst/>
              <a:rect l="l" t="t" r="r" b="b"/>
              <a:pathLst>
                <a:path w="1" h="8870" fill="none" extrusionOk="0">
                  <a:moveTo>
                    <a:pt x="1" y="8870"/>
                  </a:moveTo>
                  <a:lnTo>
                    <a:pt x="1" y="0"/>
                  </a:lnTo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084" name="Google Shape;1084;p18"/>
          <p:cNvGrpSpPr/>
          <p:nvPr/>
        </p:nvGrpSpPr>
        <p:grpSpPr>
          <a:xfrm rot="-5400000" flipH="1">
            <a:off x="10526557" y="281241"/>
            <a:ext cx="2408432" cy="1998176"/>
            <a:chOff x="2484056" y="4197118"/>
            <a:chExt cx="1806324" cy="1498632"/>
          </a:xfrm>
        </p:grpSpPr>
        <p:sp>
          <p:nvSpPr>
            <p:cNvPr id="1085" name="Google Shape;1085;p18"/>
            <p:cNvSpPr/>
            <p:nvPr/>
          </p:nvSpPr>
          <p:spPr>
            <a:xfrm rot="10800000" flipH="1">
              <a:off x="2484056" y="4298882"/>
              <a:ext cx="147349" cy="1036215"/>
            </a:xfrm>
            <a:custGeom>
              <a:avLst/>
              <a:gdLst/>
              <a:ahLst/>
              <a:cxnLst/>
              <a:rect l="l" t="t" r="r" b="b"/>
              <a:pathLst>
                <a:path w="4910" h="34529" fill="none" extrusionOk="0">
                  <a:moveTo>
                    <a:pt x="4910" y="34529"/>
                  </a:moveTo>
                  <a:lnTo>
                    <a:pt x="4910" y="31383"/>
                  </a:lnTo>
                  <a:lnTo>
                    <a:pt x="0" y="26446"/>
                  </a:lnTo>
                  <a:lnTo>
                    <a:pt x="0" y="0"/>
                  </a:lnTo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86" name="Google Shape;1086;p18"/>
            <p:cNvSpPr/>
            <p:nvPr/>
          </p:nvSpPr>
          <p:spPr>
            <a:xfrm rot="10800000" flipH="1">
              <a:off x="2631375" y="4547125"/>
              <a:ext cx="30" cy="743198"/>
            </a:xfrm>
            <a:custGeom>
              <a:avLst/>
              <a:gdLst/>
              <a:ahLst/>
              <a:cxnLst/>
              <a:rect l="l" t="t" r="r" b="b"/>
              <a:pathLst>
                <a:path w="1" h="24765" fill="none" extrusionOk="0">
                  <a:moveTo>
                    <a:pt x="1" y="0"/>
                  </a:moveTo>
                  <a:lnTo>
                    <a:pt x="1" y="24764"/>
                  </a:lnTo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87" name="Google Shape;1087;p18"/>
            <p:cNvSpPr/>
            <p:nvPr/>
          </p:nvSpPr>
          <p:spPr>
            <a:xfrm rot="10800000" flipH="1">
              <a:off x="2754296" y="4432367"/>
              <a:ext cx="30" cy="882384"/>
            </a:xfrm>
            <a:custGeom>
              <a:avLst/>
              <a:gdLst/>
              <a:ahLst/>
              <a:cxnLst/>
              <a:rect l="l" t="t" r="r" b="b"/>
              <a:pathLst>
                <a:path w="1" h="29403" fill="none" extrusionOk="0">
                  <a:moveTo>
                    <a:pt x="0" y="0"/>
                  </a:moveTo>
                  <a:lnTo>
                    <a:pt x="0" y="29403"/>
                  </a:lnTo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88" name="Google Shape;1088;p18"/>
            <p:cNvSpPr/>
            <p:nvPr/>
          </p:nvSpPr>
          <p:spPr>
            <a:xfrm rot="10800000" flipH="1">
              <a:off x="2580898" y="4197118"/>
              <a:ext cx="101794" cy="101794"/>
            </a:xfrm>
            <a:custGeom>
              <a:avLst/>
              <a:gdLst/>
              <a:ahLst/>
              <a:cxnLst/>
              <a:rect l="l" t="t" r="r" b="b"/>
              <a:pathLst>
                <a:path w="3392" h="3392" fill="none" extrusionOk="0">
                  <a:moveTo>
                    <a:pt x="3391" y="1683"/>
                  </a:moveTo>
                  <a:cubicBezTo>
                    <a:pt x="3391" y="2632"/>
                    <a:pt x="2632" y="3391"/>
                    <a:pt x="1683" y="3391"/>
                  </a:cubicBezTo>
                  <a:cubicBezTo>
                    <a:pt x="760" y="3391"/>
                    <a:pt x="1" y="2632"/>
                    <a:pt x="1" y="1683"/>
                  </a:cubicBezTo>
                  <a:cubicBezTo>
                    <a:pt x="1" y="760"/>
                    <a:pt x="760" y="1"/>
                    <a:pt x="1683" y="1"/>
                  </a:cubicBezTo>
                  <a:cubicBezTo>
                    <a:pt x="2632" y="1"/>
                    <a:pt x="3391" y="760"/>
                    <a:pt x="3391" y="1683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89" name="Google Shape;1089;p18"/>
            <p:cNvSpPr/>
            <p:nvPr/>
          </p:nvSpPr>
          <p:spPr>
            <a:xfrm rot="10800000" flipH="1">
              <a:off x="2808014" y="4765646"/>
              <a:ext cx="101764" cy="102604"/>
            </a:xfrm>
            <a:custGeom>
              <a:avLst/>
              <a:gdLst/>
              <a:ahLst/>
              <a:cxnLst/>
              <a:rect l="l" t="t" r="r" b="b"/>
              <a:pathLst>
                <a:path w="3391" h="3419" fill="none" extrusionOk="0">
                  <a:moveTo>
                    <a:pt x="0" y="1682"/>
                  </a:moveTo>
                  <a:cubicBezTo>
                    <a:pt x="0" y="733"/>
                    <a:pt x="760" y="1"/>
                    <a:pt x="1682" y="1"/>
                  </a:cubicBezTo>
                  <a:cubicBezTo>
                    <a:pt x="2631" y="1"/>
                    <a:pt x="3391" y="787"/>
                    <a:pt x="3391" y="1682"/>
                  </a:cubicBezTo>
                  <a:cubicBezTo>
                    <a:pt x="3391" y="2632"/>
                    <a:pt x="2604" y="3391"/>
                    <a:pt x="1682" y="3391"/>
                  </a:cubicBezTo>
                  <a:cubicBezTo>
                    <a:pt x="733" y="3418"/>
                    <a:pt x="0" y="2632"/>
                    <a:pt x="0" y="1682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90" name="Google Shape;1090;p18"/>
            <p:cNvSpPr/>
            <p:nvPr/>
          </p:nvSpPr>
          <p:spPr>
            <a:xfrm rot="10800000" flipH="1">
              <a:off x="2729058" y="4381080"/>
              <a:ext cx="51317" cy="51317"/>
            </a:xfrm>
            <a:custGeom>
              <a:avLst/>
              <a:gdLst/>
              <a:ahLst/>
              <a:cxnLst/>
              <a:rect l="l" t="t" r="r" b="b"/>
              <a:pathLst>
                <a:path w="1710" h="1710" fill="none" extrusionOk="0">
                  <a:moveTo>
                    <a:pt x="0" y="841"/>
                  </a:moveTo>
                  <a:cubicBezTo>
                    <a:pt x="0" y="380"/>
                    <a:pt x="380" y="1"/>
                    <a:pt x="868" y="1"/>
                  </a:cubicBezTo>
                  <a:cubicBezTo>
                    <a:pt x="1330" y="1"/>
                    <a:pt x="1709" y="380"/>
                    <a:pt x="1709" y="841"/>
                  </a:cubicBezTo>
                  <a:cubicBezTo>
                    <a:pt x="1709" y="1330"/>
                    <a:pt x="1330" y="1709"/>
                    <a:pt x="868" y="1709"/>
                  </a:cubicBezTo>
                  <a:cubicBezTo>
                    <a:pt x="380" y="1709"/>
                    <a:pt x="0" y="1330"/>
                    <a:pt x="0" y="841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91" name="Google Shape;1091;p18"/>
            <p:cNvSpPr/>
            <p:nvPr/>
          </p:nvSpPr>
          <p:spPr>
            <a:xfrm rot="10800000" flipH="1">
              <a:off x="3511926" y="4919182"/>
              <a:ext cx="50507" cy="50507"/>
            </a:xfrm>
            <a:custGeom>
              <a:avLst/>
              <a:gdLst/>
              <a:ahLst/>
              <a:cxnLst/>
              <a:rect l="l" t="t" r="r" b="b"/>
              <a:pathLst>
                <a:path w="1683" h="1683" fill="none" extrusionOk="0">
                  <a:moveTo>
                    <a:pt x="1" y="842"/>
                  </a:moveTo>
                  <a:cubicBezTo>
                    <a:pt x="1" y="353"/>
                    <a:pt x="381" y="1"/>
                    <a:pt x="842" y="1"/>
                  </a:cubicBezTo>
                  <a:cubicBezTo>
                    <a:pt x="1330" y="1"/>
                    <a:pt x="1683" y="353"/>
                    <a:pt x="1683" y="842"/>
                  </a:cubicBezTo>
                  <a:cubicBezTo>
                    <a:pt x="1683" y="1303"/>
                    <a:pt x="1330" y="1683"/>
                    <a:pt x="842" y="1683"/>
                  </a:cubicBezTo>
                  <a:cubicBezTo>
                    <a:pt x="381" y="1683"/>
                    <a:pt x="1" y="1303"/>
                    <a:pt x="1" y="842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92" name="Google Shape;1092;p18"/>
            <p:cNvSpPr/>
            <p:nvPr/>
          </p:nvSpPr>
          <p:spPr>
            <a:xfrm rot="10800000" flipH="1">
              <a:off x="3705955" y="4895194"/>
              <a:ext cx="51287" cy="50507"/>
            </a:xfrm>
            <a:custGeom>
              <a:avLst/>
              <a:gdLst/>
              <a:ahLst/>
              <a:cxnLst/>
              <a:rect l="l" t="t" r="r" b="b"/>
              <a:pathLst>
                <a:path w="1709" h="1683" fill="none" extrusionOk="0">
                  <a:moveTo>
                    <a:pt x="0" y="841"/>
                  </a:moveTo>
                  <a:cubicBezTo>
                    <a:pt x="0" y="380"/>
                    <a:pt x="380" y="0"/>
                    <a:pt x="868" y="0"/>
                  </a:cubicBezTo>
                  <a:cubicBezTo>
                    <a:pt x="1329" y="0"/>
                    <a:pt x="1709" y="380"/>
                    <a:pt x="1709" y="841"/>
                  </a:cubicBezTo>
                  <a:cubicBezTo>
                    <a:pt x="1709" y="1330"/>
                    <a:pt x="1329" y="1682"/>
                    <a:pt x="868" y="1682"/>
                  </a:cubicBezTo>
                  <a:cubicBezTo>
                    <a:pt x="407" y="1682"/>
                    <a:pt x="0" y="1330"/>
                    <a:pt x="0" y="841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93" name="Google Shape;1093;p18"/>
            <p:cNvSpPr/>
            <p:nvPr/>
          </p:nvSpPr>
          <p:spPr>
            <a:xfrm rot="10800000" flipH="1">
              <a:off x="4074688" y="4977422"/>
              <a:ext cx="50477" cy="52127"/>
            </a:xfrm>
            <a:custGeom>
              <a:avLst/>
              <a:gdLst/>
              <a:ahLst/>
              <a:cxnLst/>
              <a:rect l="l" t="t" r="r" b="b"/>
              <a:pathLst>
                <a:path w="1682" h="1737" fill="none" extrusionOk="0">
                  <a:moveTo>
                    <a:pt x="0" y="869"/>
                  </a:moveTo>
                  <a:cubicBezTo>
                    <a:pt x="0" y="380"/>
                    <a:pt x="380" y="1"/>
                    <a:pt x="841" y="1"/>
                  </a:cubicBezTo>
                  <a:cubicBezTo>
                    <a:pt x="1329" y="1"/>
                    <a:pt x="1682" y="380"/>
                    <a:pt x="1682" y="869"/>
                  </a:cubicBezTo>
                  <a:cubicBezTo>
                    <a:pt x="1682" y="1330"/>
                    <a:pt x="1329" y="1710"/>
                    <a:pt x="841" y="1710"/>
                  </a:cubicBezTo>
                  <a:cubicBezTo>
                    <a:pt x="380" y="1737"/>
                    <a:pt x="0" y="1330"/>
                    <a:pt x="0" y="869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94" name="Google Shape;1094;p18"/>
            <p:cNvSpPr/>
            <p:nvPr/>
          </p:nvSpPr>
          <p:spPr>
            <a:xfrm rot="10800000" flipH="1">
              <a:off x="4074688" y="4895194"/>
              <a:ext cx="50477" cy="50507"/>
            </a:xfrm>
            <a:custGeom>
              <a:avLst/>
              <a:gdLst/>
              <a:ahLst/>
              <a:cxnLst/>
              <a:rect l="l" t="t" r="r" b="b"/>
              <a:pathLst>
                <a:path w="1682" h="1683" fill="none" extrusionOk="0">
                  <a:moveTo>
                    <a:pt x="0" y="841"/>
                  </a:moveTo>
                  <a:cubicBezTo>
                    <a:pt x="0" y="380"/>
                    <a:pt x="380" y="0"/>
                    <a:pt x="841" y="0"/>
                  </a:cubicBezTo>
                  <a:cubicBezTo>
                    <a:pt x="1329" y="0"/>
                    <a:pt x="1682" y="380"/>
                    <a:pt x="1682" y="841"/>
                  </a:cubicBezTo>
                  <a:cubicBezTo>
                    <a:pt x="1682" y="1330"/>
                    <a:pt x="1329" y="1682"/>
                    <a:pt x="841" y="1682"/>
                  </a:cubicBezTo>
                  <a:cubicBezTo>
                    <a:pt x="380" y="1682"/>
                    <a:pt x="0" y="1330"/>
                    <a:pt x="0" y="841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95" name="Google Shape;1095;p18"/>
            <p:cNvSpPr/>
            <p:nvPr/>
          </p:nvSpPr>
          <p:spPr>
            <a:xfrm rot="10800000" flipH="1">
              <a:off x="4239903" y="5107933"/>
              <a:ext cx="50477" cy="51317"/>
            </a:xfrm>
            <a:custGeom>
              <a:avLst/>
              <a:gdLst/>
              <a:ahLst/>
              <a:cxnLst/>
              <a:rect l="l" t="t" r="r" b="b"/>
              <a:pathLst>
                <a:path w="1682" h="1710" fill="none" extrusionOk="0">
                  <a:moveTo>
                    <a:pt x="0" y="868"/>
                  </a:moveTo>
                  <a:cubicBezTo>
                    <a:pt x="0" y="380"/>
                    <a:pt x="380" y="0"/>
                    <a:pt x="841" y="0"/>
                  </a:cubicBezTo>
                  <a:cubicBezTo>
                    <a:pt x="1329" y="0"/>
                    <a:pt x="1682" y="380"/>
                    <a:pt x="1682" y="868"/>
                  </a:cubicBezTo>
                  <a:cubicBezTo>
                    <a:pt x="1682" y="1330"/>
                    <a:pt x="1329" y="1709"/>
                    <a:pt x="841" y="1709"/>
                  </a:cubicBezTo>
                  <a:cubicBezTo>
                    <a:pt x="407" y="1709"/>
                    <a:pt x="0" y="1302"/>
                    <a:pt x="0" y="868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96" name="Google Shape;1096;p18"/>
            <p:cNvSpPr/>
            <p:nvPr/>
          </p:nvSpPr>
          <p:spPr>
            <a:xfrm rot="10800000" flipH="1">
              <a:off x="3277003" y="4784509"/>
              <a:ext cx="51317" cy="50477"/>
            </a:xfrm>
            <a:custGeom>
              <a:avLst/>
              <a:gdLst/>
              <a:ahLst/>
              <a:cxnLst/>
              <a:rect l="l" t="t" r="r" b="b"/>
              <a:pathLst>
                <a:path w="1710" h="1682" fill="none" extrusionOk="0">
                  <a:moveTo>
                    <a:pt x="1" y="841"/>
                  </a:moveTo>
                  <a:cubicBezTo>
                    <a:pt x="1" y="380"/>
                    <a:pt x="380" y="0"/>
                    <a:pt x="842" y="0"/>
                  </a:cubicBezTo>
                  <a:cubicBezTo>
                    <a:pt x="1330" y="0"/>
                    <a:pt x="1710" y="380"/>
                    <a:pt x="1710" y="841"/>
                  </a:cubicBezTo>
                  <a:cubicBezTo>
                    <a:pt x="1710" y="1329"/>
                    <a:pt x="1330" y="1682"/>
                    <a:pt x="842" y="1682"/>
                  </a:cubicBezTo>
                  <a:cubicBezTo>
                    <a:pt x="380" y="1682"/>
                    <a:pt x="1" y="1275"/>
                    <a:pt x="1" y="841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97" name="Google Shape;1097;p18"/>
            <p:cNvSpPr/>
            <p:nvPr/>
          </p:nvSpPr>
          <p:spPr>
            <a:xfrm rot="10800000" flipH="1">
              <a:off x="3007573" y="4742165"/>
              <a:ext cx="50507" cy="51317"/>
            </a:xfrm>
            <a:custGeom>
              <a:avLst/>
              <a:gdLst/>
              <a:ahLst/>
              <a:cxnLst/>
              <a:rect l="l" t="t" r="r" b="b"/>
              <a:pathLst>
                <a:path w="1683" h="1710" fill="none" extrusionOk="0">
                  <a:moveTo>
                    <a:pt x="1" y="841"/>
                  </a:moveTo>
                  <a:cubicBezTo>
                    <a:pt x="1" y="380"/>
                    <a:pt x="380" y="0"/>
                    <a:pt x="842" y="0"/>
                  </a:cubicBezTo>
                  <a:cubicBezTo>
                    <a:pt x="1330" y="0"/>
                    <a:pt x="1682" y="380"/>
                    <a:pt x="1682" y="841"/>
                  </a:cubicBezTo>
                  <a:cubicBezTo>
                    <a:pt x="1682" y="1329"/>
                    <a:pt x="1330" y="1709"/>
                    <a:pt x="842" y="1709"/>
                  </a:cubicBezTo>
                  <a:cubicBezTo>
                    <a:pt x="380" y="1709"/>
                    <a:pt x="1" y="1329"/>
                    <a:pt x="1" y="841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98" name="Google Shape;1098;p18"/>
            <p:cNvSpPr/>
            <p:nvPr/>
          </p:nvSpPr>
          <p:spPr>
            <a:xfrm rot="10800000" flipH="1">
              <a:off x="3994081" y="4763330"/>
              <a:ext cx="51317" cy="51317"/>
            </a:xfrm>
            <a:custGeom>
              <a:avLst/>
              <a:gdLst/>
              <a:ahLst/>
              <a:cxnLst/>
              <a:rect l="l" t="t" r="r" b="b"/>
              <a:pathLst>
                <a:path w="1710" h="1710" extrusionOk="0">
                  <a:moveTo>
                    <a:pt x="842" y="0"/>
                  </a:moveTo>
                  <a:cubicBezTo>
                    <a:pt x="381" y="0"/>
                    <a:pt x="1" y="380"/>
                    <a:pt x="1" y="841"/>
                  </a:cubicBezTo>
                  <a:cubicBezTo>
                    <a:pt x="1" y="1329"/>
                    <a:pt x="381" y="1709"/>
                    <a:pt x="842" y="1709"/>
                  </a:cubicBezTo>
                  <a:cubicBezTo>
                    <a:pt x="1330" y="1709"/>
                    <a:pt x="1710" y="1329"/>
                    <a:pt x="1710" y="841"/>
                  </a:cubicBezTo>
                  <a:cubicBezTo>
                    <a:pt x="1710" y="380"/>
                    <a:pt x="1330" y="0"/>
                    <a:pt x="8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99" name="Google Shape;1099;p18"/>
            <p:cNvSpPr/>
            <p:nvPr/>
          </p:nvSpPr>
          <p:spPr>
            <a:xfrm rot="10800000" flipH="1">
              <a:off x="3766185" y="5083207"/>
              <a:ext cx="51287" cy="50537"/>
            </a:xfrm>
            <a:custGeom>
              <a:avLst/>
              <a:gdLst/>
              <a:ahLst/>
              <a:cxnLst/>
              <a:rect l="l" t="t" r="r" b="b"/>
              <a:pathLst>
                <a:path w="1709" h="1684" extrusionOk="0">
                  <a:moveTo>
                    <a:pt x="841" y="1"/>
                  </a:moveTo>
                  <a:cubicBezTo>
                    <a:pt x="380" y="1"/>
                    <a:pt x="0" y="353"/>
                    <a:pt x="0" y="842"/>
                  </a:cubicBezTo>
                  <a:cubicBezTo>
                    <a:pt x="0" y="1288"/>
                    <a:pt x="356" y="1684"/>
                    <a:pt x="797" y="1684"/>
                  </a:cubicBezTo>
                  <a:cubicBezTo>
                    <a:pt x="812" y="1684"/>
                    <a:pt x="826" y="1683"/>
                    <a:pt x="841" y="1683"/>
                  </a:cubicBezTo>
                  <a:cubicBezTo>
                    <a:pt x="1329" y="1683"/>
                    <a:pt x="1709" y="1303"/>
                    <a:pt x="1709" y="842"/>
                  </a:cubicBezTo>
                  <a:cubicBezTo>
                    <a:pt x="1709" y="353"/>
                    <a:pt x="1329" y="1"/>
                    <a:pt x="8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00" name="Google Shape;1100;p18"/>
            <p:cNvSpPr/>
            <p:nvPr/>
          </p:nvSpPr>
          <p:spPr>
            <a:xfrm rot="10800000" flipH="1">
              <a:off x="3261405" y="5064017"/>
              <a:ext cx="51317" cy="51317"/>
            </a:xfrm>
            <a:custGeom>
              <a:avLst/>
              <a:gdLst/>
              <a:ahLst/>
              <a:cxnLst/>
              <a:rect l="l" t="t" r="r" b="b"/>
              <a:pathLst>
                <a:path w="1710" h="1710" extrusionOk="0">
                  <a:moveTo>
                    <a:pt x="841" y="1"/>
                  </a:moveTo>
                  <a:cubicBezTo>
                    <a:pt x="380" y="1"/>
                    <a:pt x="0" y="381"/>
                    <a:pt x="0" y="869"/>
                  </a:cubicBezTo>
                  <a:cubicBezTo>
                    <a:pt x="0" y="1330"/>
                    <a:pt x="380" y="1710"/>
                    <a:pt x="841" y="1710"/>
                  </a:cubicBezTo>
                  <a:cubicBezTo>
                    <a:pt x="1330" y="1710"/>
                    <a:pt x="1709" y="1330"/>
                    <a:pt x="1709" y="869"/>
                  </a:cubicBezTo>
                  <a:cubicBezTo>
                    <a:pt x="1709" y="381"/>
                    <a:pt x="1330" y="1"/>
                    <a:pt x="8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01" name="Google Shape;1101;p18"/>
            <p:cNvSpPr/>
            <p:nvPr/>
          </p:nvSpPr>
          <p:spPr>
            <a:xfrm rot="10800000" flipH="1">
              <a:off x="3261405" y="4982630"/>
              <a:ext cx="51317" cy="51287"/>
            </a:xfrm>
            <a:custGeom>
              <a:avLst/>
              <a:gdLst/>
              <a:ahLst/>
              <a:cxnLst/>
              <a:rect l="l" t="t" r="r" b="b"/>
              <a:pathLst>
                <a:path w="1710" h="1709" fill="none" extrusionOk="0">
                  <a:moveTo>
                    <a:pt x="1709" y="868"/>
                  </a:moveTo>
                  <a:cubicBezTo>
                    <a:pt x="1709" y="1329"/>
                    <a:pt x="1330" y="1709"/>
                    <a:pt x="841" y="1709"/>
                  </a:cubicBezTo>
                  <a:cubicBezTo>
                    <a:pt x="380" y="1709"/>
                    <a:pt x="0" y="1329"/>
                    <a:pt x="0" y="868"/>
                  </a:cubicBezTo>
                  <a:cubicBezTo>
                    <a:pt x="0" y="380"/>
                    <a:pt x="380" y="0"/>
                    <a:pt x="841" y="0"/>
                  </a:cubicBezTo>
                  <a:cubicBezTo>
                    <a:pt x="1330" y="0"/>
                    <a:pt x="1709" y="380"/>
                    <a:pt x="1709" y="868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02" name="Google Shape;1102;p18"/>
            <p:cNvSpPr/>
            <p:nvPr/>
          </p:nvSpPr>
          <p:spPr>
            <a:xfrm rot="10800000" flipH="1">
              <a:off x="3268870" y="4902023"/>
              <a:ext cx="51317" cy="51317"/>
            </a:xfrm>
            <a:custGeom>
              <a:avLst/>
              <a:gdLst/>
              <a:ahLst/>
              <a:cxnLst/>
              <a:rect l="l" t="t" r="r" b="b"/>
              <a:pathLst>
                <a:path w="1710" h="1710" fill="none" extrusionOk="0">
                  <a:moveTo>
                    <a:pt x="1709" y="841"/>
                  </a:moveTo>
                  <a:cubicBezTo>
                    <a:pt x="1709" y="1329"/>
                    <a:pt x="1330" y="1709"/>
                    <a:pt x="841" y="1709"/>
                  </a:cubicBezTo>
                  <a:cubicBezTo>
                    <a:pt x="380" y="1709"/>
                    <a:pt x="0" y="1329"/>
                    <a:pt x="0" y="841"/>
                  </a:cubicBezTo>
                  <a:cubicBezTo>
                    <a:pt x="0" y="380"/>
                    <a:pt x="380" y="0"/>
                    <a:pt x="841" y="0"/>
                  </a:cubicBezTo>
                  <a:cubicBezTo>
                    <a:pt x="1330" y="0"/>
                    <a:pt x="1709" y="380"/>
                    <a:pt x="1709" y="841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03" name="Google Shape;1103;p18"/>
            <p:cNvSpPr/>
            <p:nvPr/>
          </p:nvSpPr>
          <p:spPr>
            <a:xfrm rot="10800000" flipH="1">
              <a:off x="2858491" y="4868220"/>
              <a:ext cx="30" cy="660970"/>
            </a:xfrm>
            <a:custGeom>
              <a:avLst/>
              <a:gdLst/>
              <a:ahLst/>
              <a:cxnLst/>
              <a:rect l="l" t="t" r="r" b="b"/>
              <a:pathLst>
                <a:path w="1" h="22025" fill="none" extrusionOk="0">
                  <a:moveTo>
                    <a:pt x="0" y="22025"/>
                  </a:moveTo>
                  <a:lnTo>
                    <a:pt x="0" y="0"/>
                  </a:lnTo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04" name="Google Shape;1104;p18"/>
            <p:cNvSpPr/>
            <p:nvPr/>
          </p:nvSpPr>
          <p:spPr>
            <a:xfrm rot="10800000" flipH="1">
              <a:off x="3032811" y="4838552"/>
              <a:ext cx="51317" cy="50477"/>
            </a:xfrm>
            <a:custGeom>
              <a:avLst/>
              <a:gdLst/>
              <a:ahLst/>
              <a:cxnLst/>
              <a:rect l="l" t="t" r="r" b="b"/>
              <a:pathLst>
                <a:path w="1710" h="1682" extrusionOk="0">
                  <a:moveTo>
                    <a:pt x="841" y="0"/>
                  </a:moveTo>
                  <a:cubicBezTo>
                    <a:pt x="380" y="0"/>
                    <a:pt x="1" y="380"/>
                    <a:pt x="1" y="841"/>
                  </a:cubicBezTo>
                  <a:cubicBezTo>
                    <a:pt x="1" y="1329"/>
                    <a:pt x="407" y="1682"/>
                    <a:pt x="841" y="1682"/>
                  </a:cubicBezTo>
                  <a:cubicBezTo>
                    <a:pt x="1330" y="1682"/>
                    <a:pt x="1709" y="1329"/>
                    <a:pt x="1709" y="841"/>
                  </a:cubicBezTo>
                  <a:cubicBezTo>
                    <a:pt x="1709" y="380"/>
                    <a:pt x="1330" y="0"/>
                    <a:pt x="8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05" name="Google Shape;1105;p18"/>
            <p:cNvSpPr/>
            <p:nvPr/>
          </p:nvSpPr>
          <p:spPr>
            <a:xfrm rot="10800000" flipH="1">
              <a:off x="3072695" y="4881677"/>
              <a:ext cx="65962" cy="506329"/>
            </a:xfrm>
            <a:custGeom>
              <a:avLst/>
              <a:gdLst/>
              <a:ahLst/>
              <a:cxnLst/>
              <a:rect l="l" t="t" r="r" b="b"/>
              <a:pathLst>
                <a:path w="2198" h="16872" fill="none" extrusionOk="0">
                  <a:moveTo>
                    <a:pt x="1" y="16871"/>
                  </a:moveTo>
                  <a:lnTo>
                    <a:pt x="2198" y="14701"/>
                  </a:lnTo>
                  <a:lnTo>
                    <a:pt x="2198" y="0"/>
                  </a:lnTo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06" name="Google Shape;1106;p18"/>
            <p:cNvSpPr/>
            <p:nvPr/>
          </p:nvSpPr>
          <p:spPr>
            <a:xfrm rot="10800000" flipH="1">
              <a:off x="2946533" y="4784509"/>
              <a:ext cx="70854" cy="490033"/>
            </a:xfrm>
            <a:custGeom>
              <a:avLst/>
              <a:gdLst/>
              <a:ahLst/>
              <a:cxnLst/>
              <a:rect l="l" t="t" r="r" b="b"/>
              <a:pathLst>
                <a:path w="2361" h="16329" fill="none" extrusionOk="0">
                  <a:moveTo>
                    <a:pt x="2360" y="16329"/>
                  </a:moveTo>
                  <a:lnTo>
                    <a:pt x="0" y="13942"/>
                  </a:lnTo>
                  <a:lnTo>
                    <a:pt x="0" y="0"/>
                  </a:lnTo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07" name="Google Shape;1107;p18"/>
            <p:cNvSpPr/>
            <p:nvPr/>
          </p:nvSpPr>
          <p:spPr>
            <a:xfrm rot="10800000" flipH="1">
              <a:off x="3320157" y="4826823"/>
              <a:ext cx="83038" cy="564128"/>
            </a:xfrm>
            <a:custGeom>
              <a:avLst/>
              <a:gdLst/>
              <a:ahLst/>
              <a:cxnLst/>
              <a:rect l="l" t="t" r="r" b="b"/>
              <a:pathLst>
                <a:path w="2767" h="18798" fill="none" extrusionOk="0">
                  <a:moveTo>
                    <a:pt x="0" y="18797"/>
                  </a:moveTo>
                  <a:lnTo>
                    <a:pt x="2767" y="16003"/>
                  </a:lnTo>
                  <a:lnTo>
                    <a:pt x="2767" y="0"/>
                  </a:lnTo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08" name="Google Shape;1108;p18"/>
            <p:cNvSpPr/>
            <p:nvPr/>
          </p:nvSpPr>
          <p:spPr>
            <a:xfrm rot="10800000" flipH="1">
              <a:off x="3555080" y="4964767"/>
              <a:ext cx="55368" cy="730984"/>
            </a:xfrm>
            <a:custGeom>
              <a:avLst/>
              <a:gdLst/>
              <a:ahLst/>
              <a:cxnLst/>
              <a:rect l="l" t="t" r="r" b="b"/>
              <a:pathLst>
                <a:path w="1845" h="24358" fill="none" extrusionOk="0">
                  <a:moveTo>
                    <a:pt x="0" y="24358"/>
                  </a:moveTo>
                  <a:lnTo>
                    <a:pt x="1845" y="22486"/>
                  </a:lnTo>
                  <a:lnTo>
                    <a:pt x="1845" y="0"/>
                  </a:lnTo>
                </a:path>
              </a:pathLst>
            </a:custGeom>
            <a:noFill/>
            <a:ln w="8825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09" name="Google Shape;1109;p18"/>
            <p:cNvSpPr/>
            <p:nvPr/>
          </p:nvSpPr>
          <p:spPr>
            <a:xfrm rot="10800000" flipH="1">
              <a:off x="3932231" y="4809726"/>
              <a:ext cx="69203" cy="485982"/>
            </a:xfrm>
            <a:custGeom>
              <a:avLst/>
              <a:gdLst/>
              <a:ahLst/>
              <a:cxnLst/>
              <a:rect l="l" t="t" r="r" b="b"/>
              <a:pathLst>
                <a:path w="2306" h="16194" fill="none" extrusionOk="0">
                  <a:moveTo>
                    <a:pt x="2306" y="16193"/>
                  </a:moveTo>
                  <a:lnTo>
                    <a:pt x="0" y="13888"/>
                  </a:lnTo>
                  <a:lnTo>
                    <a:pt x="0" y="0"/>
                  </a:lnTo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10" name="Google Shape;1110;p18"/>
            <p:cNvSpPr/>
            <p:nvPr/>
          </p:nvSpPr>
          <p:spPr>
            <a:xfrm rot="10800000" flipH="1">
              <a:off x="3748269" y="4932647"/>
              <a:ext cx="110737" cy="363061"/>
            </a:xfrm>
            <a:custGeom>
              <a:avLst/>
              <a:gdLst/>
              <a:ahLst/>
              <a:cxnLst/>
              <a:rect l="l" t="t" r="r" b="b"/>
              <a:pathLst>
                <a:path w="3690" h="12098" fill="none" extrusionOk="0">
                  <a:moveTo>
                    <a:pt x="0" y="12097"/>
                  </a:moveTo>
                  <a:lnTo>
                    <a:pt x="3689" y="8436"/>
                  </a:lnTo>
                  <a:lnTo>
                    <a:pt x="3689" y="0"/>
                  </a:lnTo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11" name="Google Shape;1111;p18"/>
            <p:cNvSpPr/>
            <p:nvPr/>
          </p:nvSpPr>
          <p:spPr>
            <a:xfrm rot="10800000" flipH="1">
              <a:off x="3791424" y="5139386"/>
              <a:ext cx="30" cy="138436"/>
            </a:xfrm>
            <a:custGeom>
              <a:avLst/>
              <a:gdLst/>
              <a:ahLst/>
              <a:cxnLst/>
              <a:rect l="l" t="t" r="r" b="b"/>
              <a:pathLst>
                <a:path w="1" h="4613" fill="none" extrusionOk="0">
                  <a:moveTo>
                    <a:pt x="0" y="4612"/>
                  </a:moveTo>
                  <a:lnTo>
                    <a:pt x="0" y="1"/>
                  </a:lnTo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12" name="Google Shape;1112;p18"/>
            <p:cNvSpPr/>
            <p:nvPr/>
          </p:nvSpPr>
          <p:spPr>
            <a:xfrm rot="10800000" flipH="1">
              <a:off x="4198369" y="5151088"/>
              <a:ext cx="47266" cy="138406"/>
            </a:xfrm>
            <a:custGeom>
              <a:avLst/>
              <a:gdLst/>
              <a:ahLst/>
              <a:cxnLst/>
              <a:rect l="l" t="t" r="r" b="b"/>
              <a:pathLst>
                <a:path w="1575" h="4612" fill="none" extrusionOk="0">
                  <a:moveTo>
                    <a:pt x="1574" y="4612"/>
                  </a:moveTo>
                  <a:lnTo>
                    <a:pt x="1" y="3039"/>
                  </a:lnTo>
                  <a:lnTo>
                    <a:pt x="1" y="1"/>
                  </a:lnTo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13" name="Google Shape;1113;p18"/>
            <p:cNvSpPr/>
            <p:nvPr/>
          </p:nvSpPr>
          <p:spPr>
            <a:xfrm rot="10800000" flipH="1">
              <a:off x="4099896" y="5029519"/>
              <a:ext cx="30" cy="266189"/>
            </a:xfrm>
            <a:custGeom>
              <a:avLst/>
              <a:gdLst/>
              <a:ahLst/>
              <a:cxnLst/>
              <a:rect l="l" t="t" r="r" b="b"/>
              <a:pathLst>
                <a:path w="1" h="8870" fill="none" extrusionOk="0">
                  <a:moveTo>
                    <a:pt x="1" y="8870"/>
                  </a:moveTo>
                  <a:lnTo>
                    <a:pt x="1" y="0"/>
                  </a:lnTo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114" name="Google Shape;1114;p18"/>
          <p:cNvSpPr/>
          <p:nvPr/>
        </p:nvSpPr>
        <p:spPr>
          <a:xfrm rot="10800000">
            <a:off x="11768286" y="4432527"/>
            <a:ext cx="135725" cy="135725"/>
          </a:xfrm>
          <a:custGeom>
            <a:avLst/>
            <a:gdLst/>
            <a:ahLst/>
            <a:cxnLst/>
            <a:rect l="l" t="t" r="r" b="b"/>
            <a:pathLst>
              <a:path w="3392" h="3392" extrusionOk="0">
                <a:moveTo>
                  <a:pt x="1710" y="1"/>
                </a:moveTo>
                <a:cubicBezTo>
                  <a:pt x="787" y="1"/>
                  <a:pt x="1" y="733"/>
                  <a:pt x="1" y="1682"/>
                </a:cubicBezTo>
                <a:cubicBezTo>
                  <a:pt x="1" y="2642"/>
                  <a:pt x="760" y="3392"/>
                  <a:pt x="1662" y="3392"/>
                </a:cubicBezTo>
                <a:cubicBezTo>
                  <a:pt x="1678" y="3392"/>
                  <a:pt x="1694" y="3391"/>
                  <a:pt x="1710" y="3391"/>
                </a:cubicBezTo>
                <a:cubicBezTo>
                  <a:pt x="2605" y="3391"/>
                  <a:pt x="3391" y="2659"/>
                  <a:pt x="3391" y="1682"/>
                </a:cubicBezTo>
                <a:cubicBezTo>
                  <a:pt x="3391" y="787"/>
                  <a:pt x="2659" y="1"/>
                  <a:pt x="171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15" name="Google Shape;1115;p18"/>
          <p:cNvSpPr/>
          <p:nvPr/>
        </p:nvSpPr>
        <p:spPr>
          <a:xfrm rot="10800000">
            <a:off x="11768276" y="5733968"/>
            <a:ext cx="135725" cy="135685"/>
          </a:xfrm>
          <a:custGeom>
            <a:avLst/>
            <a:gdLst/>
            <a:ahLst/>
            <a:cxnLst/>
            <a:rect l="l" t="t" r="r" b="b"/>
            <a:pathLst>
              <a:path w="3392" h="3391" extrusionOk="0">
                <a:moveTo>
                  <a:pt x="1682" y="0"/>
                </a:moveTo>
                <a:cubicBezTo>
                  <a:pt x="787" y="0"/>
                  <a:pt x="1" y="733"/>
                  <a:pt x="1" y="1682"/>
                </a:cubicBezTo>
                <a:cubicBezTo>
                  <a:pt x="1" y="2631"/>
                  <a:pt x="733" y="3391"/>
                  <a:pt x="1682" y="3391"/>
                </a:cubicBezTo>
                <a:cubicBezTo>
                  <a:pt x="2605" y="3391"/>
                  <a:pt x="3391" y="2604"/>
                  <a:pt x="3391" y="1682"/>
                </a:cubicBezTo>
                <a:cubicBezTo>
                  <a:pt x="3391" y="760"/>
                  <a:pt x="2632" y="0"/>
                  <a:pt x="168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16" name="Google Shape;1116;p18"/>
          <p:cNvSpPr/>
          <p:nvPr/>
        </p:nvSpPr>
        <p:spPr>
          <a:xfrm rot="10800000">
            <a:off x="10731820" y="6076795"/>
            <a:ext cx="135685" cy="135725"/>
          </a:xfrm>
          <a:custGeom>
            <a:avLst/>
            <a:gdLst/>
            <a:ahLst/>
            <a:cxnLst/>
            <a:rect l="l" t="t" r="r" b="b"/>
            <a:pathLst>
              <a:path w="3391" h="3392" extrusionOk="0">
                <a:moveTo>
                  <a:pt x="1709" y="1"/>
                </a:moveTo>
                <a:cubicBezTo>
                  <a:pt x="787" y="1"/>
                  <a:pt x="0" y="733"/>
                  <a:pt x="0" y="1683"/>
                </a:cubicBezTo>
                <a:cubicBezTo>
                  <a:pt x="0" y="2659"/>
                  <a:pt x="760" y="3391"/>
                  <a:pt x="1709" y="3391"/>
                </a:cubicBezTo>
                <a:cubicBezTo>
                  <a:pt x="2604" y="3391"/>
                  <a:pt x="3391" y="2659"/>
                  <a:pt x="3391" y="1683"/>
                </a:cubicBezTo>
                <a:cubicBezTo>
                  <a:pt x="3391" y="788"/>
                  <a:pt x="2658" y="1"/>
                  <a:pt x="170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17" name="Google Shape;1117;p18"/>
          <p:cNvSpPr/>
          <p:nvPr/>
        </p:nvSpPr>
        <p:spPr>
          <a:xfrm rot="10800000">
            <a:off x="6028151" y="6518364"/>
            <a:ext cx="135685" cy="135685"/>
          </a:xfrm>
          <a:custGeom>
            <a:avLst/>
            <a:gdLst/>
            <a:ahLst/>
            <a:cxnLst/>
            <a:rect l="l" t="t" r="r" b="b"/>
            <a:pathLst>
              <a:path w="3391" h="3391" fill="none" extrusionOk="0">
                <a:moveTo>
                  <a:pt x="0" y="1709"/>
                </a:moveTo>
                <a:cubicBezTo>
                  <a:pt x="0" y="760"/>
                  <a:pt x="787" y="0"/>
                  <a:pt x="1709" y="0"/>
                </a:cubicBezTo>
                <a:cubicBezTo>
                  <a:pt x="2658" y="0"/>
                  <a:pt x="3391" y="787"/>
                  <a:pt x="3391" y="1709"/>
                </a:cubicBezTo>
                <a:cubicBezTo>
                  <a:pt x="3391" y="2658"/>
                  <a:pt x="2604" y="3391"/>
                  <a:pt x="1709" y="3391"/>
                </a:cubicBezTo>
                <a:cubicBezTo>
                  <a:pt x="787" y="3391"/>
                  <a:pt x="0" y="2658"/>
                  <a:pt x="0" y="1709"/>
                </a:cubicBezTo>
                <a:close/>
              </a:path>
            </a:pathLst>
          </a:custGeom>
          <a:noFill/>
          <a:ln w="8825" cap="flat" cmpd="sng">
            <a:solidFill>
              <a:schemeClr val="lt2"/>
            </a:solidFill>
            <a:prstDash val="solid"/>
            <a:miter lim="27123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18" name="Google Shape;1118;p18"/>
          <p:cNvSpPr/>
          <p:nvPr/>
        </p:nvSpPr>
        <p:spPr>
          <a:xfrm rot="10800000">
            <a:off x="9167862" y="6518354"/>
            <a:ext cx="68423" cy="67343"/>
          </a:xfrm>
          <a:custGeom>
            <a:avLst/>
            <a:gdLst/>
            <a:ahLst/>
            <a:cxnLst/>
            <a:rect l="l" t="t" r="r" b="b"/>
            <a:pathLst>
              <a:path w="1710" h="1683" fill="none" extrusionOk="0">
                <a:moveTo>
                  <a:pt x="1" y="842"/>
                </a:moveTo>
                <a:cubicBezTo>
                  <a:pt x="1" y="381"/>
                  <a:pt x="381" y="1"/>
                  <a:pt x="869" y="1"/>
                </a:cubicBezTo>
                <a:cubicBezTo>
                  <a:pt x="1330" y="1"/>
                  <a:pt x="1710" y="381"/>
                  <a:pt x="1710" y="842"/>
                </a:cubicBezTo>
                <a:cubicBezTo>
                  <a:pt x="1710" y="1330"/>
                  <a:pt x="1330" y="1682"/>
                  <a:pt x="869" y="1682"/>
                </a:cubicBezTo>
                <a:cubicBezTo>
                  <a:pt x="381" y="1682"/>
                  <a:pt x="1" y="1330"/>
                  <a:pt x="1" y="842"/>
                </a:cubicBezTo>
                <a:close/>
              </a:path>
            </a:pathLst>
          </a:custGeom>
          <a:noFill/>
          <a:ln w="8825" cap="flat" cmpd="sng">
            <a:solidFill>
              <a:schemeClr val="accent1"/>
            </a:solidFill>
            <a:prstDash val="solid"/>
            <a:miter lim="27123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19" name="Google Shape;1119;p18"/>
          <p:cNvSpPr/>
          <p:nvPr/>
        </p:nvSpPr>
        <p:spPr>
          <a:xfrm rot="10800000">
            <a:off x="413343" y="6009435"/>
            <a:ext cx="135725" cy="135685"/>
          </a:xfrm>
          <a:custGeom>
            <a:avLst/>
            <a:gdLst/>
            <a:ahLst/>
            <a:cxnLst/>
            <a:rect l="l" t="t" r="r" b="b"/>
            <a:pathLst>
              <a:path w="3392" h="3391" extrusionOk="0">
                <a:moveTo>
                  <a:pt x="1682" y="0"/>
                </a:moveTo>
                <a:cubicBezTo>
                  <a:pt x="787" y="0"/>
                  <a:pt x="1" y="733"/>
                  <a:pt x="1" y="1682"/>
                </a:cubicBezTo>
                <a:cubicBezTo>
                  <a:pt x="1" y="2631"/>
                  <a:pt x="733" y="3391"/>
                  <a:pt x="1682" y="3391"/>
                </a:cubicBezTo>
                <a:cubicBezTo>
                  <a:pt x="2605" y="3391"/>
                  <a:pt x="3391" y="2604"/>
                  <a:pt x="3391" y="1682"/>
                </a:cubicBezTo>
                <a:cubicBezTo>
                  <a:pt x="3391" y="760"/>
                  <a:pt x="2632" y="0"/>
                  <a:pt x="168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20" name="Google Shape;1120;p18"/>
          <p:cNvSpPr/>
          <p:nvPr/>
        </p:nvSpPr>
        <p:spPr>
          <a:xfrm rot="10800000">
            <a:off x="260129" y="4065521"/>
            <a:ext cx="68423" cy="67343"/>
          </a:xfrm>
          <a:custGeom>
            <a:avLst/>
            <a:gdLst/>
            <a:ahLst/>
            <a:cxnLst/>
            <a:rect l="l" t="t" r="r" b="b"/>
            <a:pathLst>
              <a:path w="1710" h="1683" fill="none" extrusionOk="0">
                <a:moveTo>
                  <a:pt x="1" y="842"/>
                </a:moveTo>
                <a:cubicBezTo>
                  <a:pt x="1" y="381"/>
                  <a:pt x="381" y="1"/>
                  <a:pt x="869" y="1"/>
                </a:cubicBezTo>
                <a:cubicBezTo>
                  <a:pt x="1330" y="1"/>
                  <a:pt x="1710" y="381"/>
                  <a:pt x="1710" y="842"/>
                </a:cubicBezTo>
                <a:cubicBezTo>
                  <a:pt x="1710" y="1330"/>
                  <a:pt x="1330" y="1682"/>
                  <a:pt x="869" y="1682"/>
                </a:cubicBezTo>
                <a:cubicBezTo>
                  <a:pt x="381" y="1682"/>
                  <a:pt x="1" y="1330"/>
                  <a:pt x="1" y="842"/>
                </a:cubicBezTo>
                <a:close/>
              </a:path>
            </a:pathLst>
          </a:custGeom>
          <a:noFill/>
          <a:ln w="8825" cap="flat" cmpd="sng">
            <a:solidFill>
              <a:schemeClr val="accent1"/>
            </a:solidFill>
            <a:prstDash val="solid"/>
            <a:miter lim="27123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21" name="Google Shape;1121;p18"/>
          <p:cNvSpPr/>
          <p:nvPr/>
        </p:nvSpPr>
        <p:spPr>
          <a:xfrm rot="10800000">
            <a:off x="10030987" y="179562"/>
            <a:ext cx="135685" cy="135725"/>
          </a:xfrm>
          <a:custGeom>
            <a:avLst/>
            <a:gdLst/>
            <a:ahLst/>
            <a:cxnLst/>
            <a:rect l="l" t="t" r="r" b="b"/>
            <a:pathLst>
              <a:path w="3391" h="3392" extrusionOk="0">
                <a:moveTo>
                  <a:pt x="1709" y="1"/>
                </a:moveTo>
                <a:cubicBezTo>
                  <a:pt x="787" y="1"/>
                  <a:pt x="0" y="733"/>
                  <a:pt x="0" y="1683"/>
                </a:cubicBezTo>
                <a:cubicBezTo>
                  <a:pt x="0" y="2659"/>
                  <a:pt x="760" y="3391"/>
                  <a:pt x="1709" y="3391"/>
                </a:cubicBezTo>
                <a:cubicBezTo>
                  <a:pt x="2604" y="3391"/>
                  <a:pt x="3391" y="2659"/>
                  <a:pt x="3391" y="1683"/>
                </a:cubicBezTo>
                <a:cubicBezTo>
                  <a:pt x="3391" y="788"/>
                  <a:pt x="2658" y="1"/>
                  <a:pt x="170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22" name="Google Shape;1122;p18"/>
          <p:cNvSpPr txBox="1">
            <a:spLocks noGrp="1"/>
          </p:cNvSpPr>
          <p:nvPr>
            <p:ph type="title"/>
          </p:nvPr>
        </p:nvSpPr>
        <p:spPr>
          <a:xfrm>
            <a:off x="2514195" y="2199251"/>
            <a:ext cx="3295200" cy="48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1123" name="Google Shape;1123;p18"/>
          <p:cNvSpPr txBox="1">
            <a:spLocks noGrp="1"/>
          </p:cNvSpPr>
          <p:nvPr>
            <p:ph type="subTitle" idx="1"/>
          </p:nvPr>
        </p:nvSpPr>
        <p:spPr>
          <a:xfrm>
            <a:off x="2514181" y="2665284"/>
            <a:ext cx="3295200" cy="6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124" name="Google Shape;1124;p18"/>
          <p:cNvSpPr txBox="1">
            <a:spLocks noGrp="1"/>
          </p:cNvSpPr>
          <p:nvPr>
            <p:ph type="title" idx="2"/>
          </p:nvPr>
        </p:nvSpPr>
        <p:spPr>
          <a:xfrm>
            <a:off x="7694420" y="2199251"/>
            <a:ext cx="3295200" cy="48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1125" name="Google Shape;1125;p18"/>
          <p:cNvSpPr txBox="1">
            <a:spLocks noGrp="1"/>
          </p:cNvSpPr>
          <p:nvPr>
            <p:ph type="subTitle" idx="3"/>
          </p:nvPr>
        </p:nvSpPr>
        <p:spPr>
          <a:xfrm>
            <a:off x="7694409" y="2665284"/>
            <a:ext cx="3295200" cy="6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126" name="Google Shape;1126;p18"/>
          <p:cNvSpPr txBox="1">
            <a:spLocks noGrp="1"/>
          </p:cNvSpPr>
          <p:nvPr>
            <p:ph type="title" idx="4"/>
          </p:nvPr>
        </p:nvSpPr>
        <p:spPr>
          <a:xfrm>
            <a:off x="2514167" y="4307067"/>
            <a:ext cx="3295200" cy="48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1127" name="Google Shape;1127;p18"/>
          <p:cNvSpPr txBox="1">
            <a:spLocks noGrp="1"/>
          </p:cNvSpPr>
          <p:nvPr>
            <p:ph type="subTitle" idx="5"/>
          </p:nvPr>
        </p:nvSpPr>
        <p:spPr>
          <a:xfrm>
            <a:off x="2514167" y="4773000"/>
            <a:ext cx="3295200" cy="6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128" name="Google Shape;1128;p18"/>
          <p:cNvSpPr txBox="1">
            <a:spLocks noGrp="1"/>
          </p:cNvSpPr>
          <p:nvPr>
            <p:ph type="title" idx="6"/>
          </p:nvPr>
        </p:nvSpPr>
        <p:spPr>
          <a:xfrm>
            <a:off x="7694389" y="4307067"/>
            <a:ext cx="3295200" cy="48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1129" name="Google Shape;1129;p18"/>
          <p:cNvSpPr txBox="1">
            <a:spLocks noGrp="1"/>
          </p:cNvSpPr>
          <p:nvPr>
            <p:ph type="subTitle" idx="7"/>
          </p:nvPr>
        </p:nvSpPr>
        <p:spPr>
          <a:xfrm>
            <a:off x="7694395" y="4773000"/>
            <a:ext cx="3295200" cy="6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130" name="Google Shape;1130;p18"/>
          <p:cNvSpPr txBox="1">
            <a:spLocks noGrp="1"/>
          </p:cNvSpPr>
          <p:nvPr>
            <p:ph type="title" idx="8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227227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C4B9D0-6ABF-404B-F9E8-F718A9A5A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4B92D31-F3C6-23C8-A05D-55758ADB76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76CA7C-4563-47FF-BAA2-E830878826EB}" type="datetimeFigureOut">
              <a:rPr lang="en-GB" smtClean="0"/>
              <a:t>02/07/2024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42C325-5275-BFCD-0F94-2B731B3C8C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BA597B-EE7B-5BEE-AB30-06CB6B5A92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C2712-AE81-40CF-9EC7-79A94BC670F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7396181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776235" y="1778867"/>
            <a:ext cx="6225600" cy="333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8000" b="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776233" y="5135867"/>
            <a:ext cx="5741200" cy="54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2267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0" y="-15700"/>
            <a:ext cx="0" cy="15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2" name="Google Shape;12;p2"/>
          <p:cNvGrpSpPr/>
          <p:nvPr/>
        </p:nvGrpSpPr>
        <p:grpSpPr>
          <a:xfrm>
            <a:off x="-498613" y="-571492"/>
            <a:ext cx="12954953" cy="6780019"/>
            <a:chOff x="-373960" y="-428619"/>
            <a:chExt cx="9716215" cy="5085014"/>
          </a:xfrm>
        </p:grpSpPr>
        <p:grpSp>
          <p:nvGrpSpPr>
            <p:cNvPr id="13" name="Google Shape;13;p2"/>
            <p:cNvGrpSpPr/>
            <p:nvPr/>
          </p:nvGrpSpPr>
          <p:grpSpPr>
            <a:xfrm>
              <a:off x="-373960" y="-428619"/>
              <a:ext cx="9716215" cy="5085014"/>
              <a:chOff x="-373960" y="-428619"/>
              <a:chExt cx="9716215" cy="5085014"/>
            </a:xfrm>
          </p:grpSpPr>
          <p:sp>
            <p:nvSpPr>
              <p:cNvPr id="14" name="Google Shape;14;p2"/>
              <p:cNvSpPr/>
              <p:nvPr/>
            </p:nvSpPr>
            <p:spPr>
              <a:xfrm>
                <a:off x="114423" y="4233915"/>
                <a:ext cx="101794" cy="101764"/>
              </a:xfrm>
              <a:custGeom>
                <a:avLst/>
                <a:gdLst/>
                <a:ahLst/>
                <a:cxnLst/>
                <a:rect l="l" t="t" r="r" b="b"/>
                <a:pathLst>
                  <a:path w="3392" h="3391" extrusionOk="0">
                    <a:moveTo>
                      <a:pt x="1710" y="0"/>
                    </a:moveTo>
                    <a:cubicBezTo>
                      <a:pt x="788" y="0"/>
                      <a:pt x="1" y="760"/>
                      <a:pt x="1" y="1709"/>
                    </a:cubicBezTo>
                    <a:cubicBezTo>
                      <a:pt x="1" y="2658"/>
                      <a:pt x="788" y="3391"/>
                      <a:pt x="1710" y="3391"/>
                    </a:cubicBezTo>
                    <a:cubicBezTo>
                      <a:pt x="2632" y="3391"/>
                      <a:pt x="3391" y="2658"/>
                      <a:pt x="3391" y="1709"/>
                    </a:cubicBezTo>
                    <a:cubicBezTo>
                      <a:pt x="3391" y="787"/>
                      <a:pt x="2659" y="0"/>
                      <a:pt x="171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" name="Google Shape;15;p2"/>
              <p:cNvSpPr/>
              <p:nvPr/>
            </p:nvSpPr>
            <p:spPr>
              <a:xfrm>
                <a:off x="-373960" y="2754902"/>
                <a:ext cx="101794" cy="101794"/>
              </a:xfrm>
              <a:custGeom>
                <a:avLst/>
                <a:gdLst/>
                <a:ahLst/>
                <a:cxnLst/>
                <a:rect l="l" t="t" r="r" b="b"/>
                <a:pathLst>
                  <a:path w="3392" h="3392" extrusionOk="0">
                    <a:moveTo>
                      <a:pt x="1709" y="0"/>
                    </a:moveTo>
                    <a:cubicBezTo>
                      <a:pt x="787" y="0"/>
                      <a:pt x="1" y="732"/>
                      <a:pt x="1" y="1682"/>
                    </a:cubicBezTo>
                    <a:cubicBezTo>
                      <a:pt x="1" y="2615"/>
                      <a:pt x="735" y="3391"/>
                      <a:pt x="1662" y="3391"/>
                    </a:cubicBezTo>
                    <a:cubicBezTo>
                      <a:pt x="1678" y="3391"/>
                      <a:pt x="1693" y="3391"/>
                      <a:pt x="1709" y="3391"/>
                    </a:cubicBezTo>
                    <a:cubicBezTo>
                      <a:pt x="2632" y="3391"/>
                      <a:pt x="3391" y="2631"/>
                      <a:pt x="3391" y="1682"/>
                    </a:cubicBezTo>
                    <a:cubicBezTo>
                      <a:pt x="3391" y="787"/>
                      <a:pt x="2659" y="0"/>
                      <a:pt x="170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593863" y="2080097"/>
                <a:ext cx="101794" cy="101794"/>
              </a:xfrm>
              <a:custGeom>
                <a:avLst/>
                <a:gdLst/>
                <a:ahLst/>
                <a:cxnLst/>
                <a:rect l="l" t="t" r="r" b="b"/>
                <a:pathLst>
                  <a:path w="3392" h="3392" extrusionOk="0">
                    <a:moveTo>
                      <a:pt x="1710" y="1"/>
                    </a:moveTo>
                    <a:cubicBezTo>
                      <a:pt x="787" y="1"/>
                      <a:pt x="1" y="733"/>
                      <a:pt x="1" y="1682"/>
                    </a:cubicBezTo>
                    <a:cubicBezTo>
                      <a:pt x="1" y="2642"/>
                      <a:pt x="760" y="3392"/>
                      <a:pt x="1662" y="3392"/>
                    </a:cubicBezTo>
                    <a:cubicBezTo>
                      <a:pt x="1678" y="3392"/>
                      <a:pt x="1694" y="3391"/>
                      <a:pt x="1710" y="3391"/>
                    </a:cubicBezTo>
                    <a:cubicBezTo>
                      <a:pt x="2605" y="3391"/>
                      <a:pt x="3391" y="2659"/>
                      <a:pt x="3391" y="1682"/>
                    </a:cubicBezTo>
                    <a:cubicBezTo>
                      <a:pt x="3391" y="787"/>
                      <a:pt x="2659" y="1"/>
                      <a:pt x="171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334216" y="2950237"/>
                <a:ext cx="101764" cy="101794"/>
              </a:xfrm>
              <a:custGeom>
                <a:avLst/>
                <a:gdLst/>
                <a:ahLst/>
                <a:cxnLst/>
                <a:rect l="l" t="t" r="r" b="b"/>
                <a:pathLst>
                  <a:path w="3391" h="3392" fill="none" extrusionOk="0">
                    <a:moveTo>
                      <a:pt x="0" y="1683"/>
                    </a:moveTo>
                    <a:cubicBezTo>
                      <a:pt x="0" y="733"/>
                      <a:pt x="787" y="1"/>
                      <a:pt x="1709" y="1"/>
                    </a:cubicBezTo>
                    <a:cubicBezTo>
                      <a:pt x="2659" y="1"/>
                      <a:pt x="3391" y="787"/>
                      <a:pt x="3391" y="1683"/>
                    </a:cubicBezTo>
                    <a:cubicBezTo>
                      <a:pt x="3391" y="2605"/>
                      <a:pt x="2631" y="3391"/>
                      <a:pt x="1709" y="3391"/>
                    </a:cubicBezTo>
                    <a:cubicBezTo>
                      <a:pt x="787" y="3391"/>
                      <a:pt x="0" y="2632"/>
                      <a:pt x="0" y="1683"/>
                    </a:cubicBezTo>
                    <a:close/>
                  </a:path>
                </a:pathLst>
              </a:custGeom>
              <a:noFill/>
              <a:ln w="8825" cap="flat" cmpd="sng">
                <a:solidFill>
                  <a:schemeClr val="lt2"/>
                </a:solidFill>
                <a:prstDash val="solid"/>
                <a:miter lim="271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>
                <a:off x="334216" y="2730474"/>
                <a:ext cx="101764" cy="102604"/>
              </a:xfrm>
              <a:custGeom>
                <a:avLst/>
                <a:gdLst/>
                <a:ahLst/>
                <a:cxnLst/>
                <a:rect l="l" t="t" r="r" b="b"/>
                <a:pathLst>
                  <a:path w="3391" h="3419" fill="none" extrusionOk="0">
                    <a:moveTo>
                      <a:pt x="0" y="1682"/>
                    </a:moveTo>
                    <a:cubicBezTo>
                      <a:pt x="0" y="733"/>
                      <a:pt x="787" y="0"/>
                      <a:pt x="1709" y="0"/>
                    </a:cubicBezTo>
                    <a:cubicBezTo>
                      <a:pt x="2659" y="0"/>
                      <a:pt x="3391" y="787"/>
                      <a:pt x="3391" y="1682"/>
                    </a:cubicBezTo>
                    <a:cubicBezTo>
                      <a:pt x="3391" y="2631"/>
                      <a:pt x="2631" y="3391"/>
                      <a:pt x="1709" y="3391"/>
                    </a:cubicBezTo>
                    <a:cubicBezTo>
                      <a:pt x="787" y="3418"/>
                      <a:pt x="0" y="2631"/>
                      <a:pt x="0" y="1682"/>
                    </a:cubicBezTo>
                    <a:close/>
                  </a:path>
                </a:pathLst>
              </a:custGeom>
              <a:noFill/>
              <a:ln w="8825" cap="flat" cmpd="sng">
                <a:solidFill>
                  <a:schemeClr val="lt2"/>
                </a:solidFill>
                <a:prstDash val="solid"/>
                <a:miter lim="271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9" name="Google Shape;19;p2"/>
              <p:cNvSpPr/>
              <p:nvPr/>
            </p:nvSpPr>
            <p:spPr>
              <a:xfrm>
                <a:off x="-373960" y="3148873"/>
                <a:ext cx="101794" cy="102574"/>
              </a:xfrm>
              <a:custGeom>
                <a:avLst/>
                <a:gdLst/>
                <a:ahLst/>
                <a:cxnLst/>
                <a:rect l="l" t="t" r="r" b="b"/>
                <a:pathLst>
                  <a:path w="3392" h="3418" fill="none" extrusionOk="0">
                    <a:moveTo>
                      <a:pt x="1" y="1682"/>
                    </a:moveTo>
                    <a:cubicBezTo>
                      <a:pt x="1" y="732"/>
                      <a:pt x="787" y="0"/>
                      <a:pt x="1709" y="0"/>
                    </a:cubicBezTo>
                    <a:cubicBezTo>
                      <a:pt x="2659" y="0"/>
                      <a:pt x="3391" y="760"/>
                      <a:pt x="3391" y="1682"/>
                    </a:cubicBezTo>
                    <a:cubicBezTo>
                      <a:pt x="3391" y="2604"/>
                      <a:pt x="2632" y="3391"/>
                      <a:pt x="1709" y="3391"/>
                    </a:cubicBezTo>
                    <a:cubicBezTo>
                      <a:pt x="760" y="3418"/>
                      <a:pt x="1" y="2631"/>
                      <a:pt x="1" y="1682"/>
                    </a:cubicBezTo>
                    <a:close/>
                  </a:path>
                </a:pathLst>
              </a:custGeom>
              <a:noFill/>
              <a:ln w="8825" cap="flat" cmpd="sng">
                <a:solidFill>
                  <a:schemeClr val="accent1"/>
                </a:solidFill>
                <a:prstDash val="solid"/>
                <a:miter lim="271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-137901" y="2002761"/>
                <a:ext cx="101794" cy="101794"/>
              </a:xfrm>
              <a:custGeom>
                <a:avLst/>
                <a:gdLst/>
                <a:ahLst/>
                <a:cxnLst/>
                <a:rect l="l" t="t" r="r" b="b"/>
                <a:pathLst>
                  <a:path w="3392" h="3392" fill="none" extrusionOk="0">
                    <a:moveTo>
                      <a:pt x="1" y="1710"/>
                    </a:moveTo>
                    <a:cubicBezTo>
                      <a:pt x="1" y="760"/>
                      <a:pt x="787" y="1"/>
                      <a:pt x="1709" y="1"/>
                    </a:cubicBezTo>
                    <a:cubicBezTo>
                      <a:pt x="2659" y="1"/>
                      <a:pt x="3391" y="787"/>
                      <a:pt x="3391" y="1710"/>
                    </a:cubicBezTo>
                    <a:cubicBezTo>
                      <a:pt x="3391" y="2659"/>
                      <a:pt x="2632" y="3391"/>
                      <a:pt x="1709" y="3391"/>
                    </a:cubicBezTo>
                    <a:cubicBezTo>
                      <a:pt x="760" y="3391"/>
                      <a:pt x="1" y="2659"/>
                      <a:pt x="1" y="1710"/>
                    </a:cubicBezTo>
                    <a:close/>
                  </a:path>
                </a:pathLst>
              </a:custGeom>
              <a:noFill/>
              <a:ln w="8825" cap="flat" cmpd="sng">
                <a:solidFill>
                  <a:schemeClr val="accent1"/>
                </a:solidFill>
                <a:prstDash val="solid"/>
                <a:miter lim="271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376530" y="1367059"/>
                <a:ext cx="50507" cy="50477"/>
              </a:xfrm>
              <a:custGeom>
                <a:avLst/>
                <a:gdLst/>
                <a:ahLst/>
                <a:cxnLst/>
                <a:rect l="l" t="t" r="r" b="b"/>
                <a:pathLst>
                  <a:path w="1683" h="1682" fill="none" extrusionOk="0">
                    <a:moveTo>
                      <a:pt x="1" y="841"/>
                    </a:moveTo>
                    <a:cubicBezTo>
                      <a:pt x="1" y="380"/>
                      <a:pt x="353" y="0"/>
                      <a:pt x="842" y="0"/>
                    </a:cubicBezTo>
                    <a:cubicBezTo>
                      <a:pt x="1303" y="0"/>
                      <a:pt x="1683" y="380"/>
                      <a:pt x="1683" y="841"/>
                    </a:cubicBezTo>
                    <a:cubicBezTo>
                      <a:pt x="1683" y="1329"/>
                      <a:pt x="1303" y="1682"/>
                      <a:pt x="842" y="1682"/>
                    </a:cubicBezTo>
                    <a:cubicBezTo>
                      <a:pt x="408" y="1682"/>
                      <a:pt x="1" y="1329"/>
                      <a:pt x="1" y="841"/>
                    </a:cubicBezTo>
                    <a:close/>
                  </a:path>
                </a:pathLst>
              </a:custGeom>
              <a:noFill/>
              <a:ln w="8825" cap="flat" cmpd="sng">
                <a:solidFill>
                  <a:schemeClr val="lt2"/>
                </a:solidFill>
                <a:prstDash val="solid"/>
                <a:miter lim="271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140472" y="4439843"/>
                <a:ext cx="50507" cy="50507"/>
              </a:xfrm>
              <a:custGeom>
                <a:avLst/>
                <a:gdLst/>
                <a:ahLst/>
                <a:cxnLst/>
                <a:rect l="l" t="t" r="r" b="b"/>
                <a:pathLst>
                  <a:path w="1683" h="1683" fill="none" extrusionOk="0">
                    <a:moveTo>
                      <a:pt x="1" y="841"/>
                    </a:moveTo>
                    <a:cubicBezTo>
                      <a:pt x="1" y="380"/>
                      <a:pt x="354" y="0"/>
                      <a:pt x="842" y="0"/>
                    </a:cubicBezTo>
                    <a:cubicBezTo>
                      <a:pt x="1303" y="0"/>
                      <a:pt x="1683" y="380"/>
                      <a:pt x="1683" y="841"/>
                    </a:cubicBezTo>
                    <a:cubicBezTo>
                      <a:pt x="1683" y="1329"/>
                      <a:pt x="1303" y="1682"/>
                      <a:pt x="842" y="1682"/>
                    </a:cubicBezTo>
                    <a:cubicBezTo>
                      <a:pt x="408" y="1682"/>
                      <a:pt x="1" y="1329"/>
                      <a:pt x="1" y="841"/>
                    </a:cubicBezTo>
                    <a:close/>
                  </a:path>
                </a:pathLst>
              </a:custGeom>
              <a:noFill/>
              <a:ln w="8825" cap="flat" cmpd="sng">
                <a:solidFill>
                  <a:schemeClr val="accent1"/>
                </a:solidFill>
                <a:prstDash val="solid"/>
                <a:miter lim="271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>
                <a:off x="-235584" y="2898139"/>
                <a:ext cx="51317" cy="51317"/>
              </a:xfrm>
              <a:custGeom>
                <a:avLst/>
                <a:gdLst/>
                <a:ahLst/>
                <a:cxnLst/>
                <a:rect l="l" t="t" r="r" b="b"/>
                <a:pathLst>
                  <a:path w="1710" h="1710" fill="none" extrusionOk="0">
                    <a:moveTo>
                      <a:pt x="1" y="842"/>
                    </a:moveTo>
                    <a:cubicBezTo>
                      <a:pt x="1" y="381"/>
                      <a:pt x="380" y="1"/>
                      <a:pt x="869" y="1"/>
                    </a:cubicBezTo>
                    <a:cubicBezTo>
                      <a:pt x="1330" y="1"/>
                      <a:pt x="1709" y="381"/>
                      <a:pt x="1709" y="842"/>
                    </a:cubicBezTo>
                    <a:cubicBezTo>
                      <a:pt x="1709" y="1330"/>
                      <a:pt x="1330" y="1710"/>
                      <a:pt x="869" y="1710"/>
                    </a:cubicBezTo>
                    <a:cubicBezTo>
                      <a:pt x="380" y="1710"/>
                      <a:pt x="1" y="1330"/>
                      <a:pt x="1" y="842"/>
                    </a:cubicBezTo>
                    <a:close/>
                  </a:path>
                </a:pathLst>
              </a:custGeom>
              <a:noFill/>
              <a:ln w="8825" cap="flat" cmpd="sng">
                <a:solidFill>
                  <a:schemeClr val="accent1"/>
                </a:solidFill>
                <a:prstDash val="solid"/>
                <a:miter lim="271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>
                <a:off x="620722" y="2235579"/>
                <a:ext cx="50507" cy="51287"/>
              </a:xfrm>
              <a:custGeom>
                <a:avLst/>
                <a:gdLst/>
                <a:ahLst/>
                <a:cxnLst/>
                <a:rect l="l" t="t" r="r" b="b"/>
                <a:pathLst>
                  <a:path w="1683" h="1709" fill="none" extrusionOk="0">
                    <a:moveTo>
                      <a:pt x="1" y="868"/>
                    </a:moveTo>
                    <a:cubicBezTo>
                      <a:pt x="1" y="380"/>
                      <a:pt x="354" y="0"/>
                      <a:pt x="842" y="0"/>
                    </a:cubicBezTo>
                    <a:cubicBezTo>
                      <a:pt x="1303" y="0"/>
                      <a:pt x="1683" y="380"/>
                      <a:pt x="1683" y="868"/>
                    </a:cubicBezTo>
                    <a:cubicBezTo>
                      <a:pt x="1683" y="1329"/>
                      <a:pt x="1303" y="1709"/>
                      <a:pt x="842" y="1709"/>
                    </a:cubicBezTo>
                    <a:cubicBezTo>
                      <a:pt x="354" y="1709"/>
                      <a:pt x="1" y="1329"/>
                      <a:pt x="1" y="868"/>
                    </a:cubicBezTo>
                    <a:close/>
                  </a:path>
                </a:pathLst>
              </a:custGeom>
              <a:noFill/>
              <a:ln w="8825" cap="flat" cmpd="sng">
                <a:solidFill>
                  <a:schemeClr val="accent1"/>
                </a:solidFill>
                <a:prstDash val="solid"/>
                <a:miter lim="271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620722" y="2506629"/>
                <a:ext cx="50507" cy="50507"/>
              </a:xfrm>
              <a:custGeom>
                <a:avLst/>
                <a:gdLst/>
                <a:ahLst/>
                <a:cxnLst/>
                <a:rect l="l" t="t" r="r" b="b"/>
                <a:pathLst>
                  <a:path w="1683" h="1683" fill="none" extrusionOk="0">
                    <a:moveTo>
                      <a:pt x="1" y="841"/>
                    </a:moveTo>
                    <a:cubicBezTo>
                      <a:pt x="1" y="380"/>
                      <a:pt x="354" y="0"/>
                      <a:pt x="842" y="0"/>
                    </a:cubicBezTo>
                    <a:cubicBezTo>
                      <a:pt x="1303" y="0"/>
                      <a:pt x="1683" y="380"/>
                      <a:pt x="1683" y="841"/>
                    </a:cubicBezTo>
                    <a:cubicBezTo>
                      <a:pt x="1683" y="1329"/>
                      <a:pt x="1303" y="1682"/>
                      <a:pt x="842" y="1682"/>
                    </a:cubicBezTo>
                    <a:cubicBezTo>
                      <a:pt x="354" y="1682"/>
                      <a:pt x="1" y="1329"/>
                      <a:pt x="1" y="841"/>
                    </a:cubicBezTo>
                    <a:close/>
                  </a:path>
                </a:pathLst>
              </a:custGeom>
              <a:noFill/>
              <a:ln w="8825" cap="flat" cmpd="sng">
                <a:solidFill>
                  <a:schemeClr val="accent1"/>
                </a:solidFill>
                <a:prstDash val="solid"/>
                <a:miter lim="271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-44300" y="2653138"/>
                <a:ext cx="51317" cy="50507"/>
              </a:xfrm>
              <a:custGeom>
                <a:avLst/>
                <a:gdLst/>
                <a:ahLst/>
                <a:cxnLst/>
                <a:rect l="l" t="t" r="r" b="b"/>
                <a:pathLst>
                  <a:path w="1710" h="1683" fill="none" extrusionOk="0">
                    <a:moveTo>
                      <a:pt x="1" y="842"/>
                    </a:moveTo>
                    <a:cubicBezTo>
                      <a:pt x="1" y="380"/>
                      <a:pt x="381" y="1"/>
                      <a:pt x="869" y="1"/>
                    </a:cubicBezTo>
                    <a:cubicBezTo>
                      <a:pt x="1330" y="1"/>
                      <a:pt x="1710" y="380"/>
                      <a:pt x="1710" y="842"/>
                    </a:cubicBezTo>
                    <a:cubicBezTo>
                      <a:pt x="1710" y="1330"/>
                      <a:pt x="1330" y="1682"/>
                      <a:pt x="869" y="1682"/>
                    </a:cubicBezTo>
                    <a:cubicBezTo>
                      <a:pt x="381" y="1682"/>
                      <a:pt x="1" y="1330"/>
                      <a:pt x="1" y="842"/>
                    </a:cubicBezTo>
                    <a:close/>
                  </a:path>
                </a:pathLst>
              </a:custGeom>
              <a:noFill/>
              <a:ln w="8825" cap="flat" cmpd="sng">
                <a:solidFill>
                  <a:schemeClr val="accent1"/>
                </a:solidFill>
                <a:prstDash val="solid"/>
                <a:miter lim="271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-1146" y="1770784"/>
                <a:ext cx="50507" cy="51317"/>
              </a:xfrm>
              <a:custGeom>
                <a:avLst/>
                <a:gdLst/>
                <a:ahLst/>
                <a:cxnLst/>
                <a:rect l="l" t="t" r="r" b="b"/>
                <a:pathLst>
                  <a:path w="1683" h="1710" fill="none" extrusionOk="0">
                    <a:moveTo>
                      <a:pt x="0" y="841"/>
                    </a:moveTo>
                    <a:cubicBezTo>
                      <a:pt x="0" y="380"/>
                      <a:pt x="380" y="0"/>
                      <a:pt x="841" y="0"/>
                    </a:cubicBezTo>
                    <a:cubicBezTo>
                      <a:pt x="1329" y="0"/>
                      <a:pt x="1682" y="380"/>
                      <a:pt x="1682" y="841"/>
                    </a:cubicBezTo>
                    <a:cubicBezTo>
                      <a:pt x="1682" y="1330"/>
                      <a:pt x="1329" y="1709"/>
                      <a:pt x="841" y="1709"/>
                    </a:cubicBezTo>
                    <a:cubicBezTo>
                      <a:pt x="380" y="1709"/>
                      <a:pt x="0" y="1330"/>
                      <a:pt x="0" y="841"/>
                    </a:cubicBezTo>
                    <a:close/>
                  </a:path>
                </a:pathLst>
              </a:custGeom>
              <a:noFill/>
              <a:ln w="8825" cap="flat" cmpd="sng">
                <a:solidFill>
                  <a:schemeClr val="accent1"/>
                </a:solidFill>
                <a:prstDash val="solid"/>
                <a:miter lim="271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72109" y="1770784"/>
                <a:ext cx="50507" cy="51317"/>
              </a:xfrm>
              <a:custGeom>
                <a:avLst/>
                <a:gdLst/>
                <a:ahLst/>
                <a:cxnLst/>
                <a:rect l="l" t="t" r="r" b="b"/>
                <a:pathLst>
                  <a:path w="1683" h="1710" fill="none" extrusionOk="0">
                    <a:moveTo>
                      <a:pt x="0" y="841"/>
                    </a:moveTo>
                    <a:cubicBezTo>
                      <a:pt x="0" y="380"/>
                      <a:pt x="380" y="0"/>
                      <a:pt x="841" y="0"/>
                    </a:cubicBezTo>
                    <a:cubicBezTo>
                      <a:pt x="1302" y="0"/>
                      <a:pt x="1682" y="380"/>
                      <a:pt x="1682" y="841"/>
                    </a:cubicBezTo>
                    <a:cubicBezTo>
                      <a:pt x="1682" y="1330"/>
                      <a:pt x="1330" y="1709"/>
                      <a:pt x="841" y="1709"/>
                    </a:cubicBezTo>
                    <a:cubicBezTo>
                      <a:pt x="353" y="1709"/>
                      <a:pt x="0" y="1330"/>
                      <a:pt x="0" y="841"/>
                    </a:cubicBezTo>
                    <a:close/>
                  </a:path>
                </a:pathLst>
              </a:custGeom>
              <a:noFill/>
              <a:ln w="8825" cap="flat" cmpd="sng">
                <a:solidFill>
                  <a:schemeClr val="accent1"/>
                </a:solidFill>
                <a:prstDash val="solid"/>
                <a:miter lim="271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9" name="Google Shape;29;p2"/>
              <p:cNvSpPr/>
              <p:nvPr/>
            </p:nvSpPr>
            <p:spPr>
              <a:xfrm>
                <a:off x="-111852" y="1770784"/>
                <a:ext cx="50507" cy="51317"/>
              </a:xfrm>
              <a:custGeom>
                <a:avLst/>
                <a:gdLst/>
                <a:ahLst/>
                <a:cxnLst/>
                <a:rect l="l" t="t" r="r" b="b"/>
                <a:pathLst>
                  <a:path w="1683" h="1710" extrusionOk="0">
                    <a:moveTo>
                      <a:pt x="841" y="0"/>
                    </a:moveTo>
                    <a:cubicBezTo>
                      <a:pt x="353" y="0"/>
                      <a:pt x="1" y="380"/>
                      <a:pt x="1" y="841"/>
                    </a:cubicBezTo>
                    <a:cubicBezTo>
                      <a:pt x="1" y="1330"/>
                      <a:pt x="353" y="1709"/>
                      <a:pt x="841" y="1709"/>
                    </a:cubicBezTo>
                    <a:cubicBezTo>
                      <a:pt x="1302" y="1709"/>
                      <a:pt x="1682" y="1330"/>
                      <a:pt x="1682" y="841"/>
                    </a:cubicBezTo>
                    <a:cubicBezTo>
                      <a:pt x="1682" y="380"/>
                      <a:pt x="1302" y="0"/>
                      <a:pt x="8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0" name="Google Shape;30;p2"/>
              <p:cNvSpPr/>
              <p:nvPr/>
            </p:nvSpPr>
            <p:spPr>
              <a:xfrm>
                <a:off x="376530" y="1244949"/>
                <a:ext cx="50507" cy="50507"/>
              </a:xfrm>
              <a:custGeom>
                <a:avLst/>
                <a:gdLst/>
                <a:ahLst/>
                <a:cxnLst/>
                <a:rect l="l" t="t" r="r" b="b"/>
                <a:pathLst>
                  <a:path w="1683" h="1683" extrusionOk="0">
                    <a:moveTo>
                      <a:pt x="842" y="1"/>
                    </a:moveTo>
                    <a:cubicBezTo>
                      <a:pt x="353" y="1"/>
                      <a:pt x="1" y="380"/>
                      <a:pt x="1" y="841"/>
                    </a:cubicBezTo>
                    <a:cubicBezTo>
                      <a:pt x="1" y="1330"/>
                      <a:pt x="408" y="1682"/>
                      <a:pt x="842" y="1682"/>
                    </a:cubicBezTo>
                    <a:cubicBezTo>
                      <a:pt x="1303" y="1682"/>
                      <a:pt x="1683" y="1330"/>
                      <a:pt x="1683" y="841"/>
                    </a:cubicBezTo>
                    <a:cubicBezTo>
                      <a:pt x="1683" y="380"/>
                      <a:pt x="1303" y="1"/>
                      <a:pt x="84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1" name="Google Shape;31;p2"/>
              <p:cNvSpPr/>
              <p:nvPr/>
            </p:nvSpPr>
            <p:spPr>
              <a:xfrm>
                <a:off x="376530" y="1122028"/>
                <a:ext cx="50507" cy="51317"/>
              </a:xfrm>
              <a:custGeom>
                <a:avLst/>
                <a:gdLst/>
                <a:ahLst/>
                <a:cxnLst/>
                <a:rect l="l" t="t" r="r" b="b"/>
                <a:pathLst>
                  <a:path w="1683" h="1710" fill="none" extrusionOk="0">
                    <a:moveTo>
                      <a:pt x="1" y="842"/>
                    </a:moveTo>
                    <a:cubicBezTo>
                      <a:pt x="1" y="353"/>
                      <a:pt x="353" y="1"/>
                      <a:pt x="842" y="1"/>
                    </a:cubicBezTo>
                    <a:cubicBezTo>
                      <a:pt x="1303" y="1"/>
                      <a:pt x="1683" y="353"/>
                      <a:pt x="1683" y="842"/>
                    </a:cubicBezTo>
                    <a:cubicBezTo>
                      <a:pt x="1683" y="1303"/>
                      <a:pt x="1303" y="1682"/>
                      <a:pt x="842" y="1682"/>
                    </a:cubicBezTo>
                    <a:cubicBezTo>
                      <a:pt x="408" y="1710"/>
                      <a:pt x="1" y="1303"/>
                      <a:pt x="1" y="842"/>
                    </a:cubicBezTo>
                    <a:close/>
                  </a:path>
                </a:pathLst>
              </a:custGeom>
              <a:noFill/>
              <a:ln w="8825" cap="flat" cmpd="sng">
                <a:solidFill>
                  <a:schemeClr val="lt2"/>
                </a:solidFill>
                <a:prstDash val="solid"/>
                <a:miter lim="271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2" name="Google Shape;32;p2"/>
              <p:cNvSpPr/>
              <p:nvPr/>
            </p:nvSpPr>
            <p:spPr>
              <a:xfrm>
                <a:off x="450625" y="1122028"/>
                <a:ext cx="50477" cy="51317"/>
              </a:xfrm>
              <a:custGeom>
                <a:avLst/>
                <a:gdLst/>
                <a:ahLst/>
                <a:cxnLst/>
                <a:rect l="l" t="t" r="r" b="b"/>
                <a:pathLst>
                  <a:path w="1682" h="1710" fill="none" extrusionOk="0">
                    <a:moveTo>
                      <a:pt x="0" y="842"/>
                    </a:moveTo>
                    <a:cubicBezTo>
                      <a:pt x="0" y="353"/>
                      <a:pt x="380" y="1"/>
                      <a:pt x="841" y="1"/>
                    </a:cubicBezTo>
                    <a:cubicBezTo>
                      <a:pt x="1329" y="1"/>
                      <a:pt x="1682" y="353"/>
                      <a:pt x="1682" y="842"/>
                    </a:cubicBezTo>
                    <a:cubicBezTo>
                      <a:pt x="1682" y="1303"/>
                      <a:pt x="1329" y="1682"/>
                      <a:pt x="841" y="1682"/>
                    </a:cubicBezTo>
                    <a:cubicBezTo>
                      <a:pt x="380" y="1710"/>
                      <a:pt x="0" y="1303"/>
                      <a:pt x="0" y="842"/>
                    </a:cubicBezTo>
                    <a:close/>
                  </a:path>
                </a:pathLst>
              </a:custGeom>
              <a:noFill/>
              <a:ln w="8825" cap="flat" cmpd="sng">
                <a:solidFill>
                  <a:schemeClr val="accent1"/>
                </a:solidFill>
                <a:prstDash val="solid"/>
                <a:miter lim="271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3" name="Google Shape;33;p2"/>
              <p:cNvSpPr/>
              <p:nvPr/>
            </p:nvSpPr>
            <p:spPr>
              <a:xfrm>
                <a:off x="-204643" y="993435"/>
                <a:ext cx="101764" cy="101764"/>
              </a:xfrm>
              <a:custGeom>
                <a:avLst/>
                <a:gdLst/>
                <a:ahLst/>
                <a:cxnLst/>
                <a:rect l="l" t="t" r="r" b="b"/>
                <a:pathLst>
                  <a:path w="3391" h="3391" fill="none" extrusionOk="0">
                    <a:moveTo>
                      <a:pt x="3391" y="1709"/>
                    </a:moveTo>
                    <a:cubicBezTo>
                      <a:pt x="3391" y="2631"/>
                      <a:pt x="2631" y="3391"/>
                      <a:pt x="1682" y="3391"/>
                    </a:cubicBezTo>
                    <a:cubicBezTo>
                      <a:pt x="760" y="3391"/>
                      <a:pt x="0" y="2631"/>
                      <a:pt x="0" y="1709"/>
                    </a:cubicBezTo>
                    <a:cubicBezTo>
                      <a:pt x="0" y="760"/>
                      <a:pt x="760" y="0"/>
                      <a:pt x="1682" y="0"/>
                    </a:cubicBezTo>
                    <a:cubicBezTo>
                      <a:pt x="2631" y="0"/>
                      <a:pt x="3391" y="760"/>
                      <a:pt x="3391" y="1709"/>
                    </a:cubicBezTo>
                    <a:close/>
                  </a:path>
                </a:pathLst>
              </a:custGeom>
              <a:noFill/>
              <a:ln w="8825" cap="flat" cmpd="sng">
                <a:solidFill>
                  <a:schemeClr val="accent1"/>
                </a:solidFill>
                <a:prstDash val="solid"/>
                <a:miter lim="271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>
                <a:off x="-186727" y="1265295"/>
                <a:ext cx="51287" cy="50507"/>
              </a:xfrm>
              <a:custGeom>
                <a:avLst/>
                <a:gdLst/>
                <a:ahLst/>
                <a:cxnLst/>
                <a:rect l="l" t="t" r="r" b="b"/>
                <a:pathLst>
                  <a:path w="1709" h="1683" fill="none" extrusionOk="0">
                    <a:moveTo>
                      <a:pt x="0" y="841"/>
                    </a:moveTo>
                    <a:cubicBezTo>
                      <a:pt x="0" y="380"/>
                      <a:pt x="380" y="1"/>
                      <a:pt x="868" y="1"/>
                    </a:cubicBezTo>
                    <a:cubicBezTo>
                      <a:pt x="1329" y="1"/>
                      <a:pt x="1709" y="380"/>
                      <a:pt x="1709" y="841"/>
                    </a:cubicBezTo>
                    <a:cubicBezTo>
                      <a:pt x="1709" y="1330"/>
                      <a:pt x="1329" y="1682"/>
                      <a:pt x="868" y="1682"/>
                    </a:cubicBezTo>
                    <a:cubicBezTo>
                      <a:pt x="380" y="1682"/>
                      <a:pt x="0" y="1330"/>
                      <a:pt x="0" y="841"/>
                    </a:cubicBezTo>
                    <a:close/>
                  </a:path>
                </a:pathLst>
              </a:custGeom>
              <a:noFill/>
              <a:ln w="8825" cap="flat" cmpd="sng">
                <a:solidFill>
                  <a:schemeClr val="accent1"/>
                </a:solidFill>
                <a:prstDash val="solid"/>
                <a:miter lim="271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>
                <a:off x="94886" y="1822071"/>
                <a:ext cx="71664" cy="2254771"/>
              </a:xfrm>
              <a:custGeom>
                <a:avLst/>
                <a:gdLst/>
                <a:ahLst/>
                <a:cxnLst/>
                <a:rect l="l" t="t" r="r" b="b"/>
                <a:pathLst>
                  <a:path w="2388" h="75134" fill="none" extrusionOk="0">
                    <a:moveTo>
                      <a:pt x="2388" y="75133"/>
                    </a:moveTo>
                    <a:lnTo>
                      <a:pt x="2388" y="18200"/>
                    </a:lnTo>
                    <a:lnTo>
                      <a:pt x="1" y="15813"/>
                    </a:lnTo>
                    <a:lnTo>
                      <a:pt x="1" y="0"/>
                    </a:lnTo>
                  </a:path>
                </a:pathLst>
              </a:custGeom>
              <a:noFill/>
              <a:ln w="8825" cap="flat" cmpd="sng">
                <a:solidFill>
                  <a:schemeClr val="accent1"/>
                </a:solidFill>
                <a:prstDash val="solid"/>
                <a:miter lim="271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6" name="Google Shape;36;p2"/>
              <p:cNvSpPr/>
              <p:nvPr/>
            </p:nvSpPr>
            <p:spPr>
              <a:xfrm>
                <a:off x="114423" y="4077623"/>
                <a:ext cx="101794" cy="101764"/>
              </a:xfrm>
              <a:custGeom>
                <a:avLst/>
                <a:gdLst/>
                <a:ahLst/>
                <a:cxnLst/>
                <a:rect l="l" t="t" r="r" b="b"/>
                <a:pathLst>
                  <a:path w="3392" h="3391" fill="none" extrusionOk="0">
                    <a:moveTo>
                      <a:pt x="1" y="1682"/>
                    </a:moveTo>
                    <a:cubicBezTo>
                      <a:pt x="1" y="733"/>
                      <a:pt x="788" y="0"/>
                      <a:pt x="1710" y="0"/>
                    </a:cubicBezTo>
                    <a:cubicBezTo>
                      <a:pt x="2659" y="0"/>
                      <a:pt x="3391" y="787"/>
                      <a:pt x="3391" y="1682"/>
                    </a:cubicBezTo>
                    <a:cubicBezTo>
                      <a:pt x="3391" y="2631"/>
                      <a:pt x="2632" y="3391"/>
                      <a:pt x="1710" y="3391"/>
                    </a:cubicBezTo>
                    <a:cubicBezTo>
                      <a:pt x="788" y="3391"/>
                      <a:pt x="1" y="2631"/>
                      <a:pt x="1" y="1682"/>
                    </a:cubicBezTo>
                    <a:close/>
                  </a:path>
                </a:pathLst>
              </a:custGeom>
              <a:noFill/>
              <a:ln w="8825" cap="flat" cmpd="sng">
                <a:solidFill>
                  <a:schemeClr val="accent1"/>
                </a:solidFill>
                <a:prstDash val="solid"/>
                <a:miter lim="271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7" name="Google Shape;37;p2"/>
              <p:cNvSpPr/>
              <p:nvPr/>
            </p:nvSpPr>
            <p:spPr>
              <a:xfrm>
                <a:off x="-18251" y="1819610"/>
                <a:ext cx="104225" cy="2026065"/>
              </a:xfrm>
              <a:custGeom>
                <a:avLst/>
                <a:gdLst/>
                <a:ahLst/>
                <a:cxnLst/>
                <a:rect l="l" t="t" r="r" b="b"/>
                <a:pathLst>
                  <a:path w="3473" h="67513" fill="none" extrusionOk="0">
                    <a:moveTo>
                      <a:pt x="1" y="67512"/>
                    </a:moveTo>
                    <a:lnTo>
                      <a:pt x="3473" y="64013"/>
                    </a:lnTo>
                    <a:lnTo>
                      <a:pt x="3473" y="19910"/>
                    </a:lnTo>
                    <a:lnTo>
                      <a:pt x="1411" y="17821"/>
                    </a:lnTo>
                    <a:lnTo>
                      <a:pt x="1411" y="1"/>
                    </a:lnTo>
                  </a:path>
                </a:pathLst>
              </a:custGeom>
              <a:noFill/>
              <a:ln w="8825" cap="flat" cmpd="sng">
                <a:solidFill>
                  <a:schemeClr val="accent1"/>
                </a:solidFill>
                <a:prstDash val="solid"/>
                <a:miter lim="271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8" name="Google Shape;38;p2"/>
              <p:cNvSpPr/>
              <p:nvPr/>
            </p:nvSpPr>
            <p:spPr>
              <a:xfrm>
                <a:off x="274796" y="1172504"/>
                <a:ext cx="201067" cy="3163174"/>
              </a:xfrm>
              <a:custGeom>
                <a:avLst/>
                <a:gdLst/>
                <a:ahLst/>
                <a:cxnLst/>
                <a:rect l="l" t="t" r="r" b="b"/>
                <a:pathLst>
                  <a:path w="6700" h="105404" fill="none" extrusionOk="0">
                    <a:moveTo>
                      <a:pt x="3716" y="105404"/>
                    </a:moveTo>
                    <a:lnTo>
                      <a:pt x="3716" y="82972"/>
                    </a:lnTo>
                    <a:lnTo>
                      <a:pt x="0" y="79229"/>
                    </a:lnTo>
                    <a:lnTo>
                      <a:pt x="0" y="40117"/>
                    </a:lnTo>
                    <a:lnTo>
                      <a:pt x="6700" y="33390"/>
                    </a:lnTo>
                    <a:lnTo>
                      <a:pt x="6700" y="0"/>
                    </a:lnTo>
                  </a:path>
                </a:pathLst>
              </a:custGeom>
              <a:noFill/>
              <a:ln w="8825" cap="flat" cmpd="sng">
                <a:solidFill>
                  <a:schemeClr val="accent1"/>
                </a:solidFill>
                <a:prstDash val="solid"/>
                <a:miter lim="271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>
                <a:off x="334216" y="4337269"/>
                <a:ext cx="101764" cy="101794"/>
              </a:xfrm>
              <a:custGeom>
                <a:avLst/>
                <a:gdLst/>
                <a:ahLst/>
                <a:cxnLst/>
                <a:rect l="l" t="t" r="r" b="b"/>
                <a:pathLst>
                  <a:path w="3391" h="3392" fill="none" extrusionOk="0">
                    <a:moveTo>
                      <a:pt x="0" y="1682"/>
                    </a:moveTo>
                    <a:cubicBezTo>
                      <a:pt x="0" y="733"/>
                      <a:pt x="787" y="1"/>
                      <a:pt x="1709" y="1"/>
                    </a:cubicBezTo>
                    <a:cubicBezTo>
                      <a:pt x="2659" y="1"/>
                      <a:pt x="3391" y="760"/>
                      <a:pt x="3391" y="1682"/>
                    </a:cubicBezTo>
                    <a:cubicBezTo>
                      <a:pt x="3391" y="2632"/>
                      <a:pt x="2631" y="3391"/>
                      <a:pt x="1709" y="3391"/>
                    </a:cubicBezTo>
                    <a:cubicBezTo>
                      <a:pt x="787" y="3391"/>
                      <a:pt x="0" y="2632"/>
                      <a:pt x="0" y="1682"/>
                    </a:cubicBezTo>
                    <a:close/>
                  </a:path>
                </a:pathLst>
              </a:custGeom>
              <a:noFill/>
              <a:ln w="8825" cap="flat" cmpd="sng">
                <a:solidFill>
                  <a:schemeClr val="accent1"/>
                </a:solidFill>
                <a:prstDash val="solid"/>
                <a:miter lim="271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0" name="Google Shape;40;p2"/>
              <p:cNvSpPr/>
              <p:nvPr/>
            </p:nvSpPr>
            <p:spPr>
              <a:xfrm>
                <a:off x="-84993" y="3569703"/>
                <a:ext cx="101794" cy="101764"/>
              </a:xfrm>
              <a:custGeom>
                <a:avLst/>
                <a:gdLst/>
                <a:ahLst/>
                <a:cxnLst/>
                <a:rect l="l" t="t" r="r" b="b"/>
                <a:pathLst>
                  <a:path w="3392" h="3391" fill="none" extrusionOk="0">
                    <a:moveTo>
                      <a:pt x="1" y="1709"/>
                    </a:moveTo>
                    <a:cubicBezTo>
                      <a:pt x="1" y="760"/>
                      <a:pt x="787" y="0"/>
                      <a:pt x="1709" y="0"/>
                    </a:cubicBezTo>
                    <a:cubicBezTo>
                      <a:pt x="2659" y="0"/>
                      <a:pt x="3391" y="787"/>
                      <a:pt x="3391" y="1709"/>
                    </a:cubicBezTo>
                    <a:cubicBezTo>
                      <a:pt x="3391" y="2658"/>
                      <a:pt x="2632" y="3391"/>
                      <a:pt x="1709" y="3391"/>
                    </a:cubicBezTo>
                    <a:cubicBezTo>
                      <a:pt x="787" y="3391"/>
                      <a:pt x="1" y="2658"/>
                      <a:pt x="1" y="1709"/>
                    </a:cubicBezTo>
                    <a:close/>
                  </a:path>
                </a:pathLst>
              </a:custGeom>
              <a:noFill/>
              <a:ln w="8825" cap="flat" cmpd="sng">
                <a:solidFill>
                  <a:schemeClr val="accent1"/>
                </a:solidFill>
                <a:prstDash val="solid"/>
                <a:miter lim="271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1" name="Google Shape;41;p2"/>
              <p:cNvSpPr/>
              <p:nvPr/>
            </p:nvSpPr>
            <p:spPr>
              <a:xfrm>
                <a:off x="-66267" y="3841564"/>
                <a:ext cx="50507" cy="50507"/>
              </a:xfrm>
              <a:custGeom>
                <a:avLst/>
                <a:gdLst/>
                <a:ahLst/>
                <a:cxnLst/>
                <a:rect l="l" t="t" r="r" b="b"/>
                <a:pathLst>
                  <a:path w="1683" h="1683" fill="none" extrusionOk="0">
                    <a:moveTo>
                      <a:pt x="0" y="841"/>
                    </a:moveTo>
                    <a:cubicBezTo>
                      <a:pt x="0" y="380"/>
                      <a:pt x="380" y="0"/>
                      <a:pt x="841" y="0"/>
                    </a:cubicBezTo>
                    <a:cubicBezTo>
                      <a:pt x="1330" y="0"/>
                      <a:pt x="1682" y="380"/>
                      <a:pt x="1682" y="841"/>
                    </a:cubicBezTo>
                    <a:cubicBezTo>
                      <a:pt x="1682" y="1329"/>
                      <a:pt x="1330" y="1682"/>
                      <a:pt x="841" y="1682"/>
                    </a:cubicBezTo>
                    <a:cubicBezTo>
                      <a:pt x="380" y="1682"/>
                      <a:pt x="0" y="1329"/>
                      <a:pt x="0" y="841"/>
                    </a:cubicBezTo>
                    <a:close/>
                  </a:path>
                </a:pathLst>
              </a:custGeom>
              <a:noFill/>
              <a:ln w="8825" cap="flat" cmpd="sng">
                <a:solidFill>
                  <a:schemeClr val="accent1"/>
                </a:solidFill>
                <a:prstDash val="solid"/>
                <a:miter lim="271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2" name="Google Shape;42;p2"/>
              <p:cNvSpPr/>
              <p:nvPr/>
            </p:nvSpPr>
            <p:spPr>
              <a:xfrm>
                <a:off x="-265684" y="1546129"/>
                <a:ext cx="232818" cy="2022764"/>
              </a:xfrm>
              <a:custGeom>
                <a:avLst/>
                <a:gdLst/>
                <a:ahLst/>
                <a:cxnLst/>
                <a:rect l="l" t="t" r="r" b="b"/>
                <a:pathLst>
                  <a:path w="7758" h="67403" fill="none" extrusionOk="0">
                    <a:moveTo>
                      <a:pt x="7758" y="67403"/>
                    </a:moveTo>
                    <a:lnTo>
                      <a:pt x="7758" y="44809"/>
                    </a:lnTo>
                    <a:lnTo>
                      <a:pt x="0" y="37051"/>
                    </a:lnTo>
                    <a:lnTo>
                      <a:pt x="0" y="0"/>
                    </a:lnTo>
                  </a:path>
                </a:pathLst>
              </a:custGeom>
              <a:noFill/>
              <a:ln w="8825" cap="flat" cmpd="sng">
                <a:solidFill>
                  <a:schemeClr val="accent1"/>
                </a:solidFill>
                <a:prstDash val="solid"/>
                <a:miter lim="271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3" name="Google Shape;43;p2"/>
              <p:cNvSpPr/>
              <p:nvPr/>
            </p:nvSpPr>
            <p:spPr>
              <a:xfrm>
                <a:off x="-86614" y="1822071"/>
                <a:ext cx="30" cy="179910"/>
              </a:xfrm>
              <a:custGeom>
                <a:avLst/>
                <a:gdLst/>
                <a:ahLst/>
                <a:cxnLst/>
                <a:rect l="l" t="t" r="r" b="b"/>
                <a:pathLst>
                  <a:path w="1" h="5995" fill="none" extrusionOk="0">
                    <a:moveTo>
                      <a:pt x="0" y="5995"/>
                    </a:moveTo>
                    <a:lnTo>
                      <a:pt x="0" y="0"/>
                    </a:lnTo>
                  </a:path>
                </a:pathLst>
              </a:custGeom>
              <a:noFill/>
              <a:ln w="8825" cap="flat" cmpd="sng">
                <a:solidFill>
                  <a:schemeClr val="accent1"/>
                </a:solidFill>
                <a:prstDash val="solid"/>
                <a:miter lim="271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4" name="Google Shape;44;p2"/>
              <p:cNvSpPr/>
              <p:nvPr/>
            </p:nvSpPr>
            <p:spPr>
              <a:xfrm>
                <a:off x="-183486" y="2162324"/>
                <a:ext cx="51317" cy="51287"/>
              </a:xfrm>
              <a:custGeom>
                <a:avLst/>
                <a:gdLst/>
                <a:ahLst/>
                <a:cxnLst/>
                <a:rect l="l" t="t" r="r" b="b"/>
                <a:pathLst>
                  <a:path w="1710" h="1709" extrusionOk="0">
                    <a:moveTo>
                      <a:pt x="841" y="0"/>
                    </a:moveTo>
                    <a:cubicBezTo>
                      <a:pt x="380" y="0"/>
                      <a:pt x="1" y="380"/>
                      <a:pt x="1" y="868"/>
                    </a:cubicBezTo>
                    <a:cubicBezTo>
                      <a:pt x="1" y="1329"/>
                      <a:pt x="380" y="1709"/>
                      <a:pt x="841" y="1709"/>
                    </a:cubicBezTo>
                    <a:cubicBezTo>
                      <a:pt x="1330" y="1709"/>
                      <a:pt x="1709" y="1329"/>
                      <a:pt x="1709" y="868"/>
                    </a:cubicBezTo>
                    <a:cubicBezTo>
                      <a:pt x="1709" y="380"/>
                      <a:pt x="1330" y="0"/>
                      <a:pt x="8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5" name="Google Shape;45;p2"/>
              <p:cNvSpPr/>
              <p:nvPr/>
            </p:nvSpPr>
            <p:spPr>
              <a:xfrm>
                <a:off x="-113473" y="4264825"/>
                <a:ext cx="51317" cy="50507"/>
              </a:xfrm>
              <a:custGeom>
                <a:avLst/>
                <a:gdLst/>
                <a:ahLst/>
                <a:cxnLst/>
                <a:rect l="l" t="t" r="r" b="b"/>
                <a:pathLst>
                  <a:path w="1710" h="1683" fill="none" extrusionOk="0">
                    <a:moveTo>
                      <a:pt x="0" y="842"/>
                    </a:moveTo>
                    <a:cubicBezTo>
                      <a:pt x="0" y="381"/>
                      <a:pt x="380" y="1"/>
                      <a:pt x="868" y="1"/>
                    </a:cubicBezTo>
                    <a:cubicBezTo>
                      <a:pt x="1329" y="1"/>
                      <a:pt x="1709" y="381"/>
                      <a:pt x="1709" y="842"/>
                    </a:cubicBezTo>
                    <a:cubicBezTo>
                      <a:pt x="1709" y="1330"/>
                      <a:pt x="1329" y="1682"/>
                      <a:pt x="868" y="1682"/>
                    </a:cubicBezTo>
                    <a:cubicBezTo>
                      <a:pt x="380" y="1682"/>
                      <a:pt x="0" y="1330"/>
                      <a:pt x="0" y="842"/>
                    </a:cubicBezTo>
                    <a:close/>
                  </a:path>
                </a:pathLst>
              </a:custGeom>
              <a:noFill/>
              <a:ln w="8825" cap="flat" cmpd="sng">
                <a:solidFill>
                  <a:schemeClr val="lt2"/>
                </a:solidFill>
                <a:prstDash val="solid"/>
                <a:miter lim="271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6" name="Google Shape;46;p2"/>
              <p:cNvSpPr/>
              <p:nvPr/>
            </p:nvSpPr>
            <p:spPr>
              <a:xfrm>
                <a:off x="-213586" y="3200130"/>
                <a:ext cx="50477" cy="51317"/>
              </a:xfrm>
              <a:custGeom>
                <a:avLst/>
                <a:gdLst/>
                <a:ahLst/>
                <a:cxnLst/>
                <a:rect l="l" t="t" r="r" b="b"/>
                <a:pathLst>
                  <a:path w="1682" h="1710" fill="none" extrusionOk="0">
                    <a:moveTo>
                      <a:pt x="0" y="869"/>
                    </a:moveTo>
                    <a:cubicBezTo>
                      <a:pt x="0" y="381"/>
                      <a:pt x="353" y="1"/>
                      <a:pt x="841" y="1"/>
                    </a:cubicBezTo>
                    <a:cubicBezTo>
                      <a:pt x="1302" y="1"/>
                      <a:pt x="1682" y="381"/>
                      <a:pt x="1682" y="869"/>
                    </a:cubicBezTo>
                    <a:cubicBezTo>
                      <a:pt x="1682" y="1330"/>
                      <a:pt x="1302" y="1710"/>
                      <a:pt x="841" y="1710"/>
                    </a:cubicBezTo>
                    <a:cubicBezTo>
                      <a:pt x="407" y="1710"/>
                      <a:pt x="0" y="1330"/>
                      <a:pt x="0" y="869"/>
                    </a:cubicBezTo>
                    <a:close/>
                  </a:path>
                </a:pathLst>
              </a:custGeom>
              <a:noFill/>
              <a:ln w="8825" cap="flat" cmpd="sng">
                <a:solidFill>
                  <a:schemeClr val="lt2"/>
                </a:solidFill>
                <a:prstDash val="solid"/>
                <a:miter lim="271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7" name="Google Shape;47;p2"/>
              <p:cNvSpPr/>
              <p:nvPr/>
            </p:nvSpPr>
            <p:spPr>
              <a:xfrm>
                <a:off x="-187568" y="3251417"/>
                <a:ext cx="100173" cy="1013438"/>
              </a:xfrm>
              <a:custGeom>
                <a:avLst/>
                <a:gdLst/>
                <a:ahLst/>
                <a:cxnLst/>
                <a:rect l="l" t="t" r="r" b="b"/>
                <a:pathLst>
                  <a:path w="3338" h="33770" fill="none" extrusionOk="0">
                    <a:moveTo>
                      <a:pt x="3337" y="33770"/>
                    </a:moveTo>
                    <a:lnTo>
                      <a:pt x="3337" y="25904"/>
                    </a:lnTo>
                    <a:lnTo>
                      <a:pt x="1" y="22541"/>
                    </a:lnTo>
                    <a:lnTo>
                      <a:pt x="1" y="1"/>
                    </a:lnTo>
                  </a:path>
                </a:pathLst>
              </a:custGeom>
              <a:noFill/>
              <a:ln w="8825" cap="flat" cmpd="sng">
                <a:solidFill>
                  <a:schemeClr val="lt2"/>
                </a:solidFill>
                <a:prstDash val="solid"/>
                <a:miter lim="271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8" name="Google Shape;48;p2"/>
              <p:cNvSpPr/>
              <p:nvPr/>
            </p:nvSpPr>
            <p:spPr>
              <a:xfrm>
                <a:off x="-159058" y="4605078"/>
                <a:ext cx="50477" cy="51317"/>
              </a:xfrm>
              <a:custGeom>
                <a:avLst/>
                <a:gdLst/>
                <a:ahLst/>
                <a:cxnLst/>
                <a:rect l="l" t="t" r="r" b="b"/>
                <a:pathLst>
                  <a:path w="1682" h="1710" fill="none" extrusionOk="0">
                    <a:moveTo>
                      <a:pt x="1682" y="868"/>
                    </a:moveTo>
                    <a:cubicBezTo>
                      <a:pt x="1682" y="1330"/>
                      <a:pt x="1329" y="1709"/>
                      <a:pt x="841" y="1709"/>
                    </a:cubicBezTo>
                    <a:cubicBezTo>
                      <a:pt x="380" y="1709"/>
                      <a:pt x="0" y="1330"/>
                      <a:pt x="0" y="868"/>
                    </a:cubicBezTo>
                    <a:cubicBezTo>
                      <a:pt x="0" y="380"/>
                      <a:pt x="380" y="1"/>
                      <a:pt x="841" y="1"/>
                    </a:cubicBezTo>
                    <a:cubicBezTo>
                      <a:pt x="1329" y="1"/>
                      <a:pt x="1682" y="380"/>
                      <a:pt x="1682" y="868"/>
                    </a:cubicBezTo>
                    <a:close/>
                  </a:path>
                </a:pathLst>
              </a:custGeom>
              <a:noFill/>
              <a:ln w="8825" cap="flat" cmpd="sng">
                <a:solidFill>
                  <a:schemeClr val="lt2"/>
                </a:solidFill>
                <a:prstDash val="solid"/>
                <a:miter lim="271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9" name="Google Shape;49;p2"/>
              <p:cNvSpPr/>
              <p:nvPr/>
            </p:nvSpPr>
            <p:spPr>
              <a:xfrm>
                <a:off x="-260012" y="3540383"/>
                <a:ext cx="51317" cy="50507"/>
              </a:xfrm>
              <a:custGeom>
                <a:avLst/>
                <a:gdLst/>
                <a:ahLst/>
                <a:cxnLst/>
                <a:rect l="l" t="t" r="r" b="b"/>
                <a:pathLst>
                  <a:path w="1710" h="1683" fill="none" extrusionOk="0">
                    <a:moveTo>
                      <a:pt x="1" y="841"/>
                    </a:moveTo>
                    <a:cubicBezTo>
                      <a:pt x="1" y="380"/>
                      <a:pt x="381" y="1"/>
                      <a:pt x="869" y="1"/>
                    </a:cubicBezTo>
                    <a:cubicBezTo>
                      <a:pt x="1330" y="1"/>
                      <a:pt x="1710" y="380"/>
                      <a:pt x="1710" y="841"/>
                    </a:cubicBezTo>
                    <a:cubicBezTo>
                      <a:pt x="1710" y="1303"/>
                      <a:pt x="1330" y="1682"/>
                      <a:pt x="869" y="1682"/>
                    </a:cubicBezTo>
                    <a:cubicBezTo>
                      <a:pt x="381" y="1682"/>
                      <a:pt x="1" y="1330"/>
                      <a:pt x="1" y="841"/>
                    </a:cubicBezTo>
                    <a:close/>
                  </a:path>
                </a:pathLst>
              </a:custGeom>
              <a:noFill/>
              <a:ln w="8825" cap="flat" cmpd="sng">
                <a:solidFill>
                  <a:schemeClr val="lt2"/>
                </a:solidFill>
                <a:prstDash val="solid"/>
                <a:miter lim="271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0" name="Google Shape;50;p2"/>
              <p:cNvSpPr/>
              <p:nvPr/>
            </p:nvSpPr>
            <p:spPr>
              <a:xfrm>
                <a:off x="-233963" y="3590860"/>
                <a:ext cx="100173" cy="1013438"/>
              </a:xfrm>
              <a:custGeom>
                <a:avLst/>
                <a:gdLst/>
                <a:ahLst/>
                <a:cxnLst/>
                <a:rect l="l" t="t" r="r" b="b"/>
                <a:pathLst>
                  <a:path w="3338" h="33770" fill="none" extrusionOk="0">
                    <a:moveTo>
                      <a:pt x="3337" y="33769"/>
                    </a:moveTo>
                    <a:lnTo>
                      <a:pt x="3337" y="25904"/>
                    </a:lnTo>
                    <a:lnTo>
                      <a:pt x="1" y="22594"/>
                    </a:lnTo>
                    <a:lnTo>
                      <a:pt x="1" y="0"/>
                    </a:lnTo>
                  </a:path>
                </a:pathLst>
              </a:custGeom>
              <a:noFill/>
              <a:ln w="8825" cap="flat" cmpd="sng">
                <a:solidFill>
                  <a:schemeClr val="lt2"/>
                </a:solidFill>
                <a:prstDash val="solid"/>
                <a:miter lim="271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1" name="Google Shape;51;p2"/>
              <p:cNvSpPr/>
              <p:nvPr/>
            </p:nvSpPr>
            <p:spPr>
              <a:xfrm>
                <a:off x="-158248" y="2213581"/>
                <a:ext cx="125382" cy="449370"/>
              </a:xfrm>
              <a:custGeom>
                <a:avLst/>
                <a:gdLst/>
                <a:ahLst/>
                <a:cxnLst/>
                <a:rect l="l" t="t" r="r" b="b"/>
                <a:pathLst>
                  <a:path w="4178" h="14974" fill="none" extrusionOk="0">
                    <a:moveTo>
                      <a:pt x="4178" y="14973"/>
                    </a:moveTo>
                    <a:lnTo>
                      <a:pt x="1438" y="12261"/>
                    </a:lnTo>
                    <a:lnTo>
                      <a:pt x="1438" y="3798"/>
                    </a:lnTo>
                    <a:lnTo>
                      <a:pt x="0" y="2333"/>
                    </a:lnTo>
                    <a:lnTo>
                      <a:pt x="0" y="1"/>
                    </a:lnTo>
                  </a:path>
                </a:pathLst>
              </a:custGeom>
              <a:noFill/>
              <a:ln w="8825" cap="flat" cmpd="sng">
                <a:solidFill>
                  <a:schemeClr val="accent1"/>
                </a:solidFill>
                <a:prstDash val="solid"/>
                <a:miter lim="271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2" name="Google Shape;52;p2"/>
              <p:cNvSpPr/>
              <p:nvPr/>
            </p:nvSpPr>
            <p:spPr>
              <a:xfrm>
                <a:off x="207244" y="2177779"/>
                <a:ext cx="117219" cy="26079"/>
              </a:xfrm>
              <a:custGeom>
                <a:avLst/>
                <a:gdLst/>
                <a:ahLst/>
                <a:cxnLst/>
                <a:rect l="l" t="t" r="r" b="b"/>
                <a:pathLst>
                  <a:path w="3906" h="869" extrusionOk="0">
                    <a:moveTo>
                      <a:pt x="0" y="0"/>
                    </a:moveTo>
                    <a:lnTo>
                      <a:pt x="0" y="868"/>
                    </a:lnTo>
                    <a:lnTo>
                      <a:pt x="3906" y="868"/>
                    </a:lnTo>
                    <a:lnTo>
                      <a:pt x="390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3" name="Google Shape;53;p2"/>
              <p:cNvSpPr/>
              <p:nvPr/>
            </p:nvSpPr>
            <p:spPr>
              <a:xfrm>
                <a:off x="207244" y="2121601"/>
                <a:ext cx="117219" cy="26889"/>
              </a:xfrm>
              <a:custGeom>
                <a:avLst/>
                <a:gdLst/>
                <a:ahLst/>
                <a:cxnLst/>
                <a:rect l="l" t="t" r="r" b="b"/>
                <a:pathLst>
                  <a:path w="3906" h="896" extrusionOk="0">
                    <a:moveTo>
                      <a:pt x="0" y="1"/>
                    </a:moveTo>
                    <a:lnTo>
                      <a:pt x="0" y="896"/>
                    </a:lnTo>
                    <a:lnTo>
                      <a:pt x="3906" y="896"/>
                    </a:lnTo>
                    <a:lnTo>
                      <a:pt x="390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4" name="Google Shape;54;p2"/>
              <p:cNvSpPr/>
              <p:nvPr/>
            </p:nvSpPr>
            <p:spPr>
              <a:xfrm>
                <a:off x="207244" y="2066262"/>
                <a:ext cx="117219" cy="26079"/>
              </a:xfrm>
              <a:custGeom>
                <a:avLst/>
                <a:gdLst/>
                <a:ahLst/>
                <a:cxnLst/>
                <a:rect l="l" t="t" r="r" b="b"/>
                <a:pathLst>
                  <a:path w="3906" h="869" extrusionOk="0">
                    <a:moveTo>
                      <a:pt x="0" y="0"/>
                    </a:moveTo>
                    <a:lnTo>
                      <a:pt x="0" y="868"/>
                    </a:lnTo>
                    <a:lnTo>
                      <a:pt x="3906" y="868"/>
                    </a:lnTo>
                    <a:lnTo>
                      <a:pt x="390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5" name="Google Shape;55;p2"/>
              <p:cNvSpPr/>
              <p:nvPr/>
            </p:nvSpPr>
            <p:spPr>
              <a:xfrm>
                <a:off x="207244" y="2010084"/>
                <a:ext cx="117219" cy="26889"/>
              </a:xfrm>
              <a:custGeom>
                <a:avLst/>
                <a:gdLst/>
                <a:ahLst/>
                <a:cxnLst/>
                <a:rect l="l" t="t" r="r" b="b"/>
                <a:pathLst>
                  <a:path w="3906" h="896" extrusionOk="0">
                    <a:moveTo>
                      <a:pt x="0" y="1"/>
                    </a:moveTo>
                    <a:lnTo>
                      <a:pt x="0" y="896"/>
                    </a:lnTo>
                    <a:lnTo>
                      <a:pt x="3906" y="896"/>
                    </a:lnTo>
                    <a:lnTo>
                      <a:pt x="390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6" name="Google Shape;56;p2"/>
              <p:cNvSpPr/>
              <p:nvPr/>
            </p:nvSpPr>
            <p:spPr>
              <a:xfrm>
                <a:off x="207244" y="1954745"/>
                <a:ext cx="117219" cy="26079"/>
              </a:xfrm>
              <a:custGeom>
                <a:avLst/>
                <a:gdLst/>
                <a:ahLst/>
                <a:cxnLst/>
                <a:rect l="l" t="t" r="r" b="b"/>
                <a:pathLst>
                  <a:path w="3906" h="869" extrusionOk="0">
                    <a:moveTo>
                      <a:pt x="0" y="0"/>
                    </a:moveTo>
                    <a:lnTo>
                      <a:pt x="0" y="868"/>
                    </a:lnTo>
                    <a:lnTo>
                      <a:pt x="3906" y="868"/>
                    </a:lnTo>
                    <a:lnTo>
                      <a:pt x="390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grpSp>
            <p:nvGrpSpPr>
              <p:cNvPr id="57" name="Google Shape;57;p2"/>
              <p:cNvGrpSpPr/>
              <p:nvPr/>
            </p:nvGrpSpPr>
            <p:grpSpPr>
              <a:xfrm>
                <a:off x="-154167" y="-428619"/>
                <a:ext cx="9496422" cy="5085014"/>
                <a:chOff x="-154167" y="-428619"/>
                <a:chExt cx="9496422" cy="5085014"/>
              </a:xfrm>
            </p:grpSpPr>
            <p:sp>
              <p:nvSpPr>
                <p:cNvPr id="58" name="Google Shape;58;p2"/>
                <p:cNvSpPr/>
                <p:nvPr/>
              </p:nvSpPr>
              <p:spPr>
                <a:xfrm flipH="1">
                  <a:off x="8752078" y="4233915"/>
                  <a:ext cx="101794" cy="1017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2" h="3391" extrusionOk="0">
                      <a:moveTo>
                        <a:pt x="1710" y="0"/>
                      </a:moveTo>
                      <a:cubicBezTo>
                        <a:pt x="788" y="0"/>
                        <a:pt x="1" y="760"/>
                        <a:pt x="1" y="1709"/>
                      </a:cubicBezTo>
                      <a:cubicBezTo>
                        <a:pt x="1" y="2658"/>
                        <a:pt x="788" y="3391"/>
                        <a:pt x="1710" y="3391"/>
                      </a:cubicBezTo>
                      <a:cubicBezTo>
                        <a:pt x="2632" y="3391"/>
                        <a:pt x="3391" y="2658"/>
                        <a:pt x="3391" y="1709"/>
                      </a:cubicBezTo>
                      <a:cubicBezTo>
                        <a:pt x="3391" y="787"/>
                        <a:pt x="2659" y="0"/>
                        <a:pt x="1710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9" name="Google Shape;59;p2"/>
                <p:cNvSpPr/>
                <p:nvPr/>
              </p:nvSpPr>
              <p:spPr>
                <a:xfrm flipH="1">
                  <a:off x="9240461" y="2754902"/>
                  <a:ext cx="101794" cy="1017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2" h="3392" extrusionOk="0">
                      <a:moveTo>
                        <a:pt x="1709" y="0"/>
                      </a:moveTo>
                      <a:cubicBezTo>
                        <a:pt x="787" y="0"/>
                        <a:pt x="1" y="732"/>
                        <a:pt x="1" y="1682"/>
                      </a:cubicBezTo>
                      <a:cubicBezTo>
                        <a:pt x="1" y="2615"/>
                        <a:pt x="735" y="3391"/>
                        <a:pt x="1662" y="3391"/>
                      </a:cubicBezTo>
                      <a:cubicBezTo>
                        <a:pt x="1678" y="3391"/>
                        <a:pt x="1693" y="3391"/>
                        <a:pt x="1709" y="3391"/>
                      </a:cubicBezTo>
                      <a:cubicBezTo>
                        <a:pt x="2632" y="3391"/>
                        <a:pt x="3391" y="2631"/>
                        <a:pt x="3391" y="1682"/>
                      </a:cubicBezTo>
                      <a:cubicBezTo>
                        <a:pt x="3391" y="787"/>
                        <a:pt x="2659" y="0"/>
                        <a:pt x="1709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0" name="Google Shape;60;p2"/>
                <p:cNvSpPr/>
                <p:nvPr/>
              </p:nvSpPr>
              <p:spPr>
                <a:xfrm flipH="1">
                  <a:off x="8532315" y="2950237"/>
                  <a:ext cx="101764" cy="1017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1" h="3392" fill="none" extrusionOk="0">
                      <a:moveTo>
                        <a:pt x="0" y="1683"/>
                      </a:moveTo>
                      <a:cubicBezTo>
                        <a:pt x="0" y="733"/>
                        <a:pt x="787" y="1"/>
                        <a:pt x="1709" y="1"/>
                      </a:cubicBezTo>
                      <a:cubicBezTo>
                        <a:pt x="2659" y="1"/>
                        <a:pt x="3391" y="787"/>
                        <a:pt x="3391" y="1683"/>
                      </a:cubicBezTo>
                      <a:cubicBezTo>
                        <a:pt x="3391" y="2605"/>
                        <a:pt x="2631" y="3391"/>
                        <a:pt x="1709" y="3391"/>
                      </a:cubicBezTo>
                      <a:cubicBezTo>
                        <a:pt x="787" y="3391"/>
                        <a:pt x="0" y="2632"/>
                        <a:pt x="0" y="1683"/>
                      </a:cubicBezTo>
                      <a:close/>
                    </a:path>
                  </a:pathLst>
                </a:custGeom>
                <a:noFill/>
                <a:ln w="8825" cap="flat" cmpd="sng">
                  <a:solidFill>
                    <a:schemeClr val="lt2"/>
                  </a:solidFill>
                  <a:prstDash val="solid"/>
                  <a:miter lim="271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1" name="Google Shape;61;p2"/>
                <p:cNvSpPr/>
                <p:nvPr/>
              </p:nvSpPr>
              <p:spPr>
                <a:xfrm flipH="1">
                  <a:off x="8532315" y="2730474"/>
                  <a:ext cx="101764" cy="1026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1" h="3419" fill="none" extrusionOk="0">
                      <a:moveTo>
                        <a:pt x="0" y="1682"/>
                      </a:moveTo>
                      <a:cubicBezTo>
                        <a:pt x="0" y="733"/>
                        <a:pt x="787" y="0"/>
                        <a:pt x="1709" y="0"/>
                      </a:cubicBezTo>
                      <a:cubicBezTo>
                        <a:pt x="2659" y="0"/>
                        <a:pt x="3391" y="787"/>
                        <a:pt x="3391" y="1682"/>
                      </a:cubicBezTo>
                      <a:cubicBezTo>
                        <a:pt x="3391" y="2631"/>
                        <a:pt x="2631" y="3391"/>
                        <a:pt x="1709" y="3391"/>
                      </a:cubicBezTo>
                      <a:cubicBezTo>
                        <a:pt x="787" y="3418"/>
                        <a:pt x="0" y="2631"/>
                        <a:pt x="0" y="1682"/>
                      </a:cubicBezTo>
                      <a:close/>
                    </a:path>
                  </a:pathLst>
                </a:custGeom>
                <a:noFill/>
                <a:ln w="8825" cap="flat" cmpd="sng">
                  <a:solidFill>
                    <a:schemeClr val="lt2"/>
                  </a:solidFill>
                  <a:prstDash val="solid"/>
                  <a:miter lim="271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2" name="Google Shape;62;p2"/>
                <p:cNvSpPr/>
                <p:nvPr/>
              </p:nvSpPr>
              <p:spPr>
                <a:xfrm flipH="1">
                  <a:off x="9240461" y="3148873"/>
                  <a:ext cx="101794" cy="1025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2" h="3418" fill="none" extrusionOk="0">
                      <a:moveTo>
                        <a:pt x="1" y="1682"/>
                      </a:moveTo>
                      <a:cubicBezTo>
                        <a:pt x="1" y="732"/>
                        <a:pt x="787" y="0"/>
                        <a:pt x="1709" y="0"/>
                      </a:cubicBezTo>
                      <a:cubicBezTo>
                        <a:pt x="2659" y="0"/>
                        <a:pt x="3391" y="760"/>
                        <a:pt x="3391" y="1682"/>
                      </a:cubicBezTo>
                      <a:cubicBezTo>
                        <a:pt x="3391" y="2604"/>
                        <a:pt x="2632" y="3391"/>
                        <a:pt x="1709" y="3391"/>
                      </a:cubicBezTo>
                      <a:cubicBezTo>
                        <a:pt x="760" y="3418"/>
                        <a:pt x="1" y="2631"/>
                        <a:pt x="1" y="1682"/>
                      </a:cubicBezTo>
                      <a:close/>
                    </a:path>
                  </a:pathLst>
                </a:custGeom>
                <a:noFill/>
                <a:ln w="8825" cap="flat" cmpd="sng">
                  <a:solidFill>
                    <a:schemeClr val="accent1"/>
                  </a:solidFill>
                  <a:prstDash val="solid"/>
                  <a:miter lim="271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3" name="Google Shape;63;p2"/>
                <p:cNvSpPr/>
                <p:nvPr/>
              </p:nvSpPr>
              <p:spPr>
                <a:xfrm flipH="1">
                  <a:off x="9004403" y="2002761"/>
                  <a:ext cx="101794" cy="1017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2" h="3392" fill="none" extrusionOk="0">
                      <a:moveTo>
                        <a:pt x="1" y="1710"/>
                      </a:moveTo>
                      <a:cubicBezTo>
                        <a:pt x="1" y="760"/>
                        <a:pt x="787" y="1"/>
                        <a:pt x="1709" y="1"/>
                      </a:cubicBezTo>
                      <a:cubicBezTo>
                        <a:pt x="2659" y="1"/>
                        <a:pt x="3391" y="787"/>
                        <a:pt x="3391" y="1710"/>
                      </a:cubicBezTo>
                      <a:cubicBezTo>
                        <a:pt x="3391" y="2659"/>
                        <a:pt x="2632" y="3391"/>
                        <a:pt x="1709" y="3391"/>
                      </a:cubicBezTo>
                      <a:cubicBezTo>
                        <a:pt x="760" y="3391"/>
                        <a:pt x="1" y="2659"/>
                        <a:pt x="1" y="1710"/>
                      </a:cubicBezTo>
                      <a:close/>
                    </a:path>
                  </a:pathLst>
                </a:custGeom>
                <a:noFill/>
                <a:ln w="8825" cap="flat" cmpd="sng">
                  <a:solidFill>
                    <a:schemeClr val="accent1"/>
                  </a:solidFill>
                  <a:prstDash val="solid"/>
                  <a:miter lim="271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4" name="Google Shape;64;p2"/>
                <p:cNvSpPr/>
                <p:nvPr/>
              </p:nvSpPr>
              <p:spPr>
                <a:xfrm flipH="1">
                  <a:off x="8541258" y="1367059"/>
                  <a:ext cx="50507" cy="504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3" h="1682" fill="none" extrusionOk="0">
                      <a:moveTo>
                        <a:pt x="1" y="841"/>
                      </a:moveTo>
                      <a:cubicBezTo>
                        <a:pt x="1" y="380"/>
                        <a:pt x="353" y="0"/>
                        <a:pt x="842" y="0"/>
                      </a:cubicBezTo>
                      <a:cubicBezTo>
                        <a:pt x="1303" y="0"/>
                        <a:pt x="1683" y="380"/>
                        <a:pt x="1683" y="841"/>
                      </a:cubicBezTo>
                      <a:cubicBezTo>
                        <a:pt x="1683" y="1329"/>
                        <a:pt x="1303" y="1682"/>
                        <a:pt x="842" y="1682"/>
                      </a:cubicBezTo>
                      <a:cubicBezTo>
                        <a:pt x="408" y="1682"/>
                        <a:pt x="1" y="1329"/>
                        <a:pt x="1" y="841"/>
                      </a:cubicBezTo>
                      <a:close/>
                    </a:path>
                  </a:pathLst>
                </a:custGeom>
                <a:noFill/>
                <a:ln w="8825" cap="flat" cmpd="sng">
                  <a:solidFill>
                    <a:schemeClr val="lt2"/>
                  </a:solidFill>
                  <a:prstDash val="solid"/>
                  <a:miter lim="271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5" name="Google Shape;65;p2"/>
                <p:cNvSpPr/>
                <p:nvPr/>
              </p:nvSpPr>
              <p:spPr>
                <a:xfrm flipH="1">
                  <a:off x="8777317" y="4439843"/>
                  <a:ext cx="50507" cy="505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3" h="1683" fill="none" extrusionOk="0">
                      <a:moveTo>
                        <a:pt x="1" y="841"/>
                      </a:moveTo>
                      <a:cubicBezTo>
                        <a:pt x="1" y="380"/>
                        <a:pt x="354" y="0"/>
                        <a:pt x="842" y="0"/>
                      </a:cubicBezTo>
                      <a:cubicBezTo>
                        <a:pt x="1303" y="0"/>
                        <a:pt x="1683" y="380"/>
                        <a:pt x="1683" y="841"/>
                      </a:cubicBezTo>
                      <a:cubicBezTo>
                        <a:pt x="1683" y="1329"/>
                        <a:pt x="1303" y="1682"/>
                        <a:pt x="842" y="1682"/>
                      </a:cubicBezTo>
                      <a:cubicBezTo>
                        <a:pt x="408" y="1682"/>
                        <a:pt x="1" y="1329"/>
                        <a:pt x="1" y="841"/>
                      </a:cubicBezTo>
                      <a:close/>
                    </a:path>
                  </a:pathLst>
                </a:custGeom>
                <a:noFill/>
                <a:ln w="8825" cap="flat" cmpd="sng">
                  <a:solidFill>
                    <a:schemeClr val="accent1"/>
                  </a:solidFill>
                  <a:prstDash val="solid"/>
                  <a:miter lim="271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6" name="Google Shape;66;p2"/>
                <p:cNvSpPr/>
                <p:nvPr/>
              </p:nvSpPr>
              <p:spPr>
                <a:xfrm flipH="1">
                  <a:off x="9152562" y="2898139"/>
                  <a:ext cx="51317" cy="513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0" h="1710" fill="none" extrusionOk="0">
                      <a:moveTo>
                        <a:pt x="1" y="842"/>
                      </a:moveTo>
                      <a:cubicBezTo>
                        <a:pt x="1" y="381"/>
                        <a:pt x="380" y="1"/>
                        <a:pt x="869" y="1"/>
                      </a:cubicBezTo>
                      <a:cubicBezTo>
                        <a:pt x="1330" y="1"/>
                        <a:pt x="1709" y="381"/>
                        <a:pt x="1709" y="842"/>
                      </a:cubicBezTo>
                      <a:cubicBezTo>
                        <a:pt x="1709" y="1330"/>
                        <a:pt x="1330" y="1710"/>
                        <a:pt x="869" y="1710"/>
                      </a:cubicBezTo>
                      <a:cubicBezTo>
                        <a:pt x="380" y="1710"/>
                        <a:pt x="1" y="1330"/>
                        <a:pt x="1" y="842"/>
                      </a:cubicBezTo>
                      <a:close/>
                    </a:path>
                  </a:pathLst>
                </a:custGeom>
                <a:noFill/>
                <a:ln w="8825" cap="flat" cmpd="sng">
                  <a:solidFill>
                    <a:schemeClr val="accent1"/>
                  </a:solidFill>
                  <a:prstDash val="solid"/>
                  <a:miter lim="271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7" name="Google Shape;67;p2"/>
                <p:cNvSpPr/>
                <p:nvPr/>
              </p:nvSpPr>
              <p:spPr>
                <a:xfrm flipH="1">
                  <a:off x="8961278" y="2653138"/>
                  <a:ext cx="51317" cy="505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0" h="1683" fill="none" extrusionOk="0">
                      <a:moveTo>
                        <a:pt x="1" y="842"/>
                      </a:moveTo>
                      <a:cubicBezTo>
                        <a:pt x="1" y="380"/>
                        <a:pt x="381" y="1"/>
                        <a:pt x="869" y="1"/>
                      </a:cubicBezTo>
                      <a:cubicBezTo>
                        <a:pt x="1330" y="1"/>
                        <a:pt x="1710" y="380"/>
                        <a:pt x="1710" y="842"/>
                      </a:cubicBezTo>
                      <a:cubicBezTo>
                        <a:pt x="1710" y="1330"/>
                        <a:pt x="1330" y="1682"/>
                        <a:pt x="869" y="1682"/>
                      </a:cubicBezTo>
                      <a:cubicBezTo>
                        <a:pt x="381" y="1682"/>
                        <a:pt x="1" y="1330"/>
                        <a:pt x="1" y="842"/>
                      </a:cubicBezTo>
                      <a:close/>
                    </a:path>
                  </a:pathLst>
                </a:custGeom>
                <a:noFill/>
                <a:ln w="8825" cap="flat" cmpd="sng">
                  <a:solidFill>
                    <a:schemeClr val="accent1"/>
                  </a:solidFill>
                  <a:prstDash val="solid"/>
                  <a:miter lim="271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8" name="Google Shape;68;p2"/>
                <p:cNvSpPr/>
                <p:nvPr/>
              </p:nvSpPr>
              <p:spPr>
                <a:xfrm flipH="1">
                  <a:off x="8918934" y="1770784"/>
                  <a:ext cx="50507" cy="513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3" h="1710" fill="none" extrusionOk="0">
                      <a:moveTo>
                        <a:pt x="0" y="841"/>
                      </a:moveTo>
                      <a:cubicBezTo>
                        <a:pt x="0" y="380"/>
                        <a:pt x="380" y="0"/>
                        <a:pt x="841" y="0"/>
                      </a:cubicBezTo>
                      <a:cubicBezTo>
                        <a:pt x="1329" y="0"/>
                        <a:pt x="1682" y="380"/>
                        <a:pt x="1682" y="841"/>
                      </a:cubicBezTo>
                      <a:cubicBezTo>
                        <a:pt x="1682" y="1330"/>
                        <a:pt x="1329" y="1709"/>
                        <a:pt x="841" y="1709"/>
                      </a:cubicBezTo>
                      <a:cubicBezTo>
                        <a:pt x="380" y="1709"/>
                        <a:pt x="0" y="1330"/>
                        <a:pt x="0" y="841"/>
                      </a:cubicBezTo>
                      <a:close/>
                    </a:path>
                  </a:pathLst>
                </a:custGeom>
                <a:noFill/>
                <a:ln w="8825" cap="flat" cmpd="sng">
                  <a:solidFill>
                    <a:schemeClr val="accent1"/>
                  </a:solidFill>
                  <a:prstDash val="solid"/>
                  <a:miter lim="271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9" name="Google Shape;69;p2"/>
                <p:cNvSpPr/>
                <p:nvPr/>
              </p:nvSpPr>
              <p:spPr>
                <a:xfrm flipH="1">
                  <a:off x="8845680" y="1770784"/>
                  <a:ext cx="50507" cy="513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3" h="1710" fill="none" extrusionOk="0">
                      <a:moveTo>
                        <a:pt x="0" y="841"/>
                      </a:moveTo>
                      <a:cubicBezTo>
                        <a:pt x="0" y="380"/>
                        <a:pt x="380" y="0"/>
                        <a:pt x="841" y="0"/>
                      </a:cubicBezTo>
                      <a:cubicBezTo>
                        <a:pt x="1302" y="0"/>
                        <a:pt x="1682" y="380"/>
                        <a:pt x="1682" y="841"/>
                      </a:cubicBezTo>
                      <a:cubicBezTo>
                        <a:pt x="1682" y="1330"/>
                        <a:pt x="1330" y="1709"/>
                        <a:pt x="841" y="1709"/>
                      </a:cubicBezTo>
                      <a:cubicBezTo>
                        <a:pt x="353" y="1709"/>
                        <a:pt x="0" y="1330"/>
                        <a:pt x="0" y="841"/>
                      </a:cubicBezTo>
                      <a:close/>
                    </a:path>
                  </a:pathLst>
                </a:custGeom>
                <a:noFill/>
                <a:ln w="8825" cap="flat" cmpd="sng">
                  <a:solidFill>
                    <a:schemeClr val="accent1"/>
                  </a:solidFill>
                  <a:prstDash val="solid"/>
                  <a:miter lim="271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70" name="Google Shape;70;p2"/>
                <p:cNvSpPr/>
                <p:nvPr/>
              </p:nvSpPr>
              <p:spPr>
                <a:xfrm flipH="1">
                  <a:off x="9029641" y="1770784"/>
                  <a:ext cx="50507" cy="513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3" h="1710" extrusionOk="0">
                      <a:moveTo>
                        <a:pt x="841" y="0"/>
                      </a:moveTo>
                      <a:cubicBezTo>
                        <a:pt x="353" y="0"/>
                        <a:pt x="1" y="380"/>
                        <a:pt x="1" y="841"/>
                      </a:cubicBezTo>
                      <a:cubicBezTo>
                        <a:pt x="1" y="1330"/>
                        <a:pt x="353" y="1709"/>
                        <a:pt x="841" y="1709"/>
                      </a:cubicBezTo>
                      <a:cubicBezTo>
                        <a:pt x="1302" y="1709"/>
                        <a:pt x="1682" y="1330"/>
                        <a:pt x="1682" y="841"/>
                      </a:cubicBezTo>
                      <a:cubicBezTo>
                        <a:pt x="1682" y="380"/>
                        <a:pt x="1302" y="0"/>
                        <a:pt x="84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71" name="Google Shape;71;p2"/>
                <p:cNvSpPr/>
                <p:nvPr/>
              </p:nvSpPr>
              <p:spPr>
                <a:xfrm flipH="1">
                  <a:off x="8541258" y="1244949"/>
                  <a:ext cx="50507" cy="505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3" h="1683" extrusionOk="0">
                      <a:moveTo>
                        <a:pt x="842" y="1"/>
                      </a:moveTo>
                      <a:cubicBezTo>
                        <a:pt x="353" y="1"/>
                        <a:pt x="1" y="380"/>
                        <a:pt x="1" y="841"/>
                      </a:cubicBezTo>
                      <a:cubicBezTo>
                        <a:pt x="1" y="1330"/>
                        <a:pt x="408" y="1682"/>
                        <a:pt x="842" y="1682"/>
                      </a:cubicBezTo>
                      <a:cubicBezTo>
                        <a:pt x="1303" y="1682"/>
                        <a:pt x="1683" y="1330"/>
                        <a:pt x="1683" y="841"/>
                      </a:cubicBezTo>
                      <a:cubicBezTo>
                        <a:pt x="1683" y="380"/>
                        <a:pt x="1303" y="1"/>
                        <a:pt x="84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72" name="Google Shape;72;p2"/>
                <p:cNvSpPr/>
                <p:nvPr/>
              </p:nvSpPr>
              <p:spPr>
                <a:xfrm flipH="1">
                  <a:off x="8541258" y="1122028"/>
                  <a:ext cx="50507" cy="513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3" h="1710" fill="none" extrusionOk="0">
                      <a:moveTo>
                        <a:pt x="1" y="842"/>
                      </a:moveTo>
                      <a:cubicBezTo>
                        <a:pt x="1" y="353"/>
                        <a:pt x="353" y="1"/>
                        <a:pt x="842" y="1"/>
                      </a:cubicBezTo>
                      <a:cubicBezTo>
                        <a:pt x="1303" y="1"/>
                        <a:pt x="1683" y="353"/>
                        <a:pt x="1683" y="842"/>
                      </a:cubicBezTo>
                      <a:cubicBezTo>
                        <a:pt x="1683" y="1303"/>
                        <a:pt x="1303" y="1682"/>
                        <a:pt x="842" y="1682"/>
                      </a:cubicBezTo>
                      <a:cubicBezTo>
                        <a:pt x="408" y="1710"/>
                        <a:pt x="1" y="1303"/>
                        <a:pt x="1" y="842"/>
                      </a:cubicBezTo>
                      <a:close/>
                    </a:path>
                  </a:pathLst>
                </a:custGeom>
                <a:noFill/>
                <a:ln w="8825" cap="flat" cmpd="sng">
                  <a:solidFill>
                    <a:schemeClr val="lt2"/>
                  </a:solidFill>
                  <a:prstDash val="solid"/>
                  <a:miter lim="271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73" name="Google Shape;73;p2"/>
                <p:cNvSpPr/>
                <p:nvPr/>
              </p:nvSpPr>
              <p:spPr>
                <a:xfrm flipH="1">
                  <a:off x="8467194" y="1122028"/>
                  <a:ext cx="50477" cy="513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2" h="1710" fill="none" extrusionOk="0">
                      <a:moveTo>
                        <a:pt x="0" y="842"/>
                      </a:moveTo>
                      <a:cubicBezTo>
                        <a:pt x="0" y="353"/>
                        <a:pt x="380" y="1"/>
                        <a:pt x="841" y="1"/>
                      </a:cubicBezTo>
                      <a:cubicBezTo>
                        <a:pt x="1329" y="1"/>
                        <a:pt x="1682" y="353"/>
                        <a:pt x="1682" y="842"/>
                      </a:cubicBezTo>
                      <a:cubicBezTo>
                        <a:pt x="1682" y="1303"/>
                        <a:pt x="1329" y="1682"/>
                        <a:pt x="841" y="1682"/>
                      </a:cubicBezTo>
                      <a:cubicBezTo>
                        <a:pt x="380" y="1710"/>
                        <a:pt x="0" y="1303"/>
                        <a:pt x="0" y="842"/>
                      </a:cubicBezTo>
                      <a:close/>
                    </a:path>
                  </a:pathLst>
                </a:custGeom>
                <a:noFill/>
                <a:ln w="8825" cap="flat" cmpd="sng">
                  <a:solidFill>
                    <a:schemeClr val="accent1"/>
                  </a:solidFill>
                  <a:prstDash val="solid"/>
                  <a:miter lim="271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74" name="Google Shape;74;p2"/>
                <p:cNvSpPr/>
                <p:nvPr/>
              </p:nvSpPr>
              <p:spPr>
                <a:xfrm flipH="1">
                  <a:off x="8801745" y="1822071"/>
                  <a:ext cx="71664" cy="22547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88" h="75134" fill="none" extrusionOk="0">
                      <a:moveTo>
                        <a:pt x="2388" y="75133"/>
                      </a:moveTo>
                      <a:lnTo>
                        <a:pt x="2388" y="18200"/>
                      </a:lnTo>
                      <a:lnTo>
                        <a:pt x="1" y="15813"/>
                      </a:lnTo>
                      <a:lnTo>
                        <a:pt x="1" y="0"/>
                      </a:lnTo>
                    </a:path>
                  </a:pathLst>
                </a:custGeom>
                <a:noFill/>
                <a:ln w="8825" cap="flat" cmpd="sng">
                  <a:solidFill>
                    <a:schemeClr val="accent1"/>
                  </a:solidFill>
                  <a:prstDash val="solid"/>
                  <a:miter lim="271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75" name="Google Shape;75;p2"/>
                <p:cNvSpPr/>
                <p:nvPr/>
              </p:nvSpPr>
              <p:spPr>
                <a:xfrm flipH="1">
                  <a:off x="8752078" y="4077623"/>
                  <a:ext cx="101794" cy="1017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2" h="3391" fill="none" extrusionOk="0">
                      <a:moveTo>
                        <a:pt x="1" y="1682"/>
                      </a:moveTo>
                      <a:cubicBezTo>
                        <a:pt x="1" y="733"/>
                        <a:pt x="788" y="0"/>
                        <a:pt x="1710" y="0"/>
                      </a:cubicBezTo>
                      <a:cubicBezTo>
                        <a:pt x="2659" y="0"/>
                        <a:pt x="3391" y="787"/>
                        <a:pt x="3391" y="1682"/>
                      </a:cubicBezTo>
                      <a:cubicBezTo>
                        <a:pt x="3391" y="2631"/>
                        <a:pt x="2632" y="3391"/>
                        <a:pt x="1710" y="3391"/>
                      </a:cubicBezTo>
                      <a:cubicBezTo>
                        <a:pt x="788" y="3391"/>
                        <a:pt x="1" y="2631"/>
                        <a:pt x="1" y="1682"/>
                      </a:cubicBezTo>
                      <a:close/>
                    </a:path>
                  </a:pathLst>
                </a:custGeom>
                <a:noFill/>
                <a:ln w="8825" cap="flat" cmpd="sng">
                  <a:solidFill>
                    <a:schemeClr val="accent1"/>
                  </a:solidFill>
                  <a:prstDash val="solid"/>
                  <a:miter lim="271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76" name="Google Shape;76;p2"/>
                <p:cNvSpPr/>
                <p:nvPr/>
              </p:nvSpPr>
              <p:spPr>
                <a:xfrm flipH="1">
                  <a:off x="8882322" y="1819610"/>
                  <a:ext cx="104225" cy="20260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73" h="67513" fill="none" extrusionOk="0">
                      <a:moveTo>
                        <a:pt x="1" y="67512"/>
                      </a:moveTo>
                      <a:lnTo>
                        <a:pt x="3473" y="64013"/>
                      </a:lnTo>
                      <a:lnTo>
                        <a:pt x="3473" y="19910"/>
                      </a:lnTo>
                      <a:lnTo>
                        <a:pt x="1411" y="17821"/>
                      </a:lnTo>
                      <a:lnTo>
                        <a:pt x="1411" y="1"/>
                      </a:lnTo>
                    </a:path>
                  </a:pathLst>
                </a:custGeom>
                <a:noFill/>
                <a:ln w="8825" cap="flat" cmpd="sng">
                  <a:solidFill>
                    <a:schemeClr val="accent1"/>
                  </a:solidFill>
                  <a:prstDash val="solid"/>
                  <a:miter lim="271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77" name="Google Shape;77;p2"/>
                <p:cNvSpPr/>
                <p:nvPr/>
              </p:nvSpPr>
              <p:spPr>
                <a:xfrm flipH="1">
                  <a:off x="8492432" y="1172504"/>
                  <a:ext cx="201067" cy="31631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00" h="105404" fill="none" extrusionOk="0">
                      <a:moveTo>
                        <a:pt x="3716" y="105404"/>
                      </a:moveTo>
                      <a:lnTo>
                        <a:pt x="3716" y="82972"/>
                      </a:lnTo>
                      <a:lnTo>
                        <a:pt x="0" y="79229"/>
                      </a:lnTo>
                      <a:lnTo>
                        <a:pt x="0" y="40117"/>
                      </a:lnTo>
                      <a:lnTo>
                        <a:pt x="6700" y="33390"/>
                      </a:lnTo>
                      <a:lnTo>
                        <a:pt x="6700" y="0"/>
                      </a:lnTo>
                    </a:path>
                  </a:pathLst>
                </a:custGeom>
                <a:noFill/>
                <a:ln w="8825" cap="flat" cmpd="sng">
                  <a:solidFill>
                    <a:schemeClr val="accent1"/>
                  </a:solidFill>
                  <a:prstDash val="solid"/>
                  <a:miter lim="271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78" name="Google Shape;78;p2"/>
                <p:cNvSpPr/>
                <p:nvPr/>
              </p:nvSpPr>
              <p:spPr>
                <a:xfrm flipH="1">
                  <a:off x="8532315" y="4337269"/>
                  <a:ext cx="101764" cy="1017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1" h="3392" fill="none" extrusionOk="0">
                      <a:moveTo>
                        <a:pt x="0" y="1682"/>
                      </a:moveTo>
                      <a:cubicBezTo>
                        <a:pt x="0" y="733"/>
                        <a:pt x="787" y="1"/>
                        <a:pt x="1709" y="1"/>
                      </a:cubicBezTo>
                      <a:cubicBezTo>
                        <a:pt x="2659" y="1"/>
                        <a:pt x="3391" y="760"/>
                        <a:pt x="3391" y="1682"/>
                      </a:cubicBezTo>
                      <a:cubicBezTo>
                        <a:pt x="3391" y="2632"/>
                        <a:pt x="2631" y="3391"/>
                        <a:pt x="1709" y="3391"/>
                      </a:cubicBezTo>
                      <a:cubicBezTo>
                        <a:pt x="787" y="3391"/>
                        <a:pt x="0" y="2632"/>
                        <a:pt x="0" y="1682"/>
                      </a:cubicBezTo>
                      <a:close/>
                    </a:path>
                  </a:pathLst>
                </a:custGeom>
                <a:noFill/>
                <a:ln w="8825" cap="flat" cmpd="sng">
                  <a:solidFill>
                    <a:schemeClr val="accent1"/>
                  </a:solidFill>
                  <a:prstDash val="solid"/>
                  <a:miter lim="271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79" name="Google Shape;79;p2"/>
                <p:cNvSpPr/>
                <p:nvPr/>
              </p:nvSpPr>
              <p:spPr>
                <a:xfrm flipH="1">
                  <a:off x="8951495" y="3569703"/>
                  <a:ext cx="101794" cy="1017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2" h="3391" fill="none" extrusionOk="0">
                      <a:moveTo>
                        <a:pt x="1" y="1709"/>
                      </a:moveTo>
                      <a:cubicBezTo>
                        <a:pt x="1" y="760"/>
                        <a:pt x="787" y="0"/>
                        <a:pt x="1709" y="0"/>
                      </a:cubicBezTo>
                      <a:cubicBezTo>
                        <a:pt x="2659" y="0"/>
                        <a:pt x="3391" y="787"/>
                        <a:pt x="3391" y="1709"/>
                      </a:cubicBezTo>
                      <a:cubicBezTo>
                        <a:pt x="3391" y="2658"/>
                        <a:pt x="2632" y="3391"/>
                        <a:pt x="1709" y="3391"/>
                      </a:cubicBezTo>
                      <a:cubicBezTo>
                        <a:pt x="787" y="3391"/>
                        <a:pt x="1" y="2658"/>
                        <a:pt x="1" y="1709"/>
                      </a:cubicBezTo>
                      <a:close/>
                    </a:path>
                  </a:pathLst>
                </a:custGeom>
                <a:noFill/>
                <a:ln w="8825" cap="flat" cmpd="sng">
                  <a:solidFill>
                    <a:schemeClr val="accent1"/>
                  </a:solidFill>
                  <a:prstDash val="solid"/>
                  <a:miter lim="271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0" name="Google Shape;80;p2"/>
                <p:cNvSpPr/>
                <p:nvPr/>
              </p:nvSpPr>
              <p:spPr>
                <a:xfrm flipH="1">
                  <a:off x="8984056" y="3841564"/>
                  <a:ext cx="50507" cy="505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3" h="1683" fill="none" extrusionOk="0">
                      <a:moveTo>
                        <a:pt x="0" y="841"/>
                      </a:moveTo>
                      <a:cubicBezTo>
                        <a:pt x="0" y="380"/>
                        <a:pt x="380" y="0"/>
                        <a:pt x="841" y="0"/>
                      </a:cubicBezTo>
                      <a:cubicBezTo>
                        <a:pt x="1330" y="0"/>
                        <a:pt x="1682" y="380"/>
                        <a:pt x="1682" y="841"/>
                      </a:cubicBezTo>
                      <a:cubicBezTo>
                        <a:pt x="1682" y="1329"/>
                        <a:pt x="1330" y="1682"/>
                        <a:pt x="841" y="1682"/>
                      </a:cubicBezTo>
                      <a:cubicBezTo>
                        <a:pt x="380" y="1682"/>
                        <a:pt x="0" y="1329"/>
                        <a:pt x="0" y="841"/>
                      </a:cubicBezTo>
                      <a:close/>
                    </a:path>
                  </a:pathLst>
                </a:custGeom>
                <a:noFill/>
                <a:ln w="8825" cap="flat" cmpd="sng">
                  <a:solidFill>
                    <a:schemeClr val="accent1"/>
                  </a:solidFill>
                  <a:prstDash val="solid"/>
                  <a:miter lim="271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1" name="Google Shape;81;p2"/>
                <p:cNvSpPr/>
                <p:nvPr/>
              </p:nvSpPr>
              <p:spPr>
                <a:xfrm flipH="1">
                  <a:off x="9001161" y="1546129"/>
                  <a:ext cx="232818" cy="20227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58" h="67403" fill="none" extrusionOk="0">
                      <a:moveTo>
                        <a:pt x="7758" y="67403"/>
                      </a:moveTo>
                      <a:lnTo>
                        <a:pt x="7758" y="44809"/>
                      </a:lnTo>
                      <a:lnTo>
                        <a:pt x="0" y="37051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8825" cap="flat" cmpd="sng">
                  <a:solidFill>
                    <a:schemeClr val="accent1"/>
                  </a:solidFill>
                  <a:prstDash val="solid"/>
                  <a:miter lim="271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2" name="Google Shape;82;p2"/>
                <p:cNvSpPr/>
                <p:nvPr/>
              </p:nvSpPr>
              <p:spPr>
                <a:xfrm flipH="1">
                  <a:off x="9054879" y="1822071"/>
                  <a:ext cx="30" cy="1799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5995" fill="none" extrusionOk="0">
                      <a:moveTo>
                        <a:pt x="0" y="5995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8825" cap="flat" cmpd="sng">
                  <a:solidFill>
                    <a:schemeClr val="accent1"/>
                  </a:solidFill>
                  <a:prstDash val="solid"/>
                  <a:miter lim="271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3" name="Google Shape;83;p2"/>
                <p:cNvSpPr/>
                <p:nvPr/>
              </p:nvSpPr>
              <p:spPr>
                <a:xfrm flipH="1">
                  <a:off x="9100465" y="2162324"/>
                  <a:ext cx="51317" cy="512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0" h="1709" extrusionOk="0">
                      <a:moveTo>
                        <a:pt x="841" y="0"/>
                      </a:moveTo>
                      <a:cubicBezTo>
                        <a:pt x="380" y="0"/>
                        <a:pt x="1" y="380"/>
                        <a:pt x="1" y="868"/>
                      </a:cubicBezTo>
                      <a:cubicBezTo>
                        <a:pt x="1" y="1329"/>
                        <a:pt x="380" y="1709"/>
                        <a:pt x="841" y="1709"/>
                      </a:cubicBezTo>
                      <a:cubicBezTo>
                        <a:pt x="1330" y="1709"/>
                        <a:pt x="1709" y="1329"/>
                        <a:pt x="1709" y="868"/>
                      </a:cubicBezTo>
                      <a:cubicBezTo>
                        <a:pt x="1709" y="380"/>
                        <a:pt x="1330" y="0"/>
                        <a:pt x="84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4" name="Google Shape;84;p2"/>
                <p:cNvSpPr/>
                <p:nvPr/>
              </p:nvSpPr>
              <p:spPr>
                <a:xfrm flipH="1">
                  <a:off x="9030451" y="4264825"/>
                  <a:ext cx="51317" cy="505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0" h="1683" fill="none" extrusionOk="0">
                      <a:moveTo>
                        <a:pt x="0" y="842"/>
                      </a:moveTo>
                      <a:cubicBezTo>
                        <a:pt x="0" y="381"/>
                        <a:pt x="380" y="1"/>
                        <a:pt x="868" y="1"/>
                      </a:cubicBezTo>
                      <a:cubicBezTo>
                        <a:pt x="1329" y="1"/>
                        <a:pt x="1709" y="381"/>
                        <a:pt x="1709" y="842"/>
                      </a:cubicBezTo>
                      <a:cubicBezTo>
                        <a:pt x="1709" y="1330"/>
                        <a:pt x="1329" y="1682"/>
                        <a:pt x="868" y="1682"/>
                      </a:cubicBezTo>
                      <a:cubicBezTo>
                        <a:pt x="380" y="1682"/>
                        <a:pt x="0" y="1330"/>
                        <a:pt x="0" y="842"/>
                      </a:cubicBezTo>
                      <a:close/>
                    </a:path>
                  </a:pathLst>
                </a:custGeom>
                <a:noFill/>
                <a:ln w="8825" cap="flat" cmpd="sng">
                  <a:solidFill>
                    <a:schemeClr val="lt2"/>
                  </a:solidFill>
                  <a:prstDash val="solid"/>
                  <a:miter lim="271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5" name="Google Shape;85;p2"/>
                <p:cNvSpPr/>
                <p:nvPr/>
              </p:nvSpPr>
              <p:spPr>
                <a:xfrm flipH="1">
                  <a:off x="9131405" y="3200130"/>
                  <a:ext cx="50477" cy="513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2" h="1710" fill="none" extrusionOk="0">
                      <a:moveTo>
                        <a:pt x="0" y="869"/>
                      </a:moveTo>
                      <a:cubicBezTo>
                        <a:pt x="0" y="381"/>
                        <a:pt x="353" y="1"/>
                        <a:pt x="841" y="1"/>
                      </a:cubicBezTo>
                      <a:cubicBezTo>
                        <a:pt x="1302" y="1"/>
                        <a:pt x="1682" y="381"/>
                        <a:pt x="1682" y="869"/>
                      </a:cubicBezTo>
                      <a:cubicBezTo>
                        <a:pt x="1682" y="1330"/>
                        <a:pt x="1302" y="1710"/>
                        <a:pt x="841" y="1710"/>
                      </a:cubicBezTo>
                      <a:cubicBezTo>
                        <a:pt x="407" y="1710"/>
                        <a:pt x="0" y="1330"/>
                        <a:pt x="0" y="869"/>
                      </a:cubicBezTo>
                      <a:close/>
                    </a:path>
                  </a:pathLst>
                </a:custGeom>
                <a:noFill/>
                <a:ln w="8825" cap="flat" cmpd="sng">
                  <a:solidFill>
                    <a:schemeClr val="lt2"/>
                  </a:solidFill>
                  <a:prstDash val="solid"/>
                  <a:miter lim="271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6" name="Google Shape;86;p2"/>
                <p:cNvSpPr/>
                <p:nvPr/>
              </p:nvSpPr>
              <p:spPr>
                <a:xfrm flipH="1">
                  <a:off x="9055690" y="3251417"/>
                  <a:ext cx="100173" cy="10134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38" h="33770" fill="none" extrusionOk="0">
                      <a:moveTo>
                        <a:pt x="3337" y="33770"/>
                      </a:moveTo>
                      <a:lnTo>
                        <a:pt x="3337" y="25904"/>
                      </a:lnTo>
                      <a:lnTo>
                        <a:pt x="1" y="22541"/>
                      </a:lnTo>
                      <a:lnTo>
                        <a:pt x="1" y="1"/>
                      </a:lnTo>
                    </a:path>
                  </a:pathLst>
                </a:custGeom>
                <a:noFill/>
                <a:ln w="8825" cap="flat" cmpd="sng">
                  <a:solidFill>
                    <a:schemeClr val="lt2"/>
                  </a:solidFill>
                  <a:prstDash val="solid"/>
                  <a:miter lim="271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7" name="Google Shape;87;p2"/>
                <p:cNvSpPr/>
                <p:nvPr/>
              </p:nvSpPr>
              <p:spPr>
                <a:xfrm flipH="1">
                  <a:off x="9076877" y="4605078"/>
                  <a:ext cx="50477" cy="513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2" h="1710" fill="none" extrusionOk="0">
                      <a:moveTo>
                        <a:pt x="1682" y="868"/>
                      </a:moveTo>
                      <a:cubicBezTo>
                        <a:pt x="1682" y="1330"/>
                        <a:pt x="1329" y="1709"/>
                        <a:pt x="841" y="1709"/>
                      </a:cubicBezTo>
                      <a:cubicBezTo>
                        <a:pt x="380" y="1709"/>
                        <a:pt x="0" y="1330"/>
                        <a:pt x="0" y="868"/>
                      </a:cubicBezTo>
                      <a:cubicBezTo>
                        <a:pt x="0" y="380"/>
                        <a:pt x="380" y="1"/>
                        <a:pt x="841" y="1"/>
                      </a:cubicBezTo>
                      <a:cubicBezTo>
                        <a:pt x="1329" y="1"/>
                        <a:pt x="1682" y="380"/>
                        <a:pt x="1682" y="868"/>
                      </a:cubicBezTo>
                      <a:close/>
                    </a:path>
                  </a:pathLst>
                </a:custGeom>
                <a:noFill/>
                <a:ln w="8825" cap="flat" cmpd="sng">
                  <a:solidFill>
                    <a:schemeClr val="lt2"/>
                  </a:solidFill>
                  <a:prstDash val="solid"/>
                  <a:miter lim="271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8" name="Google Shape;88;p2"/>
                <p:cNvSpPr/>
                <p:nvPr/>
              </p:nvSpPr>
              <p:spPr>
                <a:xfrm flipH="1">
                  <a:off x="9176990" y="3540383"/>
                  <a:ext cx="51317" cy="505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0" h="1683" fill="none" extrusionOk="0">
                      <a:moveTo>
                        <a:pt x="1" y="841"/>
                      </a:moveTo>
                      <a:cubicBezTo>
                        <a:pt x="1" y="380"/>
                        <a:pt x="381" y="1"/>
                        <a:pt x="869" y="1"/>
                      </a:cubicBezTo>
                      <a:cubicBezTo>
                        <a:pt x="1330" y="1"/>
                        <a:pt x="1710" y="380"/>
                        <a:pt x="1710" y="841"/>
                      </a:cubicBezTo>
                      <a:cubicBezTo>
                        <a:pt x="1710" y="1303"/>
                        <a:pt x="1330" y="1682"/>
                        <a:pt x="869" y="1682"/>
                      </a:cubicBezTo>
                      <a:cubicBezTo>
                        <a:pt x="381" y="1682"/>
                        <a:pt x="1" y="1330"/>
                        <a:pt x="1" y="841"/>
                      </a:cubicBezTo>
                      <a:close/>
                    </a:path>
                  </a:pathLst>
                </a:custGeom>
                <a:noFill/>
                <a:ln w="8825" cap="flat" cmpd="sng">
                  <a:solidFill>
                    <a:schemeClr val="lt2"/>
                  </a:solidFill>
                  <a:prstDash val="solid"/>
                  <a:miter lim="271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9" name="Google Shape;89;p2"/>
                <p:cNvSpPr/>
                <p:nvPr/>
              </p:nvSpPr>
              <p:spPr>
                <a:xfrm flipH="1">
                  <a:off x="9102085" y="3590860"/>
                  <a:ext cx="100173" cy="10134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38" h="33770" fill="none" extrusionOk="0">
                      <a:moveTo>
                        <a:pt x="3337" y="33769"/>
                      </a:moveTo>
                      <a:lnTo>
                        <a:pt x="3337" y="25904"/>
                      </a:lnTo>
                      <a:lnTo>
                        <a:pt x="1" y="22594"/>
                      </a:lnTo>
                      <a:lnTo>
                        <a:pt x="1" y="0"/>
                      </a:lnTo>
                    </a:path>
                  </a:pathLst>
                </a:custGeom>
                <a:noFill/>
                <a:ln w="8825" cap="flat" cmpd="sng">
                  <a:solidFill>
                    <a:schemeClr val="lt2"/>
                  </a:solidFill>
                  <a:prstDash val="solid"/>
                  <a:miter lim="271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90" name="Google Shape;90;p2"/>
                <p:cNvSpPr/>
                <p:nvPr/>
              </p:nvSpPr>
              <p:spPr>
                <a:xfrm flipH="1">
                  <a:off x="9001161" y="2213581"/>
                  <a:ext cx="125382" cy="4493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78" h="14974" fill="none" extrusionOk="0">
                      <a:moveTo>
                        <a:pt x="4178" y="14973"/>
                      </a:moveTo>
                      <a:lnTo>
                        <a:pt x="1438" y="12261"/>
                      </a:lnTo>
                      <a:lnTo>
                        <a:pt x="1438" y="3798"/>
                      </a:lnTo>
                      <a:lnTo>
                        <a:pt x="0" y="2333"/>
                      </a:lnTo>
                      <a:lnTo>
                        <a:pt x="0" y="1"/>
                      </a:lnTo>
                    </a:path>
                  </a:pathLst>
                </a:custGeom>
                <a:noFill/>
                <a:ln w="8825" cap="flat" cmpd="sng">
                  <a:solidFill>
                    <a:schemeClr val="accent1"/>
                  </a:solidFill>
                  <a:prstDash val="solid"/>
                  <a:miter lim="271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91" name="Google Shape;91;p2"/>
                <p:cNvSpPr/>
                <p:nvPr/>
              </p:nvSpPr>
              <p:spPr>
                <a:xfrm flipH="1">
                  <a:off x="8643832" y="2177779"/>
                  <a:ext cx="117219" cy="260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06" h="869" extrusionOk="0">
                      <a:moveTo>
                        <a:pt x="0" y="0"/>
                      </a:moveTo>
                      <a:lnTo>
                        <a:pt x="0" y="868"/>
                      </a:lnTo>
                      <a:lnTo>
                        <a:pt x="3906" y="868"/>
                      </a:lnTo>
                      <a:lnTo>
                        <a:pt x="3906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92" name="Google Shape;92;p2"/>
                <p:cNvSpPr/>
                <p:nvPr/>
              </p:nvSpPr>
              <p:spPr>
                <a:xfrm flipH="1">
                  <a:off x="8643832" y="2121601"/>
                  <a:ext cx="117219" cy="268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06" h="896" extrusionOk="0">
                      <a:moveTo>
                        <a:pt x="0" y="1"/>
                      </a:moveTo>
                      <a:lnTo>
                        <a:pt x="0" y="896"/>
                      </a:lnTo>
                      <a:lnTo>
                        <a:pt x="3906" y="896"/>
                      </a:lnTo>
                      <a:lnTo>
                        <a:pt x="3906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93" name="Google Shape;93;p2"/>
                <p:cNvSpPr/>
                <p:nvPr/>
              </p:nvSpPr>
              <p:spPr>
                <a:xfrm flipH="1">
                  <a:off x="8643832" y="2066262"/>
                  <a:ext cx="117219" cy="260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06" h="869" extrusionOk="0">
                      <a:moveTo>
                        <a:pt x="0" y="0"/>
                      </a:moveTo>
                      <a:lnTo>
                        <a:pt x="0" y="868"/>
                      </a:lnTo>
                      <a:lnTo>
                        <a:pt x="3906" y="868"/>
                      </a:lnTo>
                      <a:lnTo>
                        <a:pt x="3906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94" name="Google Shape;94;p2"/>
                <p:cNvSpPr/>
                <p:nvPr/>
              </p:nvSpPr>
              <p:spPr>
                <a:xfrm flipH="1">
                  <a:off x="8643832" y="2010084"/>
                  <a:ext cx="117219" cy="268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06" h="896" extrusionOk="0">
                      <a:moveTo>
                        <a:pt x="0" y="1"/>
                      </a:moveTo>
                      <a:lnTo>
                        <a:pt x="0" y="896"/>
                      </a:lnTo>
                      <a:lnTo>
                        <a:pt x="3906" y="896"/>
                      </a:lnTo>
                      <a:lnTo>
                        <a:pt x="3906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95" name="Google Shape;95;p2"/>
                <p:cNvSpPr/>
                <p:nvPr/>
              </p:nvSpPr>
              <p:spPr>
                <a:xfrm flipH="1">
                  <a:off x="8643832" y="1954745"/>
                  <a:ext cx="117219" cy="260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06" h="869" extrusionOk="0">
                      <a:moveTo>
                        <a:pt x="0" y="0"/>
                      </a:moveTo>
                      <a:lnTo>
                        <a:pt x="0" y="868"/>
                      </a:lnTo>
                      <a:lnTo>
                        <a:pt x="3906" y="868"/>
                      </a:lnTo>
                      <a:lnTo>
                        <a:pt x="3906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grpSp>
              <p:nvGrpSpPr>
                <p:cNvPr id="96" name="Google Shape;96;p2"/>
                <p:cNvGrpSpPr/>
                <p:nvPr/>
              </p:nvGrpSpPr>
              <p:grpSpPr>
                <a:xfrm>
                  <a:off x="-154167" y="-428619"/>
                  <a:ext cx="9327105" cy="2291414"/>
                  <a:chOff x="-154167" y="-428619"/>
                  <a:chExt cx="9327105" cy="2291414"/>
                </a:xfrm>
              </p:grpSpPr>
              <p:sp>
                <p:nvSpPr>
                  <p:cNvPr id="97" name="Google Shape;97;p2"/>
                  <p:cNvSpPr/>
                  <p:nvPr/>
                </p:nvSpPr>
                <p:spPr>
                  <a:xfrm flipH="1">
                    <a:off x="8327167" y="1586012"/>
                    <a:ext cx="101794" cy="10257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92" h="3418" fill="none" extrusionOk="0">
                        <a:moveTo>
                          <a:pt x="1" y="1682"/>
                        </a:moveTo>
                        <a:cubicBezTo>
                          <a:pt x="1" y="733"/>
                          <a:pt x="760" y="0"/>
                          <a:pt x="1682" y="0"/>
                        </a:cubicBezTo>
                        <a:cubicBezTo>
                          <a:pt x="2632" y="0"/>
                          <a:pt x="3391" y="760"/>
                          <a:pt x="3391" y="1682"/>
                        </a:cubicBezTo>
                        <a:cubicBezTo>
                          <a:pt x="3391" y="2604"/>
                          <a:pt x="2604" y="3391"/>
                          <a:pt x="1682" y="3391"/>
                        </a:cubicBezTo>
                        <a:cubicBezTo>
                          <a:pt x="733" y="3418"/>
                          <a:pt x="1" y="2631"/>
                          <a:pt x="1" y="1682"/>
                        </a:cubicBezTo>
                        <a:close/>
                      </a:path>
                    </a:pathLst>
                  </a:custGeom>
                  <a:noFill/>
                  <a:ln w="8825" cap="flat" cmpd="sng">
                    <a:solidFill>
                      <a:schemeClr val="accent1"/>
                    </a:solidFill>
                    <a:prstDash val="solid"/>
                    <a:miter lim="27123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98" name="Google Shape;98;p2"/>
                  <p:cNvSpPr/>
                  <p:nvPr/>
                </p:nvSpPr>
                <p:spPr>
                  <a:xfrm flipH="1">
                    <a:off x="8188791" y="1087846"/>
                    <a:ext cx="101794" cy="10179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92" h="3392" fill="none" extrusionOk="0">
                        <a:moveTo>
                          <a:pt x="1" y="1709"/>
                        </a:moveTo>
                        <a:cubicBezTo>
                          <a:pt x="1" y="760"/>
                          <a:pt x="760" y="1"/>
                          <a:pt x="1682" y="1"/>
                        </a:cubicBezTo>
                        <a:cubicBezTo>
                          <a:pt x="2632" y="1"/>
                          <a:pt x="3391" y="787"/>
                          <a:pt x="3391" y="1709"/>
                        </a:cubicBezTo>
                        <a:cubicBezTo>
                          <a:pt x="3391" y="2659"/>
                          <a:pt x="2605" y="3391"/>
                          <a:pt x="1682" y="3391"/>
                        </a:cubicBezTo>
                        <a:cubicBezTo>
                          <a:pt x="733" y="3391"/>
                          <a:pt x="1" y="2659"/>
                          <a:pt x="1" y="1709"/>
                        </a:cubicBezTo>
                        <a:close/>
                      </a:path>
                    </a:pathLst>
                  </a:custGeom>
                  <a:noFill/>
                  <a:ln w="8825" cap="flat" cmpd="sng">
                    <a:solidFill>
                      <a:schemeClr val="accent1"/>
                    </a:solidFill>
                    <a:prstDash val="solid"/>
                    <a:miter lim="27123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99" name="Google Shape;99;p2"/>
                  <p:cNvSpPr/>
                  <p:nvPr/>
                </p:nvSpPr>
                <p:spPr>
                  <a:xfrm flipH="1">
                    <a:off x="7680061" y="737029"/>
                    <a:ext cx="101764" cy="1017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91" h="3391" fill="none" extrusionOk="0">
                        <a:moveTo>
                          <a:pt x="0" y="1709"/>
                        </a:moveTo>
                        <a:cubicBezTo>
                          <a:pt x="0" y="760"/>
                          <a:pt x="760" y="0"/>
                          <a:pt x="1682" y="0"/>
                        </a:cubicBezTo>
                        <a:cubicBezTo>
                          <a:pt x="2631" y="0"/>
                          <a:pt x="3391" y="787"/>
                          <a:pt x="3391" y="1709"/>
                        </a:cubicBezTo>
                        <a:cubicBezTo>
                          <a:pt x="3391" y="2658"/>
                          <a:pt x="2604" y="3391"/>
                          <a:pt x="1682" y="3391"/>
                        </a:cubicBezTo>
                        <a:cubicBezTo>
                          <a:pt x="760" y="3391"/>
                          <a:pt x="0" y="2631"/>
                          <a:pt x="0" y="1709"/>
                        </a:cubicBezTo>
                        <a:close/>
                      </a:path>
                    </a:pathLst>
                  </a:custGeom>
                  <a:noFill/>
                  <a:ln w="8825" cap="flat" cmpd="sng">
                    <a:solidFill>
                      <a:schemeClr val="accent1"/>
                    </a:solidFill>
                    <a:prstDash val="solid"/>
                    <a:miter lim="27123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00" name="Google Shape;100;p2"/>
                  <p:cNvSpPr/>
                  <p:nvPr/>
                </p:nvSpPr>
                <p:spPr>
                  <a:xfrm flipH="1">
                    <a:off x="7280388" y="780964"/>
                    <a:ext cx="101794" cy="10179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92" h="3392" fill="none" extrusionOk="0">
                        <a:moveTo>
                          <a:pt x="3391" y="1683"/>
                        </a:moveTo>
                        <a:cubicBezTo>
                          <a:pt x="3391" y="2632"/>
                          <a:pt x="2632" y="3391"/>
                          <a:pt x="1683" y="3391"/>
                        </a:cubicBezTo>
                        <a:cubicBezTo>
                          <a:pt x="760" y="3391"/>
                          <a:pt x="1" y="2632"/>
                          <a:pt x="1" y="1683"/>
                        </a:cubicBezTo>
                        <a:cubicBezTo>
                          <a:pt x="1" y="760"/>
                          <a:pt x="760" y="1"/>
                          <a:pt x="1683" y="1"/>
                        </a:cubicBezTo>
                        <a:cubicBezTo>
                          <a:pt x="2632" y="1"/>
                          <a:pt x="3391" y="760"/>
                          <a:pt x="3391" y="1683"/>
                        </a:cubicBezTo>
                        <a:close/>
                      </a:path>
                    </a:pathLst>
                  </a:custGeom>
                  <a:noFill/>
                  <a:ln w="8825" cap="flat" cmpd="sng">
                    <a:solidFill>
                      <a:schemeClr val="accent1"/>
                    </a:solidFill>
                    <a:prstDash val="solid"/>
                    <a:miter lim="27123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01" name="Google Shape;101;p2"/>
                  <p:cNvSpPr/>
                  <p:nvPr/>
                </p:nvSpPr>
                <p:spPr>
                  <a:xfrm flipH="1">
                    <a:off x="8414286" y="737029"/>
                    <a:ext cx="101764" cy="1017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91" h="3391" fill="none" extrusionOk="0">
                        <a:moveTo>
                          <a:pt x="0" y="1709"/>
                        </a:moveTo>
                        <a:cubicBezTo>
                          <a:pt x="0" y="760"/>
                          <a:pt x="787" y="0"/>
                          <a:pt x="1709" y="0"/>
                        </a:cubicBezTo>
                        <a:cubicBezTo>
                          <a:pt x="2658" y="0"/>
                          <a:pt x="3391" y="787"/>
                          <a:pt x="3391" y="1709"/>
                        </a:cubicBezTo>
                        <a:cubicBezTo>
                          <a:pt x="3391" y="2658"/>
                          <a:pt x="2631" y="3391"/>
                          <a:pt x="1709" y="3391"/>
                        </a:cubicBezTo>
                        <a:cubicBezTo>
                          <a:pt x="760" y="3391"/>
                          <a:pt x="0" y="2631"/>
                          <a:pt x="0" y="1709"/>
                        </a:cubicBezTo>
                        <a:close/>
                      </a:path>
                    </a:pathLst>
                  </a:custGeom>
                  <a:noFill/>
                  <a:ln w="8825" cap="flat" cmpd="sng">
                    <a:solidFill>
                      <a:schemeClr val="accent1"/>
                    </a:solidFill>
                    <a:prstDash val="solid"/>
                    <a:miter lim="27123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02" name="Google Shape;102;p2"/>
                  <p:cNvSpPr/>
                  <p:nvPr/>
                </p:nvSpPr>
                <p:spPr>
                  <a:xfrm flipH="1">
                    <a:off x="8297067" y="941337"/>
                    <a:ext cx="50507" cy="513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83" h="1710" fill="none" extrusionOk="0">
                        <a:moveTo>
                          <a:pt x="1" y="868"/>
                        </a:moveTo>
                        <a:cubicBezTo>
                          <a:pt x="1" y="380"/>
                          <a:pt x="354" y="0"/>
                          <a:pt x="842" y="0"/>
                        </a:cubicBezTo>
                        <a:cubicBezTo>
                          <a:pt x="1303" y="0"/>
                          <a:pt x="1683" y="380"/>
                          <a:pt x="1683" y="868"/>
                        </a:cubicBezTo>
                        <a:cubicBezTo>
                          <a:pt x="1683" y="1329"/>
                          <a:pt x="1303" y="1709"/>
                          <a:pt x="842" y="1709"/>
                        </a:cubicBezTo>
                        <a:cubicBezTo>
                          <a:pt x="354" y="1709"/>
                          <a:pt x="1" y="1329"/>
                          <a:pt x="1" y="868"/>
                        </a:cubicBezTo>
                        <a:close/>
                      </a:path>
                    </a:pathLst>
                  </a:custGeom>
                  <a:noFill/>
                  <a:ln w="8825" cap="flat" cmpd="sng">
                    <a:solidFill>
                      <a:schemeClr val="accent1"/>
                    </a:solidFill>
                    <a:prstDash val="solid"/>
                    <a:miter lim="27123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03" name="Google Shape;103;p2"/>
                  <p:cNvSpPr/>
                  <p:nvPr/>
                </p:nvSpPr>
                <p:spPr>
                  <a:xfrm flipH="1">
                    <a:off x="8214839" y="778533"/>
                    <a:ext cx="50507" cy="513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83" h="1710" fill="none" extrusionOk="0">
                        <a:moveTo>
                          <a:pt x="1" y="869"/>
                        </a:moveTo>
                        <a:cubicBezTo>
                          <a:pt x="1" y="380"/>
                          <a:pt x="380" y="1"/>
                          <a:pt x="841" y="1"/>
                        </a:cubicBezTo>
                        <a:cubicBezTo>
                          <a:pt x="1302" y="1"/>
                          <a:pt x="1682" y="380"/>
                          <a:pt x="1682" y="869"/>
                        </a:cubicBezTo>
                        <a:cubicBezTo>
                          <a:pt x="1682" y="1330"/>
                          <a:pt x="1330" y="1709"/>
                          <a:pt x="841" y="1709"/>
                        </a:cubicBezTo>
                        <a:cubicBezTo>
                          <a:pt x="380" y="1709"/>
                          <a:pt x="1" y="1330"/>
                          <a:pt x="1" y="869"/>
                        </a:cubicBezTo>
                        <a:close/>
                      </a:path>
                    </a:pathLst>
                  </a:custGeom>
                  <a:noFill/>
                  <a:ln w="8825" cap="flat" cmpd="sng">
                    <a:solidFill>
                      <a:schemeClr val="accent1"/>
                    </a:solidFill>
                    <a:prstDash val="solid"/>
                    <a:miter lim="27123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04" name="Google Shape;104;p2"/>
                  <p:cNvSpPr/>
                  <p:nvPr/>
                </p:nvSpPr>
                <p:spPr>
                  <a:xfrm flipH="1">
                    <a:off x="8240078" y="829820"/>
                    <a:ext cx="30" cy="2572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" h="8572" fill="none" extrusionOk="0">
                        <a:moveTo>
                          <a:pt x="0" y="8571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 w="8825" cap="flat" cmpd="sng">
                    <a:solidFill>
                      <a:schemeClr val="accent1"/>
                    </a:solidFill>
                    <a:prstDash val="solid"/>
                    <a:miter lim="27123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05" name="Google Shape;105;p2"/>
                  <p:cNvSpPr/>
                  <p:nvPr/>
                </p:nvSpPr>
                <p:spPr>
                  <a:xfrm flipH="1">
                    <a:off x="8871728" y="1501354"/>
                    <a:ext cx="101794" cy="1017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92" h="3391" fill="none" extrusionOk="0">
                        <a:moveTo>
                          <a:pt x="1" y="1682"/>
                        </a:moveTo>
                        <a:cubicBezTo>
                          <a:pt x="1" y="733"/>
                          <a:pt x="787" y="1"/>
                          <a:pt x="1682" y="1"/>
                        </a:cubicBezTo>
                        <a:cubicBezTo>
                          <a:pt x="2632" y="1"/>
                          <a:pt x="3391" y="787"/>
                          <a:pt x="3391" y="1682"/>
                        </a:cubicBezTo>
                        <a:cubicBezTo>
                          <a:pt x="3391" y="2632"/>
                          <a:pt x="2605" y="3391"/>
                          <a:pt x="1682" y="3391"/>
                        </a:cubicBezTo>
                        <a:cubicBezTo>
                          <a:pt x="733" y="3391"/>
                          <a:pt x="1" y="2632"/>
                          <a:pt x="1" y="1682"/>
                        </a:cubicBezTo>
                        <a:close/>
                      </a:path>
                    </a:pathLst>
                  </a:custGeom>
                  <a:noFill/>
                  <a:ln w="8825" cap="flat" cmpd="sng">
                    <a:solidFill>
                      <a:schemeClr val="accent1"/>
                    </a:solidFill>
                    <a:prstDash val="solid"/>
                    <a:miter lim="27123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06" name="Google Shape;106;p2"/>
                  <p:cNvSpPr/>
                  <p:nvPr/>
                </p:nvSpPr>
                <p:spPr>
                  <a:xfrm flipH="1">
                    <a:off x="8651965" y="1761001"/>
                    <a:ext cx="101764" cy="10179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91" h="3392" fill="none" extrusionOk="0">
                        <a:moveTo>
                          <a:pt x="0" y="1683"/>
                        </a:moveTo>
                        <a:cubicBezTo>
                          <a:pt x="0" y="733"/>
                          <a:pt x="760" y="1"/>
                          <a:pt x="1682" y="1"/>
                        </a:cubicBezTo>
                        <a:cubicBezTo>
                          <a:pt x="2631" y="1"/>
                          <a:pt x="3391" y="760"/>
                          <a:pt x="3391" y="1683"/>
                        </a:cubicBezTo>
                        <a:cubicBezTo>
                          <a:pt x="3391" y="2632"/>
                          <a:pt x="2604" y="3391"/>
                          <a:pt x="1682" y="3391"/>
                        </a:cubicBezTo>
                        <a:cubicBezTo>
                          <a:pt x="760" y="3391"/>
                          <a:pt x="0" y="2632"/>
                          <a:pt x="0" y="1683"/>
                        </a:cubicBezTo>
                        <a:close/>
                      </a:path>
                    </a:pathLst>
                  </a:custGeom>
                  <a:noFill/>
                  <a:ln w="8825" cap="flat" cmpd="sng">
                    <a:solidFill>
                      <a:schemeClr val="accent1"/>
                    </a:solidFill>
                    <a:prstDash val="solid"/>
                    <a:miter lim="27123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07" name="Google Shape;107;p2"/>
                  <p:cNvSpPr/>
                  <p:nvPr/>
                </p:nvSpPr>
                <p:spPr>
                  <a:xfrm flipH="1">
                    <a:off x="9071175" y="993435"/>
                    <a:ext cx="101764" cy="1017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91" h="3391" fill="none" extrusionOk="0">
                        <a:moveTo>
                          <a:pt x="3391" y="1709"/>
                        </a:moveTo>
                        <a:cubicBezTo>
                          <a:pt x="3391" y="2631"/>
                          <a:pt x="2631" y="3391"/>
                          <a:pt x="1682" y="3391"/>
                        </a:cubicBezTo>
                        <a:cubicBezTo>
                          <a:pt x="760" y="3391"/>
                          <a:pt x="0" y="2631"/>
                          <a:pt x="0" y="1709"/>
                        </a:cubicBezTo>
                        <a:cubicBezTo>
                          <a:pt x="0" y="760"/>
                          <a:pt x="760" y="0"/>
                          <a:pt x="1682" y="0"/>
                        </a:cubicBezTo>
                        <a:cubicBezTo>
                          <a:pt x="2631" y="0"/>
                          <a:pt x="3391" y="760"/>
                          <a:pt x="3391" y="1709"/>
                        </a:cubicBezTo>
                        <a:close/>
                      </a:path>
                    </a:pathLst>
                  </a:custGeom>
                  <a:noFill/>
                  <a:ln w="8825" cap="flat" cmpd="sng">
                    <a:solidFill>
                      <a:schemeClr val="accent1"/>
                    </a:solidFill>
                    <a:prstDash val="solid"/>
                    <a:miter lim="27123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08" name="Google Shape;108;p2"/>
                  <p:cNvSpPr/>
                  <p:nvPr/>
                </p:nvSpPr>
                <p:spPr>
                  <a:xfrm flipH="1">
                    <a:off x="9103736" y="1265295"/>
                    <a:ext cx="51287" cy="505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09" h="1683" fill="none" extrusionOk="0">
                        <a:moveTo>
                          <a:pt x="0" y="841"/>
                        </a:moveTo>
                        <a:cubicBezTo>
                          <a:pt x="0" y="380"/>
                          <a:pt x="380" y="1"/>
                          <a:pt x="868" y="1"/>
                        </a:cubicBezTo>
                        <a:cubicBezTo>
                          <a:pt x="1329" y="1"/>
                          <a:pt x="1709" y="380"/>
                          <a:pt x="1709" y="841"/>
                        </a:cubicBezTo>
                        <a:cubicBezTo>
                          <a:pt x="1709" y="1330"/>
                          <a:pt x="1329" y="1682"/>
                          <a:pt x="868" y="1682"/>
                        </a:cubicBezTo>
                        <a:cubicBezTo>
                          <a:pt x="380" y="1682"/>
                          <a:pt x="0" y="1330"/>
                          <a:pt x="0" y="841"/>
                        </a:cubicBezTo>
                        <a:close/>
                      </a:path>
                    </a:pathLst>
                  </a:custGeom>
                  <a:noFill/>
                  <a:ln w="8825" cap="flat" cmpd="sng">
                    <a:solidFill>
                      <a:schemeClr val="accent1"/>
                    </a:solidFill>
                    <a:prstDash val="solid"/>
                    <a:miter lim="27123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grpSp>
                <p:nvGrpSpPr>
                  <p:cNvPr id="109" name="Google Shape;109;p2"/>
                  <p:cNvGrpSpPr/>
                  <p:nvPr/>
                </p:nvGrpSpPr>
                <p:grpSpPr>
                  <a:xfrm>
                    <a:off x="-154167" y="-428619"/>
                    <a:ext cx="9276628" cy="2291414"/>
                    <a:chOff x="-154167" y="-428619"/>
                    <a:chExt cx="9276628" cy="2291414"/>
                  </a:xfrm>
                </p:grpSpPr>
                <p:sp>
                  <p:nvSpPr>
                    <p:cNvPr id="110" name="Google Shape;110;p2"/>
                    <p:cNvSpPr/>
                    <p:nvPr/>
                  </p:nvSpPr>
                  <p:spPr>
                    <a:xfrm flipH="1">
                      <a:off x="8378454" y="-182777"/>
                      <a:ext cx="324828" cy="176881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0824" h="58941" fill="none" extrusionOk="0">
                          <a:moveTo>
                            <a:pt x="1" y="0"/>
                          </a:moveTo>
                          <a:lnTo>
                            <a:pt x="1" y="30569"/>
                          </a:lnTo>
                          <a:lnTo>
                            <a:pt x="10823" y="41391"/>
                          </a:lnTo>
                          <a:lnTo>
                            <a:pt x="10823" y="58940"/>
                          </a:lnTo>
                        </a:path>
                      </a:pathLst>
                    </a:custGeom>
                    <a:noFill/>
                    <a:ln w="8825" cap="flat" cmpd="sng">
                      <a:solidFill>
                        <a:schemeClr val="accent1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111" name="Google Shape;111;p2"/>
                    <p:cNvSpPr/>
                    <p:nvPr/>
                  </p:nvSpPr>
                  <p:spPr>
                    <a:xfrm flipH="1">
                      <a:off x="8078114" y="-142084"/>
                      <a:ext cx="244221" cy="108345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138" h="36103" fill="none" extrusionOk="0">
                          <a:moveTo>
                            <a:pt x="1" y="36102"/>
                          </a:moveTo>
                          <a:lnTo>
                            <a:pt x="1" y="27965"/>
                          </a:lnTo>
                          <a:lnTo>
                            <a:pt x="8138" y="19828"/>
                          </a:lnTo>
                          <a:lnTo>
                            <a:pt x="8138" y="1"/>
                          </a:lnTo>
                        </a:path>
                      </a:pathLst>
                    </a:custGeom>
                    <a:noFill/>
                    <a:ln w="8825" cap="flat" cmpd="sng">
                      <a:solidFill>
                        <a:schemeClr val="accent1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112" name="Google Shape;112;p2"/>
                    <p:cNvSpPr/>
                    <p:nvPr/>
                  </p:nvSpPr>
                  <p:spPr>
                    <a:xfrm flipH="1">
                      <a:off x="8464733" y="-278839"/>
                      <a:ext cx="30" cy="10158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" h="33852" fill="none" extrusionOk="0">
                          <a:moveTo>
                            <a:pt x="0" y="33851"/>
                          </a:moveTo>
                          <a:lnTo>
                            <a:pt x="0" y="1"/>
                          </a:lnTo>
                        </a:path>
                      </a:pathLst>
                    </a:custGeom>
                    <a:noFill/>
                    <a:ln w="8825" cap="flat" cmpd="sng">
                      <a:solidFill>
                        <a:schemeClr val="accent1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113" name="Google Shape;113;p2"/>
                    <p:cNvSpPr/>
                    <p:nvPr/>
                  </p:nvSpPr>
                  <p:spPr>
                    <a:xfrm flipH="1">
                      <a:off x="8588464" y="-208826"/>
                      <a:ext cx="30" cy="80831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" h="26935" fill="none" extrusionOk="0">
                          <a:moveTo>
                            <a:pt x="0" y="26934"/>
                          </a:moveTo>
                          <a:lnTo>
                            <a:pt x="0" y="0"/>
                          </a:lnTo>
                        </a:path>
                      </a:pathLst>
                    </a:custGeom>
                    <a:noFill/>
                    <a:ln w="8825" cap="flat" cmpd="sng">
                      <a:solidFill>
                        <a:schemeClr val="accent1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114" name="Google Shape;114;p2"/>
                    <p:cNvSpPr/>
                    <p:nvPr/>
                  </p:nvSpPr>
                  <p:spPr>
                    <a:xfrm flipH="1">
                      <a:off x="7960085" y="-127439"/>
                      <a:ext cx="174208" cy="13764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805" h="45868" fill="none" extrusionOk="0">
                          <a:moveTo>
                            <a:pt x="0" y="45867"/>
                          </a:moveTo>
                          <a:lnTo>
                            <a:pt x="0" y="26663"/>
                          </a:lnTo>
                          <a:lnTo>
                            <a:pt x="5805" y="20886"/>
                          </a:lnTo>
                          <a:lnTo>
                            <a:pt x="5805" y="1"/>
                          </a:lnTo>
                        </a:path>
                      </a:pathLst>
                    </a:custGeom>
                    <a:noFill/>
                    <a:ln w="8825" cap="flat" cmpd="sng">
                      <a:solidFill>
                        <a:schemeClr val="accent1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115" name="Google Shape;115;p2"/>
                    <p:cNvSpPr/>
                    <p:nvPr/>
                  </p:nvSpPr>
                  <p:spPr>
                    <a:xfrm flipH="1">
                      <a:off x="7764719" y="-169753"/>
                      <a:ext cx="113168" cy="135939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771" h="45298" fill="none" extrusionOk="0">
                          <a:moveTo>
                            <a:pt x="0" y="0"/>
                          </a:moveTo>
                          <a:lnTo>
                            <a:pt x="0" y="34854"/>
                          </a:lnTo>
                          <a:lnTo>
                            <a:pt x="3771" y="38625"/>
                          </a:lnTo>
                          <a:lnTo>
                            <a:pt x="3771" y="45297"/>
                          </a:lnTo>
                        </a:path>
                      </a:pathLst>
                    </a:custGeom>
                    <a:noFill/>
                    <a:ln w="8825" cap="flat" cmpd="sng">
                      <a:solidFill>
                        <a:schemeClr val="accent1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116" name="Google Shape;116;p2"/>
                    <p:cNvSpPr/>
                    <p:nvPr/>
                  </p:nvSpPr>
                  <p:spPr>
                    <a:xfrm flipH="1">
                      <a:off x="7670278" y="-265005"/>
                      <a:ext cx="60290" cy="100206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009" h="33391" fill="none" extrusionOk="0">
                          <a:moveTo>
                            <a:pt x="1" y="33390"/>
                          </a:moveTo>
                          <a:lnTo>
                            <a:pt x="1" y="28481"/>
                          </a:lnTo>
                          <a:lnTo>
                            <a:pt x="2008" y="26474"/>
                          </a:lnTo>
                          <a:lnTo>
                            <a:pt x="2008" y="1"/>
                          </a:lnTo>
                        </a:path>
                      </a:pathLst>
                    </a:custGeom>
                    <a:noFill/>
                    <a:ln w="8825" cap="flat" cmpd="sng">
                      <a:solidFill>
                        <a:schemeClr val="accent1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117" name="Google Shape;117;p2"/>
                    <p:cNvSpPr/>
                    <p:nvPr/>
                  </p:nvSpPr>
                  <p:spPr>
                    <a:xfrm flipH="1">
                      <a:off x="7331675" y="-255221"/>
                      <a:ext cx="147349" cy="103621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910" h="34529" fill="none" extrusionOk="0">
                          <a:moveTo>
                            <a:pt x="4910" y="34529"/>
                          </a:moveTo>
                          <a:lnTo>
                            <a:pt x="4910" y="31383"/>
                          </a:lnTo>
                          <a:lnTo>
                            <a:pt x="0" y="26446"/>
                          </a:lnTo>
                          <a:lnTo>
                            <a:pt x="0" y="0"/>
                          </a:lnTo>
                        </a:path>
                      </a:pathLst>
                    </a:custGeom>
                    <a:noFill/>
                    <a:ln w="8825" cap="flat" cmpd="sng">
                      <a:solidFill>
                        <a:schemeClr val="accent1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118" name="Google Shape;118;p2"/>
                    <p:cNvSpPr/>
                    <p:nvPr/>
                  </p:nvSpPr>
                  <p:spPr>
                    <a:xfrm flipH="1">
                      <a:off x="7331675" y="-210446"/>
                      <a:ext cx="30" cy="74319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" h="24765" fill="none" extrusionOk="0">
                          <a:moveTo>
                            <a:pt x="1" y="0"/>
                          </a:moveTo>
                          <a:lnTo>
                            <a:pt x="1" y="24764"/>
                          </a:lnTo>
                        </a:path>
                      </a:pathLst>
                    </a:custGeom>
                    <a:noFill/>
                    <a:ln w="8825" cap="flat" cmpd="sng">
                      <a:solidFill>
                        <a:schemeClr val="accent1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119" name="Google Shape;119;p2"/>
                    <p:cNvSpPr/>
                    <p:nvPr/>
                  </p:nvSpPr>
                  <p:spPr>
                    <a:xfrm flipH="1">
                      <a:off x="7208754" y="-234875"/>
                      <a:ext cx="30" cy="88238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" h="29403" fill="none" extrusionOk="0">
                          <a:moveTo>
                            <a:pt x="0" y="0"/>
                          </a:moveTo>
                          <a:lnTo>
                            <a:pt x="0" y="29403"/>
                          </a:lnTo>
                        </a:path>
                      </a:pathLst>
                    </a:custGeom>
                    <a:noFill/>
                    <a:ln w="8825" cap="flat" cmpd="sng">
                      <a:solidFill>
                        <a:schemeClr val="accent1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120" name="Google Shape;120;p2"/>
                    <p:cNvSpPr/>
                    <p:nvPr/>
                  </p:nvSpPr>
                  <p:spPr>
                    <a:xfrm flipH="1">
                      <a:off x="5662999" y="382941"/>
                      <a:ext cx="101764" cy="1026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391" h="3419" fill="none" extrusionOk="0">
                          <a:moveTo>
                            <a:pt x="0" y="1709"/>
                          </a:moveTo>
                          <a:cubicBezTo>
                            <a:pt x="0" y="760"/>
                            <a:pt x="787" y="0"/>
                            <a:pt x="1709" y="0"/>
                          </a:cubicBezTo>
                          <a:cubicBezTo>
                            <a:pt x="2658" y="0"/>
                            <a:pt x="3391" y="787"/>
                            <a:pt x="3391" y="1709"/>
                          </a:cubicBezTo>
                          <a:cubicBezTo>
                            <a:pt x="3391" y="2659"/>
                            <a:pt x="2631" y="3391"/>
                            <a:pt x="1709" y="3391"/>
                          </a:cubicBezTo>
                          <a:cubicBezTo>
                            <a:pt x="787" y="3418"/>
                            <a:pt x="0" y="2659"/>
                            <a:pt x="0" y="1709"/>
                          </a:cubicBezTo>
                          <a:close/>
                        </a:path>
                      </a:pathLst>
                    </a:custGeom>
                    <a:noFill/>
                    <a:ln w="8825" cap="flat" cmpd="sng">
                      <a:solidFill>
                        <a:schemeClr val="accent1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121" name="Google Shape;121;p2"/>
                    <p:cNvSpPr/>
                    <p:nvPr/>
                  </p:nvSpPr>
                  <p:spPr>
                    <a:xfrm flipH="1">
                      <a:off x="7495290" y="640157"/>
                      <a:ext cx="101764" cy="10176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391" h="3391" fill="none" extrusionOk="0">
                          <a:moveTo>
                            <a:pt x="0" y="1709"/>
                          </a:moveTo>
                          <a:cubicBezTo>
                            <a:pt x="0" y="760"/>
                            <a:pt x="787" y="1"/>
                            <a:pt x="1709" y="1"/>
                          </a:cubicBezTo>
                          <a:cubicBezTo>
                            <a:pt x="2658" y="1"/>
                            <a:pt x="3391" y="787"/>
                            <a:pt x="3391" y="1709"/>
                          </a:cubicBezTo>
                          <a:cubicBezTo>
                            <a:pt x="3391" y="2632"/>
                            <a:pt x="2604" y="3391"/>
                            <a:pt x="1709" y="3391"/>
                          </a:cubicBezTo>
                          <a:cubicBezTo>
                            <a:pt x="760" y="3391"/>
                            <a:pt x="0" y="2632"/>
                            <a:pt x="0" y="1709"/>
                          </a:cubicBezTo>
                          <a:close/>
                        </a:path>
                      </a:pathLst>
                    </a:custGeom>
                    <a:noFill/>
                    <a:ln w="8825" cap="flat" cmpd="sng">
                      <a:solidFill>
                        <a:schemeClr val="accent1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122" name="Google Shape;122;p2"/>
                    <p:cNvSpPr/>
                    <p:nvPr/>
                  </p:nvSpPr>
                  <p:spPr>
                    <a:xfrm flipH="1">
                      <a:off x="7053302" y="516426"/>
                      <a:ext cx="101764" cy="1026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391" h="3419" fill="none" extrusionOk="0">
                          <a:moveTo>
                            <a:pt x="0" y="1682"/>
                          </a:moveTo>
                          <a:cubicBezTo>
                            <a:pt x="0" y="733"/>
                            <a:pt x="760" y="1"/>
                            <a:pt x="1682" y="1"/>
                          </a:cubicBezTo>
                          <a:cubicBezTo>
                            <a:pt x="2631" y="1"/>
                            <a:pt x="3391" y="787"/>
                            <a:pt x="3391" y="1682"/>
                          </a:cubicBezTo>
                          <a:cubicBezTo>
                            <a:pt x="3391" y="2632"/>
                            <a:pt x="2604" y="3391"/>
                            <a:pt x="1682" y="3391"/>
                          </a:cubicBezTo>
                          <a:cubicBezTo>
                            <a:pt x="733" y="3418"/>
                            <a:pt x="0" y="2632"/>
                            <a:pt x="0" y="1682"/>
                          </a:cubicBezTo>
                          <a:close/>
                        </a:path>
                      </a:pathLst>
                    </a:custGeom>
                    <a:noFill/>
                    <a:ln w="8825" cap="flat" cmpd="sng">
                      <a:solidFill>
                        <a:schemeClr val="accent1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123" name="Google Shape;123;p2"/>
                    <p:cNvSpPr/>
                    <p:nvPr/>
                  </p:nvSpPr>
                  <p:spPr>
                    <a:xfrm flipH="1">
                      <a:off x="5383786" y="640157"/>
                      <a:ext cx="51317" cy="5131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10" h="1710" fill="none" extrusionOk="0">
                          <a:moveTo>
                            <a:pt x="0" y="868"/>
                          </a:moveTo>
                          <a:cubicBezTo>
                            <a:pt x="0" y="380"/>
                            <a:pt x="380" y="1"/>
                            <a:pt x="868" y="1"/>
                          </a:cubicBezTo>
                          <a:cubicBezTo>
                            <a:pt x="1329" y="1"/>
                            <a:pt x="1709" y="380"/>
                            <a:pt x="1709" y="868"/>
                          </a:cubicBezTo>
                          <a:cubicBezTo>
                            <a:pt x="1709" y="1330"/>
                            <a:pt x="1329" y="1709"/>
                            <a:pt x="868" y="1709"/>
                          </a:cubicBezTo>
                          <a:cubicBezTo>
                            <a:pt x="407" y="1709"/>
                            <a:pt x="0" y="1330"/>
                            <a:pt x="0" y="868"/>
                          </a:cubicBezTo>
                          <a:close/>
                        </a:path>
                      </a:pathLst>
                    </a:custGeom>
                    <a:noFill/>
                    <a:ln w="8825" cap="flat" cmpd="sng">
                      <a:solidFill>
                        <a:schemeClr val="accent1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124" name="Google Shape;124;p2"/>
                    <p:cNvSpPr/>
                    <p:nvPr/>
                  </p:nvSpPr>
                  <p:spPr>
                    <a:xfrm flipH="1">
                      <a:off x="7182706" y="647480"/>
                      <a:ext cx="51317" cy="5131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10" h="1710" fill="none" extrusionOk="0">
                          <a:moveTo>
                            <a:pt x="0" y="841"/>
                          </a:moveTo>
                          <a:cubicBezTo>
                            <a:pt x="0" y="380"/>
                            <a:pt x="380" y="1"/>
                            <a:pt x="868" y="1"/>
                          </a:cubicBezTo>
                          <a:cubicBezTo>
                            <a:pt x="1330" y="1"/>
                            <a:pt x="1709" y="380"/>
                            <a:pt x="1709" y="841"/>
                          </a:cubicBezTo>
                          <a:cubicBezTo>
                            <a:pt x="1709" y="1330"/>
                            <a:pt x="1330" y="1709"/>
                            <a:pt x="868" y="1709"/>
                          </a:cubicBezTo>
                          <a:cubicBezTo>
                            <a:pt x="380" y="1709"/>
                            <a:pt x="0" y="1330"/>
                            <a:pt x="0" y="841"/>
                          </a:cubicBezTo>
                          <a:close/>
                        </a:path>
                      </a:pathLst>
                    </a:custGeom>
                    <a:noFill/>
                    <a:ln w="8825" cap="flat" cmpd="sng">
                      <a:solidFill>
                        <a:schemeClr val="accent1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125" name="Google Shape;125;p2"/>
                    <p:cNvSpPr/>
                    <p:nvPr/>
                  </p:nvSpPr>
                  <p:spPr>
                    <a:xfrm flipH="1">
                      <a:off x="6821295" y="566903"/>
                      <a:ext cx="51317" cy="5212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10" h="1737" fill="none" extrusionOk="0">
                          <a:moveTo>
                            <a:pt x="0" y="868"/>
                          </a:moveTo>
                          <a:cubicBezTo>
                            <a:pt x="0" y="380"/>
                            <a:pt x="380" y="0"/>
                            <a:pt x="841" y="0"/>
                          </a:cubicBezTo>
                          <a:cubicBezTo>
                            <a:pt x="1330" y="0"/>
                            <a:pt x="1709" y="380"/>
                            <a:pt x="1709" y="868"/>
                          </a:cubicBezTo>
                          <a:cubicBezTo>
                            <a:pt x="1709" y="1329"/>
                            <a:pt x="1330" y="1709"/>
                            <a:pt x="841" y="1709"/>
                          </a:cubicBezTo>
                          <a:cubicBezTo>
                            <a:pt x="407" y="1736"/>
                            <a:pt x="0" y="1329"/>
                            <a:pt x="0" y="868"/>
                          </a:cubicBezTo>
                          <a:close/>
                        </a:path>
                      </a:pathLst>
                    </a:custGeom>
                    <a:noFill/>
                    <a:ln w="8825" cap="flat" cmpd="sng">
                      <a:solidFill>
                        <a:schemeClr val="accent1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126" name="Google Shape;126;p2"/>
                    <p:cNvSpPr/>
                    <p:nvPr/>
                  </p:nvSpPr>
                  <p:spPr>
                    <a:xfrm flipH="1">
                      <a:off x="6484313" y="491187"/>
                      <a:ext cx="50507" cy="5050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683" h="1683" fill="none" extrusionOk="0">
                          <a:moveTo>
                            <a:pt x="1" y="842"/>
                          </a:moveTo>
                          <a:cubicBezTo>
                            <a:pt x="1" y="353"/>
                            <a:pt x="381" y="1"/>
                            <a:pt x="842" y="1"/>
                          </a:cubicBezTo>
                          <a:cubicBezTo>
                            <a:pt x="1330" y="1"/>
                            <a:pt x="1683" y="353"/>
                            <a:pt x="1683" y="842"/>
                          </a:cubicBezTo>
                          <a:cubicBezTo>
                            <a:pt x="1683" y="1303"/>
                            <a:pt x="1330" y="1683"/>
                            <a:pt x="842" y="1683"/>
                          </a:cubicBezTo>
                          <a:cubicBezTo>
                            <a:pt x="381" y="1683"/>
                            <a:pt x="1" y="1303"/>
                            <a:pt x="1" y="842"/>
                          </a:cubicBezTo>
                          <a:close/>
                        </a:path>
                      </a:pathLst>
                    </a:custGeom>
                    <a:noFill/>
                    <a:ln w="8825" cap="flat" cmpd="sng">
                      <a:solidFill>
                        <a:schemeClr val="accent1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127" name="Google Shape;127;p2"/>
                    <p:cNvSpPr/>
                    <p:nvPr/>
                  </p:nvSpPr>
                  <p:spPr>
                    <a:xfrm flipH="1">
                      <a:off x="5797294" y="226649"/>
                      <a:ext cx="50507" cy="5050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683" h="1683" fill="none" extrusionOk="0">
                          <a:moveTo>
                            <a:pt x="0" y="841"/>
                          </a:moveTo>
                          <a:cubicBezTo>
                            <a:pt x="0" y="353"/>
                            <a:pt x="380" y="1"/>
                            <a:pt x="841" y="1"/>
                          </a:cubicBezTo>
                          <a:cubicBezTo>
                            <a:pt x="1302" y="1"/>
                            <a:pt x="1682" y="353"/>
                            <a:pt x="1682" y="841"/>
                          </a:cubicBezTo>
                          <a:cubicBezTo>
                            <a:pt x="1682" y="1303"/>
                            <a:pt x="1302" y="1682"/>
                            <a:pt x="841" y="1682"/>
                          </a:cubicBezTo>
                          <a:cubicBezTo>
                            <a:pt x="380" y="1682"/>
                            <a:pt x="0" y="1303"/>
                            <a:pt x="0" y="841"/>
                          </a:cubicBezTo>
                          <a:close/>
                        </a:path>
                      </a:pathLst>
                    </a:custGeom>
                    <a:noFill/>
                    <a:ln w="8825" cap="flat" cmpd="sng">
                      <a:solidFill>
                        <a:schemeClr val="accent1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128" name="Google Shape;128;p2"/>
                    <p:cNvSpPr/>
                    <p:nvPr/>
                  </p:nvSpPr>
                  <p:spPr>
                    <a:xfrm flipH="1">
                      <a:off x="5509978" y="251888"/>
                      <a:ext cx="51287" cy="5050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09" h="1683" fill="none" extrusionOk="0">
                          <a:moveTo>
                            <a:pt x="0" y="841"/>
                          </a:moveTo>
                          <a:cubicBezTo>
                            <a:pt x="0" y="380"/>
                            <a:pt x="380" y="0"/>
                            <a:pt x="868" y="0"/>
                          </a:cubicBezTo>
                          <a:cubicBezTo>
                            <a:pt x="1329" y="0"/>
                            <a:pt x="1709" y="380"/>
                            <a:pt x="1709" y="841"/>
                          </a:cubicBezTo>
                          <a:cubicBezTo>
                            <a:pt x="1709" y="1330"/>
                            <a:pt x="1329" y="1682"/>
                            <a:pt x="868" y="1682"/>
                          </a:cubicBezTo>
                          <a:cubicBezTo>
                            <a:pt x="407" y="1682"/>
                            <a:pt x="0" y="1330"/>
                            <a:pt x="0" y="841"/>
                          </a:cubicBezTo>
                          <a:close/>
                        </a:path>
                      </a:pathLst>
                    </a:custGeom>
                    <a:noFill/>
                    <a:ln w="8825" cap="flat" cmpd="sng">
                      <a:solidFill>
                        <a:schemeClr val="accent1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129" name="Google Shape;129;p2"/>
                    <p:cNvSpPr/>
                    <p:nvPr/>
                  </p:nvSpPr>
                  <p:spPr>
                    <a:xfrm flipH="1">
                      <a:off x="5142056" y="168040"/>
                      <a:ext cx="50477" cy="5212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682" h="1737" fill="none" extrusionOk="0">
                          <a:moveTo>
                            <a:pt x="0" y="869"/>
                          </a:moveTo>
                          <a:cubicBezTo>
                            <a:pt x="0" y="380"/>
                            <a:pt x="380" y="1"/>
                            <a:pt x="841" y="1"/>
                          </a:cubicBezTo>
                          <a:cubicBezTo>
                            <a:pt x="1329" y="1"/>
                            <a:pt x="1682" y="380"/>
                            <a:pt x="1682" y="869"/>
                          </a:cubicBezTo>
                          <a:cubicBezTo>
                            <a:pt x="1682" y="1330"/>
                            <a:pt x="1329" y="1710"/>
                            <a:pt x="841" y="1710"/>
                          </a:cubicBezTo>
                          <a:cubicBezTo>
                            <a:pt x="380" y="1737"/>
                            <a:pt x="0" y="1330"/>
                            <a:pt x="0" y="869"/>
                          </a:cubicBezTo>
                          <a:close/>
                        </a:path>
                      </a:pathLst>
                    </a:custGeom>
                    <a:noFill/>
                    <a:ln w="8825" cap="flat" cmpd="sng">
                      <a:solidFill>
                        <a:schemeClr val="accent1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130" name="Google Shape;130;p2"/>
                    <p:cNvSpPr/>
                    <p:nvPr/>
                  </p:nvSpPr>
                  <p:spPr>
                    <a:xfrm flipH="1">
                      <a:off x="5142056" y="251888"/>
                      <a:ext cx="50477" cy="5050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682" h="1683" fill="none" extrusionOk="0">
                          <a:moveTo>
                            <a:pt x="0" y="841"/>
                          </a:moveTo>
                          <a:cubicBezTo>
                            <a:pt x="0" y="380"/>
                            <a:pt x="380" y="0"/>
                            <a:pt x="841" y="0"/>
                          </a:cubicBezTo>
                          <a:cubicBezTo>
                            <a:pt x="1329" y="0"/>
                            <a:pt x="1682" y="380"/>
                            <a:pt x="1682" y="841"/>
                          </a:cubicBezTo>
                          <a:cubicBezTo>
                            <a:pt x="1682" y="1330"/>
                            <a:pt x="1329" y="1682"/>
                            <a:pt x="841" y="1682"/>
                          </a:cubicBezTo>
                          <a:cubicBezTo>
                            <a:pt x="380" y="1682"/>
                            <a:pt x="0" y="1330"/>
                            <a:pt x="0" y="841"/>
                          </a:cubicBezTo>
                          <a:close/>
                        </a:path>
                      </a:pathLst>
                    </a:custGeom>
                    <a:noFill/>
                    <a:ln w="8825" cap="flat" cmpd="sng">
                      <a:solidFill>
                        <a:schemeClr val="accent1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131" name="Google Shape;131;p2"/>
                    <p:cNvSpPr/>
                    <p:nvPr/>
                  </p:nvSpPr>
                  <p:spPr>
                    <a:xfrm flipH="1">
                      <a:off x="5036240" y="74439"/>
                      <a:ext cx="50477" cy="5131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682" h="1710" fill="none" extrusionOk="0">
                          <a:moveTo>
                            <a:pt x="0" y="868"/>
                          </a:moveTo>
                          <a:cubicBezTo>
                            <a:pt x="0" y="380"/>
                            <a:pt x="380" y="0"/>
                            <a:pt x="841" y="0"/>
                          </a:cubicBezTo>
                          <a:cubicBezTo>
                            <a:pt x="1329" y="0"/>
                            <a:pt x="1682" y="380"/>
                            <a:pt x="1682" y="868"/>
                          </a:cubicBezTo>
                          <a:cubicBezTo>
                            <a:pt x="1682" y="1330"/>
                            <a:pt x="1329" y="1709"/>
                            <a:pt x="841" y="1709"/>
                          </a:cubicBezTo>
                          <a:cubicBezTo>
                            <a:pt x="407" y="1709"/>
                            <a:pt x="0" y="1302"/>
                            <a:pt x="0" y="868"/>
                          </a:cubicBezTo>
                          <a:close/>
                        </a:path>
                      </a:pathLst>
                    </a:custGeom>
                    <a:noFill/>
                    <a:ln w="8825" cap="flat" cmpd="sng">
                      <a:solidFill>
                        <a:schemeClr val="accent1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132" name="Google Shape;132;p2"/>
                    <p:cNvSpPr/>
                    <p:nvPr/>
                  </p:nvSpPr>
                  <p:spPr>
                    <a:xfrm flipH="1">
                      <a:off x="6642225" y="321091"/>
                      <a:ext cx="51317" cy="504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10" h="1682" fill="none" extrusionOk="0">
                          <a:moveTo>
                            <a:pt x="1" y="841"/>
                          </a:moveTo>
                          <a:cubicBezTo>
                            <a:pt x="1" y="380"/>
                            <a:pt x="380" y="0"/>
                            <a:pt x="842" y="0"/>
                          </a:cubicBezTo>
                          <a:cubicBezTo>
                            <a:pt x="1330" y="0"/>
                            <a:pt x="1710" y="380"/>
                            <a:pt x="1710" y="841"/>
                          </a:cubicBezTo>
                          <a:cubicBezTo>
                            <a:pt x="1710" y="1329"/>
                            <a:pt x="1330" y="1682"/>
                            <a:pt x="842" y="1682"/>
                          </a:cubicBezTo>
                          <a:cubicBezTo>
                            <a:pt x="380" y="1682"/>
                            <a:pt x="1" y="1275"/>
                            <a:pt x="1" y="841"/>
                          </a:cubicBezTo>
                          <a:close/>
                        </a:path>
                      </a:pathLst>
                    </a:custGeom>
                    <a:noFill/>
                    <a:ln w="8825" cap="flat" cmpd="sng">
                      <a:solidFill>
                        <a:schemeClr val="accent1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133" name="Google Shape;133;p2"/>
                    <p:cNvSpPr/>
                    <p:nvPr/>
                  </p:nvSpPr>
                  <p:spPr>
                    <a:xfrm flipH="1">
                      <a:off x="6047187" y="554689"/>
                      <a:ext cx="51317" cy="5131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10" h="1710" fill="none" extrusionOk="0">
                          <a:moveTo>
                            <a:pt x="0" y="868"/>
                          </a:moveTo>
                          <a:cubicBezTo>
                            <a:pt x="0" y="380"/>
                            <a:pt x="380" y="1"/>
                            <a:pt x="868" y="1"/>
                          </a:cubicBezTo>
                          <a:cubicBezTo>
                            <a:pt x="1329" y="1"/>
                            <a:pt x="1709" y="380"/>
                            <a:pt x="1709" y="868"/>
                          </a:cubicBezTo>
                          <a:cubicBezTo>
                            <a:pt x="1709" y="1330"/>
                            <a:pt x="1329" y="1709"/>
                            <a:pt x="868" y="1709"/>
                          </a:cubicBezTo>
                          <a:cubicBezTo>
                            <a:pt x="380" y="1709"/>
                            <a:pt x="0" y="1330"/>
                            <a:pt x="0" y="868"/>
                          </a:cubicBezTo>
                          <a:close/>
                        </a:path>
                      </a:pathLst>
                    </a:custGeom>
                    <a:noFill/>
                    <a:ln w="8825" cap="flat" cmpd="sng">
                      <a:solidFill>
                        <a:schemeClr val="accent1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134" name="Google Shape;134;p2"/>
                    <p:cNvSpPr/>
                    <p:nvPr/>
                  </p:nvSpPr>
                  <p:spPr>
                    <a:xfrm flipH="1">
                      <a:off x="6912465" y="362595"/>
                      <a:ext cx="50507" cy="5131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683" h="1710" fill="none" extrusionOk="0">
                          <a:moveTo>
                            <a:pt x="1" y="841"/>
                          </a:moveTo>
                          <a:cubicBezTo>
                            <a:pt x="1" y="380"/>
                            <a:pt x="380" y="0"/>
                            <a:pt x="842" y="0"/>
                          </a:cubicBezTo>
                          <a:cubicBezTo>
                            <a:pt x="1330" y="0"/>
                            <a:pt x="1682" y="380"/>
                            <a:pt x="1682" y="841"/>
                          </a:cubicBezTo>
                          <a:cubicBezTo>
                            <a:pt x="1682" y="1329"/>
                            <a:pt x="1330" y="1709"/>
                            <a:pt x="842" y="1709"/>
                          </a:cubicBezTo>
                          <a:cubicBezTo>
                            <a:pt x="380" y="1709"/>
                            <a:pt x="1" y="1329"/>
                            <a:pt x="1" y="841"/>
                          </a:cubicBezTo>
                          <a:close/>
                        </a:path>
                      </a:pathLst>
                    </a:custGeom>
                    <a:noFill/>
                    <a:ln w="8825" cap="flat" cmpd="sng">
                      <a:solidFill>
                        <a:schemeClr val="accent1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135" name="Google Shape;135;p2"/>
                    <p:cNvSpPr/>
                    <p:nvPr/>
                  </p:nvSpPr>
                  <p:spPr>
                    <a:xfrm flipH="1">
                      <a:off x="6137547" y="346299"/>
                      <a:ext cx="51317" cy="5131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10" h="1710" extrusionOk="0">
                          <a:moveTo>
                            <a:pt x="841" y="1"/>
                          </a:moveTo>
                          <a:cubicBezTo>
                            <a:pt x="380" y="1"/>
                            <a:pt x="1" y="381"/>
                            <a:pt x="1" y="842"/>
                          </a:cubicBezTo>
                          <a:cubicBezTo>
                            <a:pt x="1" y="1330"/>
                            <a:pt x="380" y="1710"/>
                            <a:pt x="841" y="1710"/>
                          </a:cubicBezTo>
                          <a:cubicBezTo>
                            <a:pt x="1330" y="1710"/>
                            <a:pt x="1709" y="1330"/>
                            <a:pt x="1709" y="842"/>
                          </a:cubicBezTo>
                          <a:cubicBezTo>
                            <a:pt x="1709" y="381"/>
                            <a:pt x="1330" y="1"/>
                            <a:pt x="841" y="1"/>
                          </a:cubicBezTo>
                          <a:close/>
                        </a:path>
                      </a:pathLst>
                    </a:custGeom>
                    <a:solidFill>
                      <a:schemeClr val="l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136" name="Google Shape;136;p2"/>
                    <p:cNvSpPr/>
                    <p:nvPr/>
                  </p:nvSpPr>
                  <p:spPr>
                    <a:xfrm flipH="1">
                      <a:off x="5221822" y="382941"/>
                      <a:ext cx="51317" cy="5131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10" h="1710" extrusionOk="0">
                          <a:moveTo>
                            <a:pt x="842" y="0"/>
                          </a:moveTo>
                          <a:cubicBezTo>
                            <a:pt x="381" y="0"/>
                            <a:pt x="1" y="380"/>
                            <a:pt x="1" y="841"/>
                          </a:cubicBezTo>
                          <a:cubicBezTo>
                            <a:pt x="1" y="1329"/>
                            <a:pt x="381" y="1709"/>
                            <a:pt x="842" y="1709"/>
                          </a:cubicBezTo>
                          <a:cubicBezTo>
                            <a:pt x="1330" y="1709"/>
                            <a:pt x="1710" y="1329"/>
                            <a:pt x="1710" y="841"/>
                          </a:cubicBezTo>
                          <a:cubicBezTo>
                            <a:pt x="1710" y="380"/>
                            <a:pt x="1330" y="0"/>
                            <a:pt x="842" y="0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137" name="Google Shape;137;p2"/>
                    <p:cNvSpPr/>
                    <p:nvPr/>
                  </p:nvSpPr>
                  <p:spPr>
                    <a:xfrm flipH="1">
                      <a:off x="5449748" y="63845"/>
                      <a:ext cx="51287" cy="5053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09" h="1684" extrusionOk="0">
                          <a:moveTo>
                            <a:pt x="841" y="1"/>
                          </a:moveTo>
                          <a:cubicBezTo>
                            <a:pt x="380" y="1"/>
                            <a:pt x="0" y="353"/>
                            <a:pt x="0" y="842"/>
                          </a:cubicBezTo>
                          <a:cubicBezTo>
                            <a:pt x="0" y="1288"/>
                            <a:pt x="356" y="1684"/>
                            <a:pt x="797" y="1684"/>
                          </a:cubicBezTo>
                          <a:cubicBezTo>
                            <a:pt x="812" y="1684"/>
                            <a:pt x="826" y="1683"/>
                            <a:pt x="841" y="1683"/>
                          </a:cubicBezTo>
                          <a:cubicBezTo>
                            <a:pt x="1329" y="1683"/>
                            <a:pt x="1709" y="1303"/>
                            <a:pt x="1709" y="842"/>
                          </a:cubicBezTo>
                          <a:cubicBezTo>
                            <a:pt x="1709" y="353"/>
                            <a:pt x="1329" y="1"/>
                            <a:pt x="841" y="1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138" name="Google Shape;138;p2"/>
                    <p:cNvSpPr/>
                    <p:nvPr/>
                  </p:nvSpPr>
                  <p:spPr>
                    <a:xfrm flipH="1">
                      <a:off x="6137547" y="264912"/>
                      <a:ext cx="51317" cy="5212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10" h="1737" fill="none" extrusionOk="0">
                          <a:moveTo>
                            <a:pt x="1" y="841"/>
                          </a:moveTo>
                          <a:cubicBezTo>
                            <a:pt x="1" y="380"/>
                            <a:pt x="380" y="0"/>
                            <a:pt x="841" y="0"/>
                          </a:cubicBezTo>
                          <a:cubicBezTo>
                            <a:pt x="1330" y="0"/>
                            <a:pt x="1709" y="380"/>
                            <a:pt x="1709" y="841"/>
                          </a:cubicBezTo>
                          <a:cubicBezTo>
                            <a:pt x="1709" y="1330"/>
                            <a:pt x="1330" y="1709"/>
                            <a:pt x="841" y="1709"/>
                          </a:cubicBezTo>
                          <a:cubicBezTo>
                            <a:pt x="380" y="1736"/>
                            <a:pt x="1" y="1330"/>
                            <a:pt x="1" y="841"/>
                          </a:cubicBezTo>
                          <a:close/>
                        </a:path>
                      </a:pathLst>
                    </a:custGeom>
                    <a:noFill/>
                    <a:ln w="8825" cap="flat" cmpd="sng">
                      <a:solidFill>
                        <a:schemeClr val="accent1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139" name="Google Shape;139;p2"/>
                    <p:cNvSpPr/>
                    <p:nvPr/>
                  </p:nvSpPr>
                  <p:spPr>
                    <a:xfrm flipH="1">
                      <a:off x="6137547" y="184335"/>
                      <a:ext cx="51317" cy="5128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10" h="1709" fill="none" extrusionOk="0">
                          <a:moveTo>
                            <a:pt x="1" y="868"/>
                          </a:moveTo>
                          <a:cubicBezTo>
                            <a:pt x="1" y="380"/>
                            <a:pt x="380" y="0"/>
                            <a:pt x="841" y="0"/>
                          </a:cubicBezTo>
                          <a:cubicBezTo>
                            <a:pt x="1330" y="0"/>
                            <a:pt x="1709" y="380"/>
                            <a:pt x="1709" y="868"/>
                          </a:cubicBezTo>
                          <a:cubicBezTo>
                            <a:pt x="1709" y="1329"/>
                            <a:pt x="1330" y="1709"/>
                            <a:pt x="841" y="1709"/>
                          </a:cubicBezTo>
                          <a:cubicBezTo>
                            <a:pt x="380" y="1709"/>
                            <a:pt x="1" y="1329"/>
                            <a:pt x="1" y="868"/>
                          </a:cubicBezTo>
                          <a:close/>
                        </a:path>
                      </a:pathLst>
                    </a:custGeom>
                    <a:noFill/>
                    <a:ln w="8825" cap="flat" cmpd="sng">
                      <a:solidFill>
                        <a:schemeClr val="accent1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140" name="Google Shape;140;p2"/>
                    <p:cNvSpPr/>
                    <p:nvPr/>
                  </p:nvSpPr>
                  <p:spPr>
                    <a:xfrm flipH="1">
                      <a:off x="6650358" y="45959"/>
                      <a:ext cx="51317" cy="5128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10" h="1709" fill="none" extrusionOk="0">
                          <a:moveTo>
                            <a:pt x="1709" y="868"/>
                          </a:moveTo>
                          <a:cubicBezTo>
                            <a:pt x="1709" y="1329"/>
                            <a:pt x="1330" y="1709"/>
                            <a:pt x="841" y="1709"/>
                          </a:cubicBezTo>
                          <a:cubicBezTo>
                            <a:pt x="380" y="1709"/>
                            <a:pt x="0" y="1329"/>
                            <a:pt x="0" y="868"/>
                          </a:cubicBezTo>
                          <a:cubicBezTo>
                            <a:pt x="0" y="380"/>
                            <a:pt x="380" y="0"/>
                            <a:pt x="841" y="0"/>
                          </a:cubicBezTo>
                          <a:cubicBezTo>
                            <a:pt x="1330" y="0"/>
                            <a:pt x="1709" y="380"/>
                            <a:pt x="1709" y="868"/>
                          </a:cubicBezTo>
                          <a:close/>
                        </a:path>
                      </a:pathLst>
                    </a:custGeom>
                    <a:noFill/>
                    <a:ln w="8825" cap="flat" cmpd="sng">
                      <a:solidFill>
                        <a:schemeClr val="lt2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141" name="Google Shape;141;p2"/>
                    <p:cNvSpPr/>
                    <p:nvPr/>
                  </p:nvSpPr>
                  <p:spPr>
                    <a:xfrm flipH="1">
                      <a:off x="6650358" y="126536"/>
                      <a:ext cx="51317" cy="5131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10" h="1710" fill="none" extrusionOk="0">
                          <a:moveTo>
                            <a:pt x="1709" y="841"/>
                          </a:moveTo>
                          <a:cubicBezTo>
                            <a:pt x="1709" y="1329"/>
                            <a:pt x="1330" y="1709"/>
                            <a:pt x="841" y="1709"/>
                          </a:cubicBezTo>
                          <a:cubicBezTo>
                            <a:pt x="380" y="1709"/>
                            <a:pt x="0" y="1329"/>
                            <a:pt x="0" y="841"/>
                          </a:cubicBezTo>
                          <a:cubicBezTo>
                            <a:pt x="0" y="380"/>
                            <a:pt x="380" y="0"/>
                            <a:pt x="841" y="0"/>
                          </a:cubicBezTo>
                          <a:cubicBezTo>
                            <a:pt x="1330" y="0"/>
                            <a:pt x="1709" y="380"/>
                            <a:pt x="1709" y="841"/>
                          </a:cubicBezTo>
                          <a:close/>
                        </a:path>
                      </a:pathLst>
                    </a:custGeom>
                    <a:noFill/>
                    <a:ln w="8825" cap="flat" cmpd="sng">
                      <a:solidFill>
                        <a:schemeClr val="lt2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142" name="Google Shape;142;p2"/>
                    <p:cNvSpPr/>
                    <p:nvPr/>
                  </p:nvSpPr>
                  <p:spPr>
                    <a:xfrm flipH="1">
                      <a:off x="7514016" y="444792"/>
                      <a:ext cx="50477" cy="5131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682" h="1710" fill="none" extrusionOk="0">
                          <a:moveTo>
                            <a:pt x="1682" y="842"/>
                          </a:moveTo>
                          <a:cubicBezTo>
                            <a:pt x="1682" y="1330"/>
                            <a:pt x="1329" y="1710"/>
                            <a:pt x="841" y="1710"/>
                          </a:cubicBezTo>
                          <a:cubicBezTo>
                            <a:pt x="380" y="1710"/>
                            <a:pt x="0" y="1330"/>
                            <a:pt x="0" y="842"/>
                          </a:cubicBezTo>
                          <a:cubicBezTo>
                            <a:pt x="0" y="381"/>
                            <a:pt x="380" y="1"/>
                            <a:pt x="841" y="1"/>
                          </a:cubicBezTo>
                          <a:cubicBezTo>
                            <a:pt x="1329" y="1"/>
                            <a:pt x="1682" y="381"/>
                            <a:pt x="1682" y="842"/>
                          </a:cubicBezTo>
                          <a:close/>
                        </a:path>
                      </a:pathLst>
                    </a:custGeom>
                    <a:noFill/>
                    <a:ln w="8825" cap="flat" cmpd="sng">
                      <a:solidFill>
                        <a:schemeClr val="accent1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143" name="Google Shape;143;p2"/>
                    <p:cNvSpPr/>
                    <p:nvPr/>
                  </p:nvSpPr>
                  <p:spPr>
                    <a:xfrm flipH="1">
                      <a:off x="7514016" y="329223"/>
                      <a:ext cx="50477" cy="504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682" h="1682" fill="none" extrusionOk="0">
                          <a:moveTo>
                            <a:pt x="1682" y="841"/>
                          </a:moveTo>
                          <a:cubicBezTo>
                            <a:pt x="1682" y="1302"/>
                            <a:pt x="1329" y="1682"/>
                            <a:pt x="841" y="1682"/>
                          </a:cubicBezTo>
                          <a:cubicBezTo>
                            <a:pt x="380" y="1682"/>
                            <a:pt x="0" y="1302"/>
                            <a:pt x="0" y="841"/>
                          </a:cubicBezTo>
                          <a:cubicBezTo>
                            <a:pt x="0" y="380"/>
                            <a:pt x="380" y="0"/>
                            <a:pt x="841" y="0"/>
                          </a:cubicBezTo>
                          <a:cubicBezTo>
                            <a:pt x="1329" y="0"/>
                            <a:pt x="1682" y="380"/>
                            <a:pt x="1682" y="841"/>
                          </a:cubicBezTo>
                          <a:close/>
                        </a:path>
                      </a:pathLst>
                    </a:custGeom>
                    <a:noFill/>
                    <a:ln w="8825" cap="flat" cmpd="sng">
                      <a:solidFill>
                        <a:schemeClr val="accent1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144" name="Google Shape;144;p2"/>
                    <p:cNvSpPr/>
                    <p:nvPr/>
                  </p:nvSpPr>
                  <p:spPr>
                    <a:xfrm flipH="1">
                      <a:off x="7514826" y="135479"/>
                      <a:ext cx="50477" cy="5131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682" h="1710" extrusionOk="0">
                          <a:moveTo>
                            <a:pt x="841" y="1"/>
                          </a:moveTo>
                          <a:cubicBezTo>
                            <a:pt x="380" y="1"/>
                            <a:pt x="0" y="381"/>
                            <a:pt x="0" y="869"/>
                          </a:cubicBezTo>
                          <a:cubicBezTo>
                            <a:pt x="0" y="1330"/>
                            <a:pt x="380" y="1710"/>
                            <a:pt x="841" y="1710"/>
                          </a:cubicBezTo>
                          <a:cubicBezTo>
                            <a:pt x="1329" y="1710"/>
                            <a:pt x="1682" y="1330"/>
                            <a:pt x="1682" y="869"/>
                          </a:cubicBezTo>
                          <a:cubicBezTo>
                            <a:pt x="1682" y="381"/>
                            <a:pt x="1329" y="1"/>
                            <a:pt x="841" y="1"/>
                          </a:cubicBezTo>
                          <a:close/>
                        </a:path>
                      </a:pathLst>
                    </a:custGeom>
                    <a:solidFill>
                      <a:schemeClr val="l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145" name="Google Shape;145;p2"/>
                    <p:cNvSpPr/>
                    <p:nvPr/>
                  </p:nvSpPr>
                  <p:spPr>
                    <a:xfrm flipH="1">
                      <a:off x="7769611" y="354462"/>
                      <a:ext cx="51287" cy="5134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09" h="1711" extrusionOk="0">
                          <a:moveTo>
                            <a:pt x="841" y="0"/>
                          </a:moveTo>
                          <a:cubicBezTo>
                            <a:pt x="380" y="0"/>
                            <a:pt x="0" y="380"/>
                            <a:pt x="0" y="841"/>
                          </a:cubicBezTo>
                          <a:cubicBezTo>
                            <a:pt x="0" y="1314"/>
                            <a:pt x="356" y="1710"/>
                            <a:pt x="797" y="1710"/>
                          </a:cubicBezTo>
                          <a:cubicBezTo>
                            <a:pt x="812" y="1710"/>
                            <a:pt x="826" y="1710"/>
                            <a:pt x="841" y="1709"/>
                          </a:cubicBezTo>
                          <a:cubicBezTo>
                            <a:pt x="1329" y="1709"/>
                            <a:pt x="1709" y="1329"/>
                            <a:pt x="1709" y="841"/>
                          </a:cubicBezTo>
                          <a:cubicBezTo>
                            <a:pt x="1709" y="380"/>
                            <a:pt x="1329" y="0"/>
                            <a:pt x="841" y="0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146" name="Google Shape;146;p2"/>
                    <p:cNvSpPr/>
                    <p:nvPr/>
                  </p:nvSpPr>
                  <p:spPr>
                    <a:xfrm flipH="1">
                      <a:off x="7769611" y="20721"/>
                      <a:ext cx="51287" cy="5131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09" h="1710" fill="none" extrusionOk="0">
                          <a:moveTo>
                            <a:pt x="0" y="841"/>
                          </a:moveTo>
                          <a:cubicBezTo>
                            <a:pt x="0" y="380"/>
                            <a:pt x="380" y="0"/>
                            <a:pt x="841" y="0"/>
                          </a:cubicBezTo>
                          <a:cubicBezTo>
                            <a:pt x="1329" y="0"/>
                            <a:pt x="1709" y="380"/>
                            <a:pt x="1709" y="841"/>
                          </a:cubicBezTo>
                          <a:cubicBezTo>
                            <a:pt x="1709" y="1329"/>
                            <a:pt x="1329" y="1709"/>
                            <a:pt x="841" y="1709"/>
                          </a:cubicBezTo>
                          <a:cubicBezTo>
                            <a:pt x="380" y="1709"/>
                            <a:pt x="0" y="1329"/>
                            <a:pt x="0" y="841"/>
                          </a:cubicBezTo>
                          <a:close/>
                        </a:path>
                      </a:pathLst>
                    </a:custGeom>
                    <a:noFill/>
                    <a:ln w="8825" cap="flat" cmpd="sng">
                      <a:solidFill>
                        <a:schemeClr val="accent1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147" name="Google Shape;147;p2"/>
                    <p:cNvSpPr/>
                    <p:nvPr/>
                  </p:nvSpPr>
                  <p:spPr>
                    <a:xfrm flipH="1">
                      <a:off x="6937704" y="554689"/>
                      <a:ext cx="50507" cy="5131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683" h="1710" fill="none" extrusionOk="0">
                          <a:moveTo>
                            <a:pt x="1" y="868"/>
                          </a:moveTo>
                          <a:cubicBezTo>
                            <a:pt x="1" y="380"/>
                            <a:pt x="353" y="1"/>
                            <a:pt x="842" y="1"/>
                          </a:cubicBezTo>
                          <a:cubicBezTo>
                            <a:pt x="1303" y="1"/>
                            <a:pt x="1683" y="380"/>
                            <a:pt x="1683" y="868"/>
                          </a:cubicBezTo>
                          <a:cubicBezTo>
                            <a:pt x="1683" y="1330"/>
                            <a:pt x="1303" y="1709"/>
                            <a:pt x="842" y="1709"/>
                          </a:cubicBezTo>
                          <a:cubicBezTo>
                            <a:pt x="353" y="1709"/>
                            <a:pt x="1" y="1330"/>
                            <a:pt x="1" y="868"/>
                          </a:cubicBezTo>
                          <a:close/>
                        </a:path>
                      </a:pathLst>
                    </a:custGeom>
                    <a:noFill/>
                    <a:ln w="8825" cap="flat" cmpd="sng">
                      <a:solidFill>
                        <a:schemeClr val="lt2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148" name="Google Shape;148;p2"/>
                    <p:cNvSpPr/>
                    <p:nvPr/>
                  </p:nvSpPr>
                  <p:spPr>
                    <a:xfrm flipH="1">
                      <a:off x="8562415" y="599464"/>
                      <a:ext cx="51317" cy="5131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10" h="1710" fill="none" extrusionOk="0">
                          <a:moveTo>
                            <a:pt x="0" y="868"/>
                          </a:moveTo>
                          <a:cubicBezTo>
                            <a:pt x="0" y="380"/>
                            <a:pt x="380" y="0"/>
                            <a:pt x="868" y="0"/>
                          </a:cubicBezTo>
                          <a:cubicBezTo>
                            <a:pt x="1330" y="0"/>
                            <a:pt x="1709" y="380"/>
                            <a:pt x="1709" y="868"/>
                          </a:cubicBezTo>
                          <a:cubicBezTo>
                            <a:pt x="1709" y="1329"/>
                            <a:pt x="1330" y="1709"/>
                            <a:pt x="868" y="1709"/>
                          </a:cubicBezTo>
                          <a:cubicBezTo>
                            <a:pt x="380" y="1709"/>
                            <a:pt x="0" y="1329"/>
                            <a:pt x="0" y="868"/>
                          </a:cubicBezTo>
                          <a:close/>
                        </a:path>
                      </a:pathLst>
                    </a:custGeom>
                    <a:noFill/>
                    <a:ln w="8825" cap="flat" cmpd="sng">
                      <a:solidFill>
                        <a:schemeClr val="accent1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149" name="Google Shape;149;p2"/>
                    <p:cNvSpPr/>
                    <p:nvPr/>
                  </p:nvSpPr>
                  <p:spPr>
                    <a:xfrm flipH="1">
                      <a:off x="8923015" y="-168132"/>
                      <a:ext cx="30" cy="166789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" h="55578" fill="none" extrusionOk="0">
                          <a:moveTo>
                            <a:pt x="0" y="1"/>
                          </a:moveTo>
                          <a:lnTo>
                            <a:pt x="0" y="55577"/>
                          </a:lnTo>
                        </a:path>
                      </a:pathLst>
                    </a:custGeom>
                    <a:noFill/>
                    <a:ln w="8825" cap="flat" cmpd="sng">
                      <a:solidFill>
                        <a:schemeClr val="accent1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150" name="Google Shape;150;p2"/>
                    <p:cNvSpPr/>
                    <p:nvPr/>
                  </p:nvSpPr>
                  <p:spPr>
                    <a:xfrm flipH="1">
                      <a:off x="9001972" y="-159189"/>
                      <a:ext cx="105035" cy="142940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500" h="47631" fill="none" extrusionOk="0">
                          <a:moveTo>
                            <a:pt x="3499" y="1"/>
                          </a:moveTo>
                          <a:lnTo>
                            <a:pt x="3499" y="44104"/>
                          </a:lnTo>
                          <a:lnTo>
                            <a:pt x="0" y="47630"/>
                          </a:lnTo>
                        </a:path>
                      </a:pathLst>
                    </a:custGeom>
                    <a:noFill/>
                    <a:ln w="8825" cap="flat" cmpd="sng">
                      <a:solidFill>
                        <a:schemeClr val="accent1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151" name="Google Shape;151;p2"/>
                    <p:cNvSpPr/>
                    <p:nvPr/>
                  </p:nvSpPr>
                  <p:spPr>
                    <a:xfrm flipH="1">
                      <a:off x="8703252" y="-199883"/>
                      <a:ext cx="110707" cy="196091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689" h="65342" fill="none" extrusionOk="0">
                          <a:moveTo>
                            <a:pt x="3689" y="65342"/>
                          </a:moveTo>
                          <a:lnTo>
                            <a:pt x="3689" y="42856"/>
                          </a:lnTo>
                          <a:lnTo>
                            <a:pt x="0" y="39113"/>
                          </a:lnTo>
                          <a:lnTo>
                            <a:pt x="0" y="1"/>
                          </a:lnTo>
                        </a:path>
                      </a:pathLst>
                    </a:custGeom>
                    <a:noFill/>
                    <a:ln w="8825" cap="flat" cmpd="sng">
                      <a:solidFill>
                        <a:schemeClr val="accent1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152" name="Google Shape;152;p2"/>
                    <p:cNvSpPr/>
                    <p:nvPr/>
                  </p:nvSpPr>
                  <p:spPr>
                    <a:xfrm flipH="1">
                      <a:off x="9122432" y="-185208"/>
                      <a:ext cx="30" cy="117786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" h="39249" fill="none" extrusionOk="0">
                          <a:moveTo>
                            <a:pt x="0" y="39248"/>
                          </a:moveTo>
                          <a:lnTo>
                            <a:pt x="0" y="0"/>
                          </a:lnTo>
                        </a:path>
                      </a:pathLst>
                    </a:custGeom>
                    <a:noFill/>
                    <a:ln w="8825" cap="flat" cmpd="sng">
                      <a:solidFill>
                        <a:schemeClr val="accent1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153" name="Google Shape;153;p2"/>
                    <p:cNvSpPr/>
                    <p:nvPr/>
                  </p:nvSpPr>
                  <p:spPr>
                    <a:xfrm flipH="1">
                      <a:off x="7104559" y="-144514"/>
                      <a:ext cx="30" cy="66097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" h="22025" fill="none" extrusionOk="0">
                          <a:moveTo>
                            <a:pt x="0" y="22025"/>
                          </a:moveTo>
                          <a:lnTo>
                            <a:pt x="0" y="0"/>
                          </a:lnTo>
                        </a:path>
                      </a:pathLst>
                    </a:custGeom>
                    <a:noFill/>
                    <a:ln w="8825" cap="flat" cmpd="sng">
                      <a:solidFill>
                        <a:schemeClr val="accent1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154" name="Google Shape;154;p2"/>
                    <p:cNvSpPr/>
                    <p:nvPr/>
                  </p:nvSpPr>
                  <p:spPr>
                    <a:xfrm flipH="1">
                      <a:off x="6436297" y="564472"/>
                      <a:ext cx="50477" cy="504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682" h="1682" fill="none" extrusionOk="0">
                          <a:moveTo>
                            <a:pt x="1682" y="841"/>
                          </a:moveTo>
                          <a:cubicBezTo>
                            <a:pt x="1682" y="1302"/>
                            <a:pt x="1329" y="1682"/>
                            <a:pt x="841" y="1682"/>
                          </a:cubicBezTo>
                          <a:cubicBezTo>
                            <a:pt x="380" y="1682"/>
                            <a:pt x="0" y="1302"/>
                            <a:pt x="0" y="841"/>
                          </a:cubicBezTo>
                          <a:cubicBezTo>
                            <a:pt x="0" y="353"/>
                            <a:pt x="380" y="0"/>
                            <a:pt x="841" y="0"/>
                          </a:cubicBezTo>
                          <a:cubicBezTo>
                            <a:pt x="1329" y="0"/>
                            <a:pt x="1682" y="353"/>
                            <a:pt x="1682" y="841"/>
                          </a:cubicBezTo>
                          <a:close/>
                        </a:path>
                      </a:pathLst>
                    </a:custGeom>
                    <a:noFill/>
                    <a:ln w="8825" cap="flat" cmpd="sng">
                      <a:solidFill>
                        <a:schemeClr val="lt2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155" name="Google Shape;155;p2"/>
                    <p:cNvSpPr/>
                    <p:nvPr/>
                  </p:nvSpPr>
                  <p:spPr>
                    <a:xfrm flipH="1">
                      <a:off x="6362202" y="614919"/>
                      <a:ext cx="99333" cy="101343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310" h="33770" fill="none" extrusionOk="0">
                          <a:moveTo>
                            <a:pt x="0" y="1"/>
                          </a:moveTo>
                          <a:lnTo>
                            <a:pt x="0" y="7867"/>
                          </a:lnTo>
                          <a:lnTo>
                            <a:pt x="3309" y="11230"/>
                          </a:lnTo>
                          <a:lnTo>
                            <a:pt x="3309" y="33770"/>
                          </a:lnTo>
                        </a:path>
                      </a:pathLst>
                    </a:custGeom>
                    <a:noFill/>
                    <a:ln w="8825" cap="flat" cmpd="sng">
                      <a:solidFill>
                        <a:schemeClr val="lt2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156" name="Google Shape;156;p2"/>
                    <p:cNvSpPr/>
                    <p:nvPr/>
                  </p:nvSpPr>
                  <p:spPr>
                    <a:xfrm flipH="1">
                      <a:off x="5802996" y="558770"/>
                      <a:ext cx="51317" cy="5128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10" h="1709" fill="none" extrusionOk="0">
                          <a:moveTo>
                            <a:pt x="0" y="868"/>
                          </a:moveTo>
                          <a:cubicBezTo>
                            <a:pt x="0" y="380"/>
                            <a:pt x="380" y="0"/>
                            <a:pt x="868" y="0"/>
                          </a:cubicBezTo>
                          <a:cubicBezTo>
                            <a:pt x="1329" y="0"/>
                            <a:pt x="1709" y="380"/>
                            <a:pt x="1709" y="868"/>
                          </a:cubicBezTo>
                          <a:cubicBezTo>
                            <a:pt x="1709" y="1329"/>
                            <a:pt x="1329" y="1709"/>
                            <a:pt x="868" y="1709"/>
                          </a:cubicBezTo>
                          <a:cubicBezTo>
                            <a:pt x="407" y="1709"/>
                            <a:pt x="0" y="1329"/>
                            <a:pt x="0" y="868"/>
                          </a:cubicBezTo>
                          <a:close/>
                        </a:path>
                      </a:pathLst>
                    </a:custGeom>
                    <a:noFill/>
                    <a:ln w="8825" cap="flat" cmpd="sng">
                      <a:solidFill>
                        <a:schemeClr val="lt2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157" name="Google Shape;157;p2"/>
                    <p:cNvSpPr/>
                    <p:nvPr/>
                  </p:nvSpPr>
                  <p:spPr>
                    <a:xfrm flipH="1">
                      <a:off x="5877090" y="63845"/>
                      <a:ext cx="51287" cy="5050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09" h="1683" extrusionOk="0">
                          <a:moveTo>
                            <a:pt x="841" y="1"/>
                          </a:moveTo>
                          <a:cubicBezTo>
                            <a:pt x="380" y="1"/>
                            <a:pt x="0" y="353"/>
                            <a:pt x="0" y="842"/>
                          </a:cubicBezTo>
                          <a:cubicBezTo>
                            <a:pt x="0" y="1303"/>
                            <a:pt x="380" y="1683"/>
                            <a:pt x="841" y="1683"/>
                          </a:cubicBezTo>
                          <a:cubicBezTo>
                            <a:pt x="1329" y="1683"/>
                            <a:pt x="1709" y="1303"/>
                            <a:pt x="1709" y="842"/>
                          </a:cubicBezTo>
                          <a:cubicBezTo>
                            <a:pt x="1709" y="353"/>
                            <a:pt x="1329" y="1"/>
                            <a:pt x="841" y="1"/>
                          </a:cubicBezTo>
                          <a:close/>
                        </a:path>
                      </a:pathLst>
                    </a:custGeom>
                    <a:solidFill>
                      <a:schemeClr val="l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158" name="Google Shape;158;p2"/>
                    <p:cNvSpPr/>
                    <p:nvPr/>
                  </p:nvSpPr>
                  <p:spPr>
                    <a:xfrm flipH="1">
                      <a:off x="5952776" y="-216148"/>
                      <a:ext cx="100954" cy="101343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364" h="33770" fill="none" extrusionOk="0">
                          <a:moveTo>
                            <a:pt x="3363" y="33769"/>
                          </a:moveTo>
                          <a:lnTo>
                            <a:pt x="3363" y="25904"/>
                          </a:lnTo>
                          <a:lnTo>
                            <a:pt x="0" y="22567"/>
                          </a:lnTo>
                          <a:lnTo>
                            <a:pt x="0" y="0"/>
                          </a:lnTo>
                        </a:path>
                      </a:pathLst>
                    </a:custGeom>
                    <a:noFill/>
                    <a:ln w="8825" cap="flat" cmpd="sng">
                      <a:solidFill>
                        <a:schemeClr val="lt2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159" name="Google Shape;159;p2"/>
                    <p:cNvSpPr/>
                    <p:nvPr/>
                  </p:nvSpPr>
                  <p:spPr>
                    <a:xfrm flipH="1">
                      <a:off x="5847771" y="-151837"/>
                      <a:ext cx="141677" cy="71714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721" h="23897" fill="none" extrusionOk="0">
                          <a:moveTo>
                            <a:pt x="4720" y="23896"/>
                          </a:moveTo>
                          <a:lnTo>
                            <a:pt x="1" y="19177"/>
                          </a:lnTo>
                          <a:lnTo>
                            <a:pt x="1" y="0"/>
                          </a:lnTo>
                        </a:path>
                      </a:pathLst>
                    </a:custGeom>
                    <a:noFill/>
                    <a:ln w="8825" cap="flat" cmpd="sng">
                      <a:solidFill>
                        <a:schemeClr val="lt2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160" name="Google Shape;160;p2"/>
                    <p:cNvSpPr/>
                    <p:nvPr/>
                  </p:nvSpPr>
                  <p:spPr>
                    <a:xfrm flipH="1">
                      <a:off x="5854283" y="-391167"/>
                      <a:ext cx="48886" cy="45504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629" h="15163" fill="none" extrusionOk="0">
                          <a:moveTo>
                            <a:pt x="1" y="15163"/>
                          </a:moveTo>
                          <a:lnTo>
                            <a:pt x="1" y="11881"/>
                          </a:lnTo>
                          <a:lnTo>
                            <a:pt x="1628" y="10281"/>
                          </a:lnTo>
                          <a:lnTo>
                            <a:pt x="1628" y="1"/>
                          </a:lnTo>
                        </a:path>
                      </a:pathLst>
                    </a:custGeom>
                    <a:noFill/>
                    <a:ln w="8825" cap="flat" cmpd="sng">
                      <a:solidFill>
                        <a:schemeClr val="lt2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161" name="Google Shape;161;p2"/>
                    <p:cNvSpPr/>
                    <p:nvPr/>
                  </p:nvSpPr>
                  <p:spPr>
                    <a:xfrm flipH="1">
                      <a:off x="6922249" y="605976"/>
                      <a:ext cx="113168" cy="59830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771" h="19937" fill="none" extrusionOk="0">
                          <a:moveTo>
                            <a:pt x="1" y="19936"/>
                          </a:moveTo>
                          <a:lnTo>
                            <a:pt x="3771" y="16166"/>
                          </a:lnTo>
                          <a:lnTo>
                            <a:pt x="3771" y="4991"/>
                          </a:lnTo>
                          <a:lnTo>
                            <a:pt x="2415" y="3635"/>
                          </a:lnTo>
                          <a:lnTo>
                            <a:pt x="2415" y="0"/>
                          </a:lnTo>
                        </a:path>
                      </a:pathLst>
                    </a:custGeom>
                    <a:noFill/>
                    <a:ln w="8825" cap="flat" cmpd="sng">
                      <a:solidFill>
                        <a:schemeClr val="lt2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162" name="Google Shape;162;p2"/>
                    <p:cNvSpPr/>
                    <p:nvPr/>
                  </p:nvSpPr>
                  <p:spPr>
                    <a:xfrm flipH="1">
                      <a:off x="7715863" y="-143704"/>
                      <a:ext cx="65962" cy="50632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198" h="16872" fill="none" extrusionOk="0">
                          <a:moveTo>
                            <a:pt x="0" y="16871"/>
                          </a:moveTo>
                          <a:lnTo>
                            <a:pt x="2197" y="14674"/>
                          </a:lnTo>
                          <a:lnTo>
                            <a:pt x="2197" y="0"/>
                          </a:lnTo>
                        </a:path>
                      </a:pathLst>
                    </a:custGeom>
                    <a:noFill/>
                    <a:ln w="8825" cap="flat" cmpd="sng">
                      <a:solidFill>
                        <a:schemeClr val="accent1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163" name="Google Shape;163;p2"/>
                    <p:cNvSpPr/>
                    <p:nvPr/>
                  </p:nvSpPr>
                  <p:spPr>
                    <a:xfrm flipH="1">
                      <a:off x="6786303" y="-428619"/>
                      <a:ext cx="59450" cy="100125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981" h="33364" fill="none" extrusionOk="0">
                          <a:moveTo>
                            <a:pt x="1" y="33363"/>
                          </a:moveTo>
                          <a:lnTo>
                            <a:pt x="1" y="28427"/>
                          </a:lnTo>
                          <a:lnTo>
                            <a:pt x="1981" y="26447"/>
                          </a:lnTo>
                          <a:lnTo>
                            <a:pt x="1981" y="1"/>
                          </a:lnTo>
                        </a:path>
                      </a:pathLst>
                    </a:custGeom>
                    <a:noFill/>
                    <a:ln w="8825" cap="flat" cmpd="sng">
                      <a:solidFill>
                        <a:schemeClr val="accent1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164" name="Google Shape;164;p2"/>
                    <p:cNvSpPr/>
                    <p:nvPr/>
                  </p:nvSpPr>
                  <p:spPr>
                    <a:xfrm flipH="1">
                      <a:off x="6886417" y="190847"/>
                      <a:ext cx="51317" cy="504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10" h="1682" extrusionOk="0">
                          <a:moveTo>
                            <a:pt x="841" y="0"/>
                          </a:moveTo>
                          <a:cubicBezTo>
                            <a:pt x="380" y="0"/>
                            <a:pt x="1" y="380"/>
                            <a:pt x="1" y="841"/>
                          </a:cubicBezTo>
                          <a:cubicBezTo>
                            <a:pt x="1" y="1329"/>
                            <a:pt x="407" y="1682"/>
                            <a:pt x="841" y="1682"/>
                          </a:cubicBezTo>
                          <a:cubicBezTo>
                            <a:pt x="1330" y="1682"/>
                            <a:pt x="1709" y="1329"/>
                            <a:pt x="1709" y="841"/>
                          </a:cubicBezTo>
                          <a:cubicBezTo>
                            <a:pt x="1709" y="380"/>
                            <a:pt x="1330" y="0"/>
                            <a:pt x="841" y="0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165" name="Google Shape;165;p2"/>
                    <p:cNvSpPr/>
                    <p:nvPr/>
                  </p:nvSpPr>
                  <p:spPr>
                    <a:xfrm flipH="1">
                      <a:off x="6831889" y="-308129"/>
                      <a:ext cx="65962" cy="50632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198" h="16872" fill="none" extrusionOk="0">
                          <a:moveTo>
                            <a:pt x="1" y="16871"/>
                          </a:moveTo>
                          <a:lnTo>
                            <a:pt x="2198" y="14701"/>
                          </a:lnTo>
                          <a:lnTo>
                            <a:pt x="2198" y="0"/>
                          </a:lnTo>
                        </a:path>
                      </a:pathLst>
                    </a:custGeom>
                    <a:noFill/>
                    <a:ln w="8825" cap="flat" cmpd="sng">
                      <a:solidFill>
                        <a:schemeClr val="accent1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166" name="Google Shape;166;p2"/>
                    <p:cNvSpPr/>
                    <p:nvPr/>
                  </p:nvSpPr>
                  <p:spPr>
                    <a:xfrm flipH="1">
                      <a:off x="7557140" y="-142084"/>
                      <a:ext cx="59450" cy="59341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981" h="19774" fill="none" extrusionOk="0">
                          <a:moveTo>
                            <a:pt x="1980" y="19774"/>
                          </a:moveTo>
                          <a:lnTo>
                            <a:pt x="0" y="17794"/>
                          </a:lnTo>
                          <a:lnTo>
                            <a:pt x="0" y="1"/>
                          </a:lnTo>
                        </a:path>
                      </a:pathLst>
                    </a:custGeom>
                    <a:noFill/>
                    <a:ln w="8825" cap="flat" cmpd="sng">
                      <a:solidFill>
                        <a:schemeClr val="accent1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167" name="Google Shape;167;p2"/>
                    <p:cNvSpPr/>
                    <p:nvPr/>
                  </p:nvSpPr>
                  <p:spPr>
                    <a:xfrm flipH="1">
                      <a:off x="8187980" y="235622"/>
                      <a:ext cx="197016" cy="11968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65" h="3988" fill="none" extrusionOk="0">
                          <a:moveTo>
                            <a:pt x="6564" y="3987"/>
                          </a:moveTo>
                          <a:lnTo>
                            <a:pt x="0" y="3987"/>
                          </a:lnTo>
                          <a:lnTo>
                            <a:pt x="0" y="0"/>
                          </a:lnTo>
                          <a:lnTo>
                            <a:pt x="6564" y="0"/>
                          </a:lnTo>
                          <a:close/>
                        </a:path>
                      </a:pathLst>
                    </a:custGeom>
                    <a:noFill/>
                    <a:ln w="8825" cap="flat" cmpd="sng">
                      <a:solidFill>
                        <a:schemeClr val="accent1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168" name="Google Shape;168;p2"/>
                    <p:cNvSpPr/>
                    <p:nvPr/>
                  </p:nvSpPr>
                  <p:spPr>
                    <a:xfrm flipH="1">
                      <a:off x="8374403" y="354462"/>
                      <a:ext cx="30" cy="3175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" h="1058" fill="none" extrusionOk="0">
                          <a:moveTo>
                            <a:pt x="1" y="0"/>
                          </a:moveTo>
                          <a:lnTo>
                            <a:pt x="1" y="1058"/>
                          </a:lnTo>
                        </a:path>
                      </a:pathLst>
                    </a:custGeom>
                    <a:noFill/>
                    <a:ln w="8825" cap="flat" cmpd="sng">
                      <a:solidFill>
                        <a:schemeClr val="accent1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169" name="Google Shape;169;p2"/>
                    <p:cNvSpPr/>
                    <p:nvPr/>
                  </p:nvSpPr>
                  <p:spPr>
                    <a:xfrm flipH="1">
                      <a:off x="8345083" y="354462"/>
                      <a:ext cx="30" cy="3175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" h="1058" fill="none" extrusionOk="0">
                          <a:moveTo>
                            <a:pt x="0" y="0"/>
                          </a:moveTo>
                          <a:lnTo>
                            <a:pt x="0" y="1058"/>
                          </a:lnTo>
                        </a:path>
                      </a:pathLst>
                    </a:custGeom>
                    <a:noFill/>
                    <a:ln w="8825" cap="flat" cmpd="sng">
                      <a:solidFill>
                        <a:schemeClr val="accent1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170" name="Google Shape;170;p2"/>
                    <p:cNvSpPr/>
                    <p:nvPr/>
                  </p:nvSpPr>
                  <p:spPr>
                    <a:xfrm flipH="1">
                      <a:off x="8316603" y="354462"/>
                      <a:ext cx="30" cy="3175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" h="1058" fill="none" extrusionOk="0">
                          <a:moveTo>
                            <a:pt x="1" y="0"/>
                          </a:moveTo>
                          <a:lnTo>
                            <a:pt x="1" y="1058"/>
                          </a:lnTo>
                        </a:path>
                      </a:pathLst>
                    </a:custGeom>
                    <a:noFill/>
                    <a:ln w="8825" cap="flat" cmpd="sng">
                      <a:solidFill>
                        <a:schemeClr val="accent1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171" name="Google Shape;171;p2"/>
                    <p:cNvSpPr/>
                    <p:nvPr/>
                  </p:nvSpPr>
                  <p:spPr>
                    <a:xfrm flipH="1">
                      <a:off x="8287284" y="354462"/>
                      <a:ext cx="30" cy="3175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" h="1058" fill="none" extrusionOk="0">
                          <a:moveTo>
                            <a:pt x="0" y="0"/>
                          </a:moveTo>
                          <a:lnTo>
                            <a:pt x="0" y="1058"/>
                          </a:lnTo>
                        </a:path>
                      </a:pathLst>
                    </a:custGeom>
                    <a:noFill/>
                    <a:ln w="8825" cap="flat" cmpd="sng">
                      <a:solidFill>
                        <a:schemeClr val="accent1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172" name="Google Shape;172;p2"/>
                    <p:cNvSpPr/>
                    <p:nvPr/>
                  </p:nvSpPr>
                  <p:spPr>
                    <a:xfrm flipH="1">
                      <a:off x="8257184" y="354462"/>
                      <a:ext cx="30" cy="3175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" h="1058" fill="none" extrusionOk="0">
                          <a:moveTo>
                            <a:pt x="1" y="0"/>
                          </a:moveTo>
                          <a:lnTo>
                            <a:pt x="1" y="1058"/>
                          </a:lnTo>
                        </a:path>
                      </a:pathLst>
                    </a:custGeom>
                    <a:noFill/>
                    <a:ln w="8825" cap="flat" cmpd="sng">
                      <a:solidFill>
                        <a:schemeClr val="accent1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173" name="Google Shape;173;p2"/>
                    <p:cNvSpPr/>
                    <p:nvPr/>
                  </p:nvSpPr>
                  <p:spPr>
                    <a:xfrm flipH="1">
                      <a:off x="8228674" y="354462"/>
                      <a:ext cx="30" cy="3175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" h="1058" fill="none" extrusionOk="0">
                          <a:moveTo>
                            <a:pt x="0" y="0"/>
                          </a:moveTo>
                          <a:lnTo>
                            <a:pt x="0" y="1058"/>
                          </a:lnTo>
                        </a:path>
                      </a:pathLst>
                    </a:custGeom>
                    <a:noFill/>
                    <a:ln w="8825" cap="flat" cmpd="sng">
                      <a:solidFill>
                        <a:schemeClr val="accent1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174" name="Google Shape;174;p2"/>
                    <p:cNvSpPr/>
                    <p:nvPr/>
                  </p:nvSpPr>
                  <p:spPr>
                    <a:xfrm flipH="1">
                      <a:off x="8199384" y="354462"/>
                      <a:ext cx="30" cy="3175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" h="1058" fill="none" extrusionOk="0">
                          <a:moveTo>
                            <a:pt x="1" y="0"/>
                          </a:moveTo>
                          <a:lnTo>
                            <a:pt x="1" y="1058"/>
                          </a:lnTo>
                        </a:path>
                      </a:pathLst>
                    </a:custGeom>
                    <a:noFill/>
                    <a:ln w="8825" cap="flat" cmpd="sng">
                      <a:solidFill>
                        <a:schemeClr val="accent1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175" name="Google Shape;175;p2"/>
                    <p:cNvSpPr/>
                    <p:nvPr/>
                  </p:nvSpPr>
                  <p:spPr>
                    <a:xfrm flipH="1">
                      <a:off x="8374403" y="203872"/>
                      <a:ext cx="30" cy="3175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" h="1058" fill="none" extrusionOk="0">
                          <a:moveTo>
                            <a:pt x="1" y="0"/>
                          </a:moveTo>
                          <a:lnTo>
                            <a:pt x="1" y="1058"/>
                          </a:lnTo>
                        </a:path>
                      </a:pathLst>
                    </a:custGeom>
                    <a:noFill/>
                    <a:ln w="8825" cap="flat" cmpd="sng">
                      <a:solidFill>
                        <a:schemeClr val="accent1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176" name="Google Shape;176;p2"/>
                    <p:cNvSpPr/>
                    <p:nvPr/>
                  </p:nvSpPr>
                  <p:spPr>
                    <a:xfrm flipH="1">
                      <a:off x="8345083" y="203872"/>
                      <a:ext cx="30" cy="3175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" h="1058" fill="none" extrusionOk="0">
                          <a:moveTo>
                            <a:pt x="0" y="0"/>
                          </a:moveTo>
                          <a:lnTo>
                            <a:pt x="0" y="1058"/>
                          </a:lnTo>
                        </a:path>
                      </a:pathLst>
                    </a:custGeom>
                    <a:noFill/>
                    <a:ln w="8825" cap="flat" cmpd="sng">
                      <a:solidFill>
                        <a:schemeClr val="accent1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177" name="Google Shape;177;p2"/>
                    <p:cNvSpPr/>
                    <p:nvPr/>
                  </p:nvSpPr>
                  <p:spPr>
                    <a:xfrm flipH="1">
                      <a:off x="8316603" y="203872"/>
                      <a:ext cx="30" cy="3175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" h="1058" fill="none" extrusionOk="0">
                          <a:moveTo>
                            <a:pt x="1" y="0"/>
                          </a:moveTo>
                          <a:lnTo>
                            <a:pt x="1" y="1058"/>
                          </a:lnTo>
                        </a:path>
                      </a:pathLst>
                    </a:custGeom>
                    <a:noFill/>
                    <a:ln w="8825" cap="flat" cmpd="sng">
                      <a:solidFill>
                        <a:schemeClr val="accent1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178" name="Google Shape;178;p2"/>
                    <p:cNvSpPr/>
                    <p:nvPr/>
                  </p:nvSpPr>
                  <p:spPr>
                    <a:xfrm flipH="1">
                      <a:off x="8287284" y="203872"/>
                      <a:ext cx="30" cy="3175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" h="1058" fill="none" extrusionOk="0">
                          <a:moveTo>
                            <a:pt x="0" y="0"/>
                          </a:moveTo>
                          <a:lnTo>
                            <a:pt x="0" y="1058"/>
                          </a:lnTo>
                        </a:path>
                      </a:pathLst>
                    </a:custGeom>
                    <a:noFill/>
                    <a:ln w="8825" cap="flat" cmpd="sng">
                      <a:solidFill>
                        <a:schemeClr val="accent1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179" name="Google Shape;179;p2"/>
                    <p:cNvSpPr/>
                    <p:nvPr/>
                  </p:nvSpPr>
                  <p:spPr>
                    <a:xfrm flipH="1">
                      <a:off x="8257184" y="203872"/>
                      <a:ext cx="30" cy="3175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" h="1058" fill="none" extrusionOk="0">
                          <a:moveTo>
                            <a:pt x="1" y="0"/>
                          </a:moveTo>
                          <a:lnTo>
                            <a:pt x="1" y="1058"/>
                          </a:lnTo>
                        </a:path>
                      </a:pathLst>
                    </a:custGeom>
                    <a:noFill/>
                    <a:ln w="8825" cap="flat" cmpd="sng">
                      <a:solidFill>
                        <a:schemeClr val="accent1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180" name="Google Shape;180;p2"/>
                    <p:cNvSpPr/>
                    <p:nvPr/>
                  </p:nvSpPr>
                  <p:spPr>
                    <a:xfrm flipH="1">
                      <a:off x="8228674" y="203872"/>
                      <a:ext cx="30" cy="3175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" h="1058" fill="none" extrusionOk="0">
                          <a:moveTo>
                            <a:pt x="0" y="0"/>
                          </a:moveTo>
                          <a:lnTo>
                            <a:pt x="0" y="1058"/>
                          </a:lnTo>
                        </a:path>
                      </a:pathLst>
                    </a:custGeom>
                    <a:noFill/>
                    <a:ln w="8825" cap="flat" cmpd="sng">
                      <a:solidFill>
                        <a:schemeClr val="accent1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181" name="Google Shape;181;p2"/>
                    <p:cNvSpPr/>
                    <p:nvPr/>
                  </p:nvSpPr>
                  <p:spPr>
                    <a:xfrm flipH="1">
                      <a:off x="8199384" y="203872"/>
                      <a:ext cx="30" cy="3175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" h="1058" fill="none" extrusionOk="0">
                          <a:moveTo>
                            <a:pt x="1" y="0"/>
                          </a:moveTo>
                          <a:lnTo>
                            <a:pt x="1" y="1058"/>
                          </a:lnTo>
                        </a:path>
                      </a:pathLst>
                    </a:custGeom>
                    <a:noFill/>
                    <a:ln w="8825" cap="flat" cmpd="sng">
                      <a:solidFill>
                        <a:schemeClr val="accent1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182" name="Google Shape;182;p2"/>
                    <p:cNvSpPr/>
                    <p:nvPr/>
                  </p:nvSpPr>
                  <p:spPr>
                    <a:xfrm flipH="1">
                      <a:off x="6953159" y="-118466"/>
                      <a:ext cx="70854" cy="49003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361" h="16329" fill="none" extrusionOk="0">
                          <a:moveTo>
                            <a:pt x="2360" y="16329"/>
                          </a:moveTo>
                          <a:lnTo>
                            <a:pt x="0" y="13942"/>
                          </a:lnTo>
                          <a:lnTo>
                            <a:pt x="0" y="0"/>
                          </a:lnTo>
                        </a:path>
                      </a:pathLst>
                    </a:custGeom>
                    <a:noFill/>
                    <a:ln w="8825" cap="flat" cmpd="sng">
                      <a:solidFill>
                        <a:schemeClr val="accent1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183" name="Google Shape;183;p2"/>
                    <p:cNvSpPr/>
                    <p:nvPr/>
                  </p:nvSpPr>
                  <p:spPr>
                    <a:xfrm flipH="1">
                      <a:off x="6491635" y="-143704"/>
                      <a:ext cx="254815" cy="93205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491" h="31058" fill="none" extrusionOk="0">
                          <a:moveTo>
                            <a:pt x="1" y="31057"/>
                          </a:moveTo>
                          <a:lnTo>
                            <a:pt x="1" y="24764"/>
                          </a:lnTo>
                          <a:lnTo>
                            <a:pt x="8490" y="16275"/>
                          </a:lnTo>
                          <a:lnTo>
                            <a:pt x="8490" y="0"/>
                          </a:lnTo>
                        </a:path>
                      </a:pathLst>
                    </a:custGeom>
                    <a:noFill/>
                    <a:ln w="8825" cap="flat" cmpd="sng">
                      <a:solidFill>
                        <a:schemeClr val="accent1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184" name="Google Shape;184;p2"/>
                    <p:cNvSpPr/>
                    <p:nvPr/>
                  </p:nvSpPr>
                  <p:spPr>
                    <a:xfrm flipH="1">
                      <a:off x="6567350" y="-234875"/>
                      <a:ext cx="83038" cy="56412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67" h="18798" fill="none" extrusionOk="0">
                          <a:moveTo>
                            <a:pt x="0" y="18797"/>
                          </a:moveTo>
                          <a:lnTo>
                            <a:pt x="2767" y="16003"/>
                          </a:lnTo>
                          <a:lnTo>
                            <a:pt x="2767" y="0"/>
                          </a:lnTo>
                        </a:path>
                      </a:pathLst>
                    </a:custGeom>
                    <a:noFill/>
                    <a:ln w="8825" cap="flat" cmpd="sng">
                      <a:solidFill>
                        <a:schemeClr val="accent1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185" name="Google Shape;185;p2"/>
                    <p:cNvSpPr/>
                    <p:nvPr/>
                  </p:nvSpPr>
                  <p:spPr>
                    <a:xfrm flipH="1">
                      <a:off x="6436297" y="-234875"/>
                      <a:ext cx="55368" cy="73098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845" h="24358" fill="none" extrusionOk="0">
                          <a:moveTo>
                            <a:pt x="0" y="24358"/>
                          </a:moveTo>
                          <a:lnTo>
                            <a:pt x="1845" y="22486"/>
                          </a:lnTo>
                          <a:lnTo>
                            <a:pt x="1845" y="0"/>
                          </a:lnTo>
                        </a:path>
                      </a:pathLst>
                    </a:custGeom>
                    <a:noFill/>
                    <a:ln w="8825" cap="flat" cmpd="sng">
                      <a:solidFill>
                        <a:schemeClr val="accent1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186" name="Google Shape;186;p2"/>
                    <p:cNvSpPr/>
                    <p:nvPr/>
                  </p:nvSpPr>
                  <p:spPr>
                    <a:xfrm flipH="1">
                      <a:off x="6226287" y="-151837"/>
                      <a:ext cx="92821" cy="88889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093" h="29620" fill="none" extrusionOk="0">
                          <a:moveTo>
                            <a:pt x="3093" y="29619"/>
                          </a:moveTo>
                          <a:lnTo>
                            <a:pt x="1" y="26500"/>
                          </a:lnTo>
                          <a:lnTo>
                            <a:pt x="1" y="0"/>
                          </a:lnTo>
                        </a:path>
                      </a:pathLst>
                    </a:custGeom>
                    <a:noFill/>
                    <a:ln w="8825" cap="flat" cmpd="sng">
                      <a:solidFill>
                        <a:schemeClr val="accent1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187" name="Google Shape;187;p2"/>
                    <p:cNvSpPr/>
                    <p:nvPr/>
                  </p:nvSpPr>
                  <p:spPr>
                    <a:xfrm flipH="1">
                      <a:off x="6094423" y="-127439"/>
                      <a:ext cx="139216" cy="68623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39" h="22867" fill="none" extrusionOk="0">
                          <a:moveTo>
                            <a:pt x="4639" y="22866"/>
                          </a:moveTo>
                          <a:lnTo>
                            <a:pt x="1" y="18228"/>
                          </a:lnTo>
                          <a:lnTo>
                            <a:pt x="1" y="7894"/>
                          </a:lnTo>
                          <a:lnTo>
                            <a:pt x="2415" y="5507"/>
                          </a:lnTo>
                          <a:lnTo>
                            <a:pt x="2415" y="1"/>
                          </a:lnTo>
                        </a:path>
                      </a:pathLst>
                    </a:custGeom>
                    <a:noFill/>
                    <a:ln w="8825" cap="flat" cmpd="sng">
                      <a:solidFill>
                        <a:schemeClr val="accent1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188" name="Google Shape;188;p2"/>
                    <p:cNvSpPr/>
                    <p:nvPr/>
                  </p:nvSpPr>
                  <p:spPr>
                    <a:xfrm flipH="1">
                      <a:off x="5725690" y="-118466"/>
                      <a:ext cx="76525" cy="35408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550" h="11799" fill="none" extrusionOk="0">
                          <a:moveTo>
                            <a:pt x="0" y="11799"/>
                          </a:moveTo>
                          <a:lnTo>
                            <a:pt x="2550" y="9249"/>
                          </a:lnTo>
                          <a:lnTo>
                            <a:pt x="2550" y="0"/>
                          </a:lnTo>
                        </a:path>
                      </a:pathLst>
                    </a:custGeom>
                    <a:noFill/>
                    <a:ln w="8825" cap="flat" cmpd="sng">
                      <a:solidFill>
                        <a:schemeClr val="accent1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189" name="Google Shape;189;p2"/>
                    <p:cNvSpPr/>
                    <p:nvPr/>
                  </p:nvSpPr>
                  <p:spPr>
                    <a:xfrm flipH="1">
                      <a:off x="5265787" y="-98119"/>
                      <a:ext cx="69203" cy="48598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306" h="16194" fill="none" extrusionOk="0">
                          <a:moveTo>
                            <a:pt x="2306" y="16193"/>
                          </a:moveTo>
                          <a:lnTo>
                            <a:pt x="0" y="13888"/>
                          </a:lnTo>
                          <a:lnTo>
                            <a:pt x="0" y="0"/>
                          </a:lnTo>
                        </a:path>
                      </a:pathLst>
                    </a:custGeom>
                    <a:noFill/>
                    <a:ln w="8825" cap="flat" cmpd="sng">
                      <a:solidFill>
                        <a:schemeClr val="accent1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190" name="Google Shape;190;p2"/>
                    <p:cNvSpPr/>
                    <p:nvPr/>
                  </p:nvSpPr>
                  <p:spPr>
                    <a:xfrm flipH="1">
                      <a:off x="5408214" y="-98119"/>
                      <a:ext cx="110737" cy="36306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690" h="12098" fill="none" extrusionOk="0">
                          <a:moveTo>
                            <a:pt x="0" y="12097"/>
                          </a:moveTo>
                          <a:lnTo>
                            <a:pt x="3689" y="8436"/>
                          </a:lnTo>
                          <a:lnTo>
                            <a:pt x="3689" y="0"/>
                          </a:lnTo>
                        </a:path>
                      </a:pathLst>
                    </a:custGeom>
                    <a:noFill/>
                    <a:ln w="8825" cap="flat" cmpd="sng">
                      <a:solidFill>
                        <a:schemeClr val="accent1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191" name="Google Shape;191;p2"/>
                    <p:cNvSpPr/>
                    <p:nvPr/>
                  </p:nvSpPr>
                  <p:spPr>
                    <a:xfrm flipH="1">
                      <a:off x="5475767" y="-80233"/>
                      <a:ext cx="30" cy="1384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" h="4613" fill="none" extrusionOk="0">
                          <a:moveTo>
                            <a:pt x="0" y="4612"/>
                          </a:moveTo>
                          <a:lnTo>
                            <a:pt x="0" y="1"/>
                          </a:lnTo>
                        </a:path>
                      </a:pathLst>
                    </a:custGeom>
                    <a:noFill/>
                    <a:ln w="8825" cap="flat" cmpd="sng">
                      <a:solidFill>
                        <a:schemeClr val="accent1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192" name="Google Shape;192;p2"/>
                    <p:cNvSpPr/>
                    <p:nvPr/>
                  </p:nvSpPr>
                  <p:spPr>
                    <a:xfrm flipH="1">
                      <a:off x="5080985" y="-55805"/>
                      <a:ext cx="47266" cy="13840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75" h="4612" fill="none" extrusionOk="0">
                          <a:moveTo>
                            <a:pt x="1574" y="4612"/>
                          </a:moveTo>
                          <a:lnTo>
                            <a:pt x="1" y="3039"/>
                          </a:lnTo>
                          <a:lnTo>
                            <a:pt x="1" y="1"/>
                          </a:lnTo>
                        </a:path>
                      </a:pathLst>
                    </a:custGeom>
                    <a:noFill/>
                    <a:ln w="8825" cap="flat" cmpd="sng">
                      <a:solidFill>
                        <a:schemeClr val="accent1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193" name="Google Shape;193;p2"/>
                    <p:cNvSpPr/>
                    <p:nvPr/>
                  </p:nvSpPr>
                  <p:spPr>
                    <a:xfrm flipH="1">
                      <a:off x="5167294" y="-98119"/>
                      <a:ext cx="30" cy="26618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" h="8870" fill="none" extrusionOk="0">
                          <a:moveTo>
                            <a:pt x="1" y="8870"/>
                          </a:moveTo>
                          <a:lnTo>
                            <a:pt x="1" y="0"/>
                          </a:lnTo>
                        </a:path>
                      </a:pathLst>
                    </a:custGeom>
                    <a:noFill/>
                    <a:ln w="8825" cap="flat" cmpd="sng">
                      <a:solidFill>
                        <a:schemeClr val="accent1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194" name="Google Shape;194;p2"/>
                    <p:cNvSpPr/>
                    <p:nvPr/>
                  </p:nvSpPr>
                  <p:spPr>
                    <a:xfrm flipH="1">
                      <a:off x="8174146" y="127346"/>
                      <a:ext cx="224685" cy="1956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7487" h="652" extrusionOk="0">
                          <a:moveTo>
                            <a:pt x="0" y="1"/>
                          </a:moveTo>
                          <a:lnTo>
                            <a:pt x="0" y="652"/>
                          </a:lnTo>
                          <a:lnTo>
                            <a:pt x="7486" y="652"/>
                          </a:lnTo>
                          <a:lnTo>
                            <a:pt x="7486" y="1"/>
                          </a:lnTo>
                          <a:close/>
                        </a:path>
                      </a:pathLst>
                    </a:custGeom>
                    <a:solidFill>
                      <a:schemeClr val="l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195" name="Google Shape;195;p2"/>
                    <p:cNvSpPr/>
                    <p:nvPr/>
                  </p:nvSpPr>
                  <p:spPr>
                    <a:xfrm flipH="1">
                      <a:off x="8174146" y="84192"/>
                      <a:ext cx="224685" cy="1956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7487" h="652" extrusionOk="0">
                          <a:moveTo>
                            <a:pt x="0" y="1"/>
                          </a:moveTo>
                          <a:lnTo>
                            <a:pt x="0" y="652"/>
                          </a:lnTo>
                          <a:lnTo>
                            <a:pt x="7486" y="652"/>
                          </a:lnTo>
                          <a:lnTo>
                            <a:pt x="7486" y="1"/>
                          </a:lnTo>
                          <a:close/>
                        </a:path>
                      </a:pathLst>
                    </a:custGeom>
                    <a:solidFill>
                      <a:schemeClr val="l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196" name="Google Shape;196;p2"/>
                    <p:cNvSpPr/>
                    <p:nvPr/>
                  </p:nvSpPr>
                  <p:spPr>
                    <a:xfrm flipH="1">
                      <a:off x="8174146" y="42688"/>
                      <a:ext cx="224685" cy="1956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7487" h="652" extrusionOk="0">
                          <a:moveTo>
                            <a:pt x="0" y="1"/>
                          </a:moveTo>
                          <a:lnTo>
                            <a:pt x="0" y="652"/>
                          </a:lnTo>
                          <a:lnTo>
                            <a:pt x="7486" y="652"/>
                          </a:lnTo>
                          <a:lnTo>
                            <a:pt x="7486" y="1"/>
                          </a:lnTo>
                          <a:close/>
                        </a:path>
                      </a:pathLst>
                    </a:custGeom>
                    <a:solidFill>
                      <a:schemeClr val="l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197" name="Google Shape;197;p2"/>
                    <p:cNvSpPr/>
                    <p:nvPr/>
                  </p:nvSpPr>
                  <p:spPr>
                    <a:xfrm>
                      <a:off x="265013" y="-182777"/>
                      <a:ext cx="324828" cy="176881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0824" h="58941" fill="none" extrusionOk="0">
                          <a:moveTo>
                            <a:pt x="1" y="0"/>
                          </a:moveTo>
                          <a:lnTo>
                            <a:pt x="1" y="30569"/>
                          </a:lnTo>
                          <a:lnTo>
                            <a:pt x="10823" y="41391"/>
                          </a:lnTo>
                          <a:lnTo>
                            <a:pt x="10823" y="58940"/>
                          </a:lnTo>
                        </a:path>
                      </a:pathLst>
                    </a:custGeom>
                    <a:noFill/>
                    <a:ln w="8825" cap="flat" cmpd="sng">
                      <a:solidFill>
                        <a:schemeClr val="accent1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198" name="Google Shape;198;p2"/>
                    <p:cNvSpPr/>
                    <p:nvPr/>
                  </p:nvSpPr>
                  <p:spPr>
                    <a:xfrm>
                      <a:off x="645960" y="-142084"/>
                      <a:ext cx="244221" cy="108345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138" h="36103" fill="none" extrusionOk="0">
                          <a:moveTo>
                            <a:pt x="1" y="36102"/>
                          </a:moveTo>
                          <a:lnTo>
                            <a:pt x="1" y="27965"/>
                          </a:lnTo>
                          <a:lnTo>
                            <a:pt x="8138" y="19828"/>
                          </a:lnTo>
                          <a:lnTo>
                            <a:pt x="8138" y="1"/>
                          </a:lnTo>
                        </a:path>
                      </a:pathLst>
                    </a:custGeom>
                    <a:noFill/>
                    <a:ln w="8825" cap="flat" cmpd="sng">
                      <a:solidFill>
                        <a:schemeClr val="accent1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199" name="Google Shape;199;p2"/>
                    <p:cNvSpPr/>
                    <p:nvPr/>
                  </p:nvSpPr>
                  <p:spPr>
                    <a:xfrm>
                      <a:off x="503533" y="-278839"/>
                      <a:ext cx="30" cy="10158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" h="33852" fill="none" extrusionOk="0">
                          <a:moveTo>
                            <a:pt x="0" y="33851"/>
                          </a:moveTo>
                          <a:lnTo>
                            <a:pt x="0" y="1"/>
                          </a:lnTo>
                        </a:path>
                      </a:pathLst>
                    </a:custGeom>
                    <a:noFill/>
                    <a:ln w="8825" cap="flat" cmpd="sng">
                      <a:solidFill>
                        <a:schemeClr val="accent1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200" name="Google Shape;200;p2"/>
                    <p:cNvSpPr/>
                    <p:nvPr/>
                  </p:nvSpPr>
                  <p:spPr>
                    <a:xfrm>
                      <a:off x="379801" y="-208826"/>
                      <a:ext cx="30" cy="80831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" h="26935" fill="none" extrusionOk="0">
                          <a:moveTo>
                            <a:pt x="0" y="26934"/>
                          </a:moveTo>
                          <a:lnTo>
                            <a:pt x="0" y="0"/>
                          </a:lnTo>
                        </a:path>
                      </a:pathLst>
                    </a:custGeom>
                    <a:noFill/>
                    <a:ln w="8825" cap="flat" cmpd="sng">
                      <a:solidFill>
                        <a:schemeClr val="accent1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201" name="Google Shape;201;p2"/>
                    <p:cNvSpPr/>
                    <p:nvPr/>
                  </p:nvSpPr>
                  <p:spPr>
                    <a:xfrm>
                      <a:off x="834003" y="-127439"/>
                      <a:ext cx="174208" cy="13764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805" h="45868" fill="none" extrusionOk="0">
                          <a:moveTo>
                            <a:pt x="0" y="45867"/>
                          </a:moveTo>
                          <a:lnTo>
                            <a:pt x="0" y="26663"/>
                          </a:lnTo>
                          <a:lnTo>
                            <a:pt x="5805" y="20886"/>
                          </a:lnTo>
                          <a:lnTo>
                            <a:pt x="5805" y="1"/>
                          </a:lnTo>
                        </a:path>
                      </a:pathLst>
                    </a:custGeom>
                    <a:noFill/>
                    <a:ln w="8825" cap="flat" cmpd="sng">
                      <a:solidFill>
                        <a:schemeClr val="accent1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202" name="Google Shape;202;p2"/>
                    <p:cNvSpPr/>
                    <p:nvPr/>
                  </p:nvSpPr>
                  <p:spPr>
                    <a:xfrm>
                      <a:off x="1090408" y="-169753"/>
                      <a:ext cx="113168" cy="135939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771" h="45298" fill="none" extrusionOk="0">
                          <a:moveTo>
                            <a:pt x="0" y="0"/>
                          </a:moveTo>
                          <a:lnTo>
                            <a:pt x="0" y="34854"/>
                          </a:lnTo>
                          <a:lnTo>
                            <a:pt x="3771" y="38625"/>
                          </a:lnTo>
                          <a:lnTo>
                            <a:pt x="3771" y="45297"/>
                          </a:lnTo>
                        </a:path>
                      </a:pathLst>
                    </a:custGeom>
                    <a:noFill/>
                    <a:ln w="8825" cap="flat" cmpd="sng">
                      <a:solidFill>
                        <a:schemeClr val="accent1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203" name="Google Shape;203;p2"/>
                    <p:cNvSpPr/>
                    <p:nvPr/>
                  </p:nvSpPr>
                  <p:spPr>
                    <a:xfrm>
                      <a:off x="1237727" y="-265005"/>
                      <a:ext cx="60290" cy="100206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009" h="33391" fill="none" extrusionOk="0">
                          <a:moveTo>
                            <a:pt x="1" y="33390"/>
                          </a:moveTo>
                          <a:lnTo>
                            <a:pt x="1" y="28481"/>
                          </a:lnTo>
                          <a:lnTo>
                            <a:pt x="2008" y="26474"/>
                          </a:lnTo>
                          <a:lnTo>
                            <a:pt x="2008" y="1"/>
                          </a:lnTo>
                        </a:path>
                      </a:pathLst>
                    </a:custGeom>
                    <a:noFill/>
                    <a:ln w="8825" cap="flat" cmpd="sng">
                      <a:solidFill>
                        <a:schemeClr val="accent1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204" name="Google Shape;204;p2"/>
                    <p:cNvSpPr/>
                    <p:nvPr/>
                  </p:nvSpPr>
                  <p:spPr>
                    <a:xfrm>
                      <a:off x="2396206" y="-255221"/>
                      <a:ext cx="147349" cy="103621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910" h="34529" fill="none" extrusionOk="0">
                          <a:moveTo>
                            <a:pt x="4910" y="34529"/>
                          </a:moveTo>
                          <a:lnTo>
                            <a:pt x="4910" y="31383"/>
                          </a:lnTo>
                          <a:lnTo>
                            <a:pt x="0" y="26446"/>
                          </a:lnTo>
                          <a:lnTo>
                            <a:pt x="0" y="0"/>
                          </a:lnTo>
                        </a:path>
                      </a:pathLst>
                    </a:custGeom>
                    <a:noFill/>
                    <a:ln w="8825" cap="flat" cmpd="sng">
                      <a:solidFill>
                        <a:schemeClr val="accent1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205" name="Google Shape;205;p2"/>
                    <p:cNvSpPr/>
                    <p:nvPr/>
                  </p:nvSpPr>
                  <p:spPr>
                    <a:xfrm>
                      <a:off x="2543525" y="-210446"/>
                      <a:ext cx="30" cy="74319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" h="24765" fill="none" extrusionOk="0">
                          <a:moveTo>
                            <a:pt x="1" y="0"/>
                          </a:moveTo>
                          <a:lnTo>
                            <a:pt x="1" y="24764"/>
                          </a:lnTo>
                        </a:path>
                      </a:pathLst>
                    </a:custGeom>
                    <a:noFill/>
                    <a:ln w="8825" cap="flat" cmpd="sng">
                      <a:solidFill>
                        <a:schemeClr val="accent1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206" name="Google Shape;206;p2"/>
                    <p:cNvSpPr/>
                    <p:nvPr/>
                  </p:nvSpPr>
                  <p:spPr>
                    <a:xfrm>
                      <a:off x="2666446" y="-234875"/>
                      <a:ext cx="30" cy="88238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" h="29403" fill="none" extrusionOk="0">
                          <a:moveTo>
                            <a:pt x="0" y="0"/>
                          </a:moveTo>
                          <a:lnTo>
                            <a:pt x="0" y="29403"/>
                          </a:lnTo>
                        </a:path>
                      </a:pathLst>
                    </a:custGeom>
                    <a:noFill/>
                    <a:ln w="8825" cap="flat" cmpd="sng">
                      <a:solidFill>
                        <a:schemeClr val="accent1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207" name="Google Shape;207;p2"/>
                    <p:cNvSpPr/>
                    <p:nvPr/>
                  </p:nvSpPr>
                  <p:spPr>
                    <a:xfrm>
                      <a:off x="539335" y="1586012"/>
                      <a:ext cx="101794" cy="10257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392" h="3418" fill="none" extrusionOk="0">
                          <a:moveTo>
                            <a:pt x="1" y="1682"/>
                          </a:moveTo>
                          <a:cubicBezTo>
                            <a:pt x="1" y="733"/>
                            <a:pt x="760" y="0"/>
                            <a:pt x="1682" y="0"/>
                          </a:cubicBezTo>
                          <a:cubicBezTo>
                            <a:pt x="2632" y="0"/>
                            <a:pt x="3391" y="760"/>
                            <a:pt x="3391" y="1682"/>
                          </a:cubicBezTo>
                          <a:cubicBezTo>
                            <a:pt x="3391" y="2604"/>
                            <a:pt x="2604" y="3391"/>
                            <a:pt x="1682" y="3391"/>
                          </a:cubicBezTo>
                          <a:cubicBezTo>
                            <a:pt x="733" y="3418"/>
                            <a:pt x="1" y="2631"/>
                            <a:pt x="1" y="1682"/>
                          </a:cubicBezTo>
                          <a:close/>
                        </a:path>
                      </a:pathLst>
                    </a:custGeom>
                    <a:noFill/>
                    <a:ln w="8825" cap="flat" cmpd="sng">
                      <a:solidFill>
                        <a:schemeClr val="accent1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208" name="Google Shape;208;p2"/>
                    <p:cNvSpPr/>
                    <p:nvPr/>
                  </p:nvSpPr>
                  <p:spPr>
                    <a:xfrm>
                      <a:off x="1186470" y="737029"/>
                      <a:ext cx="101764" cy="10176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391" h="3391" fill="none" extrusionOk="0">
                          <a:moveTo>
                            <a:pt x="0" y="1709"/>
                          </a:moveTo>
                          <a:cubicBezTo>
                            <a:pt x="0" y="760"/>
                            <a:pt x="760" y="0"/>
                            <a:pt x="1682" y="0"/>
                          </a:cubicBezTo>
                          <a:cubicBezTo>
                            <a:pt x="2631" y="0"/>
                            <a:pt x="3391" y="787"/>
                            <a:pt x="3391" y="1709"/>
                          </a:cubicBezTo>
                          <a:cubicBezTo>
                            <a:pt x="3391" y="2658"/>
                            <a:pt x="2604" y="3391"/>
                            <a:pt x="1682" y="3391"/>
                          </a:cubicBezTo>
                          <a:cubicBezTo>
                            <a:pt x="760" y="3391"/>
                            <a:pt x="0" y="2631"/>
                            <a:pt x="0" y="1709"/>
                          </a:cubicBezTo>
                          <a:close/>
                        </a:path>
                      </a:pathLst>
                    </a:custGeom>
                    <a:noFill/>
                    <a:ln w="8825" cap="flat" cmpd="sng">
                      <a:solidFill>
                        <a:schemeClr val="accent1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209" name="Google Shape;209;p2"/>
                    <p:cNvSpPr/>
                    <p:nvPr/>
                  </p:nvSpPr>
                  <p:spPr>
                    <a:xfrm>
                      <a:off x="4879932" y="382941"/>
                      <a:ext cx="101764" cy="1026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391" h="3419" fill="none" extrusionOk="0">
                          <a:moveTo>
                            <a:pt x="0" y="1709"/>
                          </a:moveTo>
                          <a:cubicBezTo>
                            <a:pt x="0" y="760"/>
                            <a:pt x="787" y="0"/>
                            <a:pt x="1709" y="0"/>
                          </a:cubicBezTo>
                          <a:cubicBezTo>
                            <a:pt x="2658" y="0"/>
                            <a:pt x="3391" y="787"/>
                            <a:pt x="3391" y="1709"/>
                          </a:cubicBezTo>
                          <a:cubicBezTo>
                            <a:pt x="3391" y="2659"/>
                            <a:pt x="2631" y="3391"/>
                            <a:pt x="1709" y="3391"/>
                          </a:cubicBezTo>
                          <a:cubicBezTo>
                            <a:pt x="787" y="3418"/>
                            <a:pt x="0" y="2659"/>
                            <a:pt x="0" y="1709"/>
                          </a:cubicBezTo>
                          <a:close/>
                        </a:path>
                      </a:pathLst>
                    </a:custGeom>
                    <a:noFill/>
                    <a:ln w="8825" cap="flat" cmpd="sng">
                      <a:solidFill>
                        <a:schemeClr val="accent1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210" name="Google Shape;210;p2"/>
                    <p:cNvSpPr/>
                    <p:nvPr/>
                  </p:nvSpPr>
                  <p:spPr>
                    <a:xfrm>
                      <a:off x="1371242" y="640157"/>
                      <a:ext cx="101764" cy="10176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391" h="3391" fill="none" extrusionOk="0">
                          <a:moveTo>
                            <a:pt x="0" y="1709"/>
                          </a:moveTo>
                          <a:cubicBezTo>
                            <a:pt x="0" y="760"/>
                            <a:pt x="787" y="1"/>
                            <a:pt x="1709" y="1"/>
                          </a:cubicBezTo>
                          <a:cubicBezTo>
                            <a:pt x="2658" y="1"/>
                            <a:pt x="3391" y="787"/>
                            <a:pt x="3391" y="1709"/>
                          </a:cubicBezTo>
                          <a:cubicBezTo>
                            <a:pt x="3391" y="2632"/>
                            <a:pt x="2604" y="3391"/>
                            <a:pt x="1709" y="3391"/>
                          </a:cubicBezTo>
                          <a:cubicBezTo>
                            <a:pt x="760" y="3391"/>
                            <a:pt x="0" y="2632"/>
                            <a:pt x="0" y="1709"/>
                          </a:cubicBezTo>
                          <a:close/>
                        </a:path>
                      </a:pathLst>
                    </a:custGeom>
                    <a:noFill/>
                    <a:ln w="8825" cap="flat" cmpd="sng">
                      <a:solidFill>
                        <a:schemeClr val="accent1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211" name="Google Shape;211;p2"/>
                    <p:cNvSpPr/>
                    <p:nvPr/>
                  </p:nvSpPr>
                  <p:spPr>
                    <a:xfrm>
                      <a:off x="2720164" y="516426"/>
                      <a:ext cx="101764" cy="1026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391" h="3419" fill="none" extrusionOk="0">
                          <a:moveTo>
                            <a:pt x="0" y="1682"/>
                          </a:moveTo>
                          <a:cubicBezTo>
                            <a:pt x="0" y="733"/>
                            <a:pt x="760" y="1"/>
                            <a:pt x="1682" y="1"/>
                          </a:cubicBezTo>
                          <a:cubicBezTo>
                            <a:pt x="2631" y="1"/>
                            <a:pt x="3391" y="787"/>
                            <a:pt x="3391" y="1682"/>
                          </a:cubicBezTo>
                          <a:cubicBezTo>
                            <a:pt x="3391" y="2632"/>
                            <a:pt x="2604" y="3391"/>
                            <a:pt x="1682" y="3391"/>
                          </a:cubicBezTo>
                          <a:cubicBezTo>
                            <a:pt x="733" y="3418"/>
                            <a:pt x="0" y="2632"/>
                            <a:pt x="0" y="1682"/>
                          </a:cubicBezTo>
                          <a:close/>
                        </a:path>
                      </a:pathLst>
                    </a:custGeom>
                    <a:noFill/>
                    <a:ln w="8825" cap="flat" cmpd="sng">
                      <a:solidFill>
                        <a:schemeClr val="accent1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212" name="Google Shape;212;p2"/>
                    <p:cNvSpPr/>
                    <p:nvPr/>
                  </p:nvSpPr>
                  <p:spPr>
                    <a:xfrm>
                      <a:off x="4411056" y="720734"/>
                      <a:ext cx="101794" cy="1026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392" h="3419" fill="none" extrusionOk="0">
                          <a:moveTo>
                            <a:pt x="1" y="1710"/>
                          </a:moveTo>
                          <a:cubicBezTo>
                            <a:pt x="1" y="760"/>
                            <a:pt x="787" y="1"/>
                            <a:pt x="1709" y="1"/>
                          </a:cubicBezTo>
                          <a:cubicBezTo>
                            <a:pt x="2659" y="1"/>
                            <a:pt x="3391" y="787"/>
                            <a:pt x="3391" y="1710"/>
                          </a:cubicBezTo>
                          <a:cubicBezTo>
                            <a:pt x="3391" y="2659"/>
                            <a:pt x="2605" y="3391"/>
                            <a:pt x="1709" y="3391"/>
                          </a:cubicBezTo>
                          <a:cubicBezTo>
                            <a:pt x="787" y="3418"/>
                            <a:pt x="1" y="2659"/>
                            <a:pt x="1" y="1710"/>
                          </a:cubicBezTo>
                          <a:close/>
                        </a:path>
                      </a:pathLst>
                    </a:custGeom>
                    <a:noFill/>
                    <a:ln w="8825" cap="flat" cmpd="sng">
                      <a:solidFill>
                        <a:schemeClr val="accent1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213" name="Google Shape;213;p2"/>
                    <p:cNvSpPr/>
                    <p:nvPr/>
                  </p:nvSpPr>
                  <p:spPr>
                    <a:xfrm>
                      <a:off x="1152259" y="1191231"/>
                      <a:ext cx="101794" cy="10176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392" h="3391" fill="none" extrusionOk="0">
                          <a:moveTo>
                            <a:pt x="1" y="1682"/>
                          </a:moveTo>
                          <a:cubicBezTo>
                            <a:pt x="1" y="733"/>
                            <a:pt x="787" y="0"/>
                            <a:pt x="1710" y="0"/>
                          </a:cubicBezTo>
                          <a:cubicBezTo>
                            <a:pt x="2632" y="0"/>
                            <a:pt x="3391" y="760"/>
                            <a:pt x="3391" y="1682"/>
                          </a:cubicBezTo>
                          <a:cubicBezTo>
                            <a:pt x="3391" y="2631"/>
                            <a:pt x="2632" y="3391"/>
                            <a:pt x="1710" y="3391"/>
                          </a:cubicBezTo>
                          <a:cubicBezTo>
                            <a:pt x="787" y="3391"/>
                            <a:pt x="1" y="2631"/>
                            <a:pt x="1" y="1682"/>
                          </a:cubicBezTo>
                          <a:close/>
                        </a:path>
                      </a:pathLst>
                    </a:custGeom>
                    <a:noFill/>
                    <a:ln w="8825" cap="flat" cmpd="sng">
                      <a:solidFill>
                        <a:schemeClr val="accent1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214" name="Google Shape;214;p2"/>
                    <p:cNvSpPr/>
                    <p:nvPr/>
                  </p:nvSpPr>
                  <p:spPr>
                    <a:xfrm>
                      <a:off x="452246" y="737029"/>
                      <a:ext cx="101764" cy="10176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391" h="3391" fill="none" extrusionOk="0">
                          <a:moveTo>
                            <a:pt x="0" y="1709"/>
                          </a:moveTo>
                          <a:cubicBezTo>
                            <a:pt x="0" y="760"/>
                            <a:pt x="787" y="0"/>
                            <a:pt x="1709" y="0"/>
                          </a:cubicBezTo>
                          <a:cubicBezTo>
                            <a:pt x="2658" y="0"/>
                            <a:pt x="3391" y="787"/>
                            <a:pt x="3391" y="1709"/>
                          </a:cubicBezTo>
                          <a:cubicBezTo>
                            <a:pt x="3391" y="2658"/>
                            <a:pt x="2631" y="3391"/>
                            <a:pt x="1709" y="3391"/>
                          </a:cubicBezTo>
                          <a:cubicBezTo>
                            <a:pt x="760" y="3391"/>
                            <a:pt x="0" y="2631"/>
                            <a:pt x="0" y="1709"/>
                          </a:cubicBezTo>
                          <a:close/>
                        </a:path>
                      </a:pathLst>
                    </a:custGeom>
                    <a:noFill/>
                    <a:ln w="8825" cap="flat" cmpd="sng">
                      <a:solidFill>
                        <a:schemeClr val="accent1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215" name="Google Shape;215;p2"/>
                    <p:cNvSpPr/>
                    <p:nvPr/>
                  </p:nvSpPr>
                  <p:spPr>
                    <a:xfrm>
                      <a:off x="3761792" y="640157"/>
                      <a:ext cx="51317" cy="5131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10" h="1710" fill="none" extrusionOk="0">
                          <a:moveTo>
                            <a:pt x="0" y="868"/>
                          </a:moveTo>
                          <a:cubicBezTo>
                            <a:pt x="0" y="380"/>
                            <a:pt x="380" y="1"/>
                            <a:pt x="868" y="1"/>
                          </a:cubicBezTo>
                          <a:cubicBezTo>
                            <a:pt x="1329" y="1"/>
                            <a:pt x="1709" y="380"/>
                            <a:pt x="1709" y="868"/>
                          </a:cubicBezTo>
                          <a:cubicBezTo>
                            <a:pt x="1709" y="1330"/>
                            <a:pt x="1329" y="1709"/>
                            <a:pt x="868" y="1709"/>
                          </a:cubicBezTo>
                          <a:cubicBezTo>
                            <a:pt x="407" y="1709"/>
                            <a:pt x="0" y="1330"/>
                            <a:pt x="0" y="868"/>
                          </a:cubicBezTo>
                          <a:close/>
                        </a:path>
                      </a:pathLst>
                    </a:custGeom>
                    <a:noFill/>
                    <a:ln w="8825" cap="flat" cmpd="sng">
                      <a:solidFill>
                        <a:schemeClr val="accent1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216" name="Google Shape;216;p2"/>
                    <p:cNvSpPr/>
                    <p:nvPr/>
                  </p:nvSpPr>
                  <p:spPr>
                    <a:xfrm>
                      <a:off x="2641208" y="647480"/>
                      <a:ext cx="51317" cy="5131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10" h="1710" fill="none" extrusionOk="0">
                          <a:moveTo>
                            <a:pt x="0" y="841"/>
                          </a:moveTo>
                          <a:cubicBezTo>
                            <a:pt x="0" y="380"/>
                            <a:pt x="380" y="1"/>
                            <a:pt x="868" y="1"/>
                          </a:cubicBezTo>
                          <a:cubicBezTo>
                            <a:pt x="1330" y="1"/>
                            <a:pt x="1709" y="380"/>
                            <a:pt x="1709" y="841"/>
                          </a:cubicBezTo>
                          <a:cubicBezTo>
                            <a:pt x="1709" y="1330"/>
                            <a:pt x="1330" y="1709"/>
                            <a:pt x="868" y="1709"/>
                          </a:cubicBezTo>
                          <a:cubicBezTo>
                            <a:pt x="380" y="1709"/>
                            <a:pt x="0" y="1330"/>
                            <a:pt x="0" y="841"/>
                          </a:cubicBezTo>
                          <a:close/>
                        </a:path>
                      </a:pathLst>
                    </a:custGeom>
                    <a:noFill/>
                    <a:ln w="8825" cap="flat" cmpd="sng">
                      <a:solidFill>
                        <a:schemeClr val="accent1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217" name="Google Shape;217;p2"/>
                    <p:cNvSpPr/>
                    <p:nvPr/>
                  </p:nvSpPr>
                  <p:spPr>
                    <a:xfrm>
                      <a:off x="3010083" y="566903"/>
                      <a:ext cx="51317" cy="5212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10" h="1737" fill="none" extrusionOk="0">
                          <a:moveTo>
                            <a:pt x="0" y="868"/>
                          </a:moveTo>
                          <a:cubicBezTo>
                            <a:pt x="0" y="380"/>
                            <a:pt x="380" y="0"/>
                            <a:pt x="841" y="0"/>
                          </a:cubicBezTo>
                          <a:cubicBezTo>
                            <a:pt x="1330" y="0"/>
                            <a:pt x="1709" y="380"/>
                            <a:pt x="1709" y="868"/>
                          </a:cubicBezTo>
                          <a:cubicBezTo>
                            <a:pt x="1709" y="1329"/>
                            <a:pt x="1330" y="1709"/>
                            <a:pt x="841" y="1709"/>
                          </a:cubicBezTo>
                          <a:cubicBezTo>
                            <a:pt x="407" y="1736"/>
                            <a:pt x="0" y="1329"/>
                            <a:pt x="0" y="868"/>
                          </a:cubicBezTo>
                          <a:close/>
                        </a:path>
                      </a:pathLst>
                    </a:custGeom>
                    <a:noFill/>
                    <a:ln w="8825" cap="flat" cmpd="sng">
                      <a:solidFill>
                        <a:schemeClr val="accent1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218" name="Google Shape;218;p2"/>
                    <p:cNvSpPr/>
                    <p:nvPr/>
                  </p:nvSpPr>
                  <p:spPr>
                    <a:xfrm>
                      <a:off x="3347876" y="491187"/>
                      <a:ext cx="50507" cy="5050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683" h="1683" fill="none" extrusionOk="0">
                          <a:moveTo>
                            <a:pt x="1" y="842"/>
                          </a:moveTo>
                          <a:cubicBezTo>
                            <a:pt x="1" y="353"/>
                            <a:pt x="381" y="1"/>
                            <a:pt x="842" y="1"/>
                          </a:cubicBezTo>
                          <a:cubicBezTo>
                            <a:pt x="1330" y="1"/>
                            <a:pt x="1683" y="353"/>
                            <a:pt x="1683" y="842"/>
                          </a:cubicBezTo>
                          <a:cubicBezTo>
                            <a:pt x="1683" y="1303"/>
                            <a:pt x="1330" y="1683"/>
                            <a:pt x="842" y="1683"/>
                          </a:cubicBezTo>
                          <a:cubicBezTo>
                            <a:pt x="381" y="1683"/>
                            <a:pt x="1" y="1303"/>
                            <a:pt x="1" y="842"/>
                          </a:cubicBezTo>
                          <a:close/>
                        </a:path>
                      </a:pathLst>
                    </a:custGeom>
                    <a:noFill/>
                    <a:ln w="8825" cap="flat" cmpd="sng">
                      <a:solidFill>
                        <a:schemeClr val="accent1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219" name="Google Shape;219;p2"/>
                    <p:cNvSpPr/>
                    <p:nvPr/>
                  </p:nvSpPr>
                  <p:spPr>
                    <a:xfrm>
                      <a:off x="4796895" y="226649"/>
                      <a:ext cx="50507" cy="5050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683" h="1683" fill="none" extrusionOk="0">
                          <a:moveTo>
                            <a:pt x="0" y="841"/>
                          </a:moveTo>
                          <a:cubicBezTo>
                            <a:pt x="0" y="353"/>
                            <a:pt x="380" y="1"/>
                            <a:pt x="841" y="1"/>
                          </a:cubicBezTo>
                          <a:cubicBezTo>
                            <a:pt x="1302" y="1"/>
                            <a:pt x="1682" y="353"/>
                            <a:pt x="1682" y="841"/>
                          </a:cubicBezTo>
                          <a:cubicBezTo>
                            <a:pt x="1682" y="1303"/>
                            <a:pt x="1302" y="1682"/>
                            <a:pt x="841" y="1682"/>
                          </a:cubicBezTo>
                          <a:cubicBezTo>
                            <a:pt x="380" y="1682"/>
                            <a:pt x="0" y="1303"/>
                            <a:pt x="0" y="841"/>
                          </a:cubicBezTo>
                          <a:close/>
                        </a:path>
                      </a:pathLst>
                    </a:custGeom>
                    <a:noFill/>
                    <a:ln w="8825" cap="flat" cmpd="sng">
                      <a:solidFill>
                        <a:schemeClr val="accent1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220" name="Google Shape;220;p2"/>
                    <p:cNvSpPr/>
                    <p:nvPr/>
                  </p:nvSpPr>
                  <p:spPr>
                    <a:xfrm>
                      <a:off x="3635630" y="251888"/>
                      <a:ext cx="51287" cy="5050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09" h="1683" fill="none" extrusionOk="0">
                          <a:moveTo>
                            <a:pt x="0" y="841"/>
                          </a:moveTo>
                          <a:cubicBezTo>
                            <a:pt x="0" y="380"/>
                            <a:pt x="380" y="0"/>
                            <a:pt x="868" y="0"/>
                          </a:cubicBezTo>
                          <a:cubicBezTo>
                            <a:pt x="1329" y="0"/>
                            <a:pt x="1709" y="380"/>
                            <a:pt x="1709" y="841"/>
                          </a:cubicBezTo>
                          <a:cubicBezTo>
                            <a:pt x="1709" y="1330"/>
                            <a:pt x="1329" y="1682"/>
                            <a:pt x="868" y="1682"/>
                          </a:cubicBezTo>
                          <a:cubicBezTo>
                            <a:pt x="407" y="1682"/>
                            <a:pt x="0" y="1330"/>
                            <a:pt x="0" y="841"/>
                          </a:cubicBezTo>
                          <a:close/>
                        </a:path>
                      </a:pathLst>
                    </a:custGeom>
                    <a:noFill/>
                    <a:ln w="8825" cap="flat" cmpd="sng">
                      <a:solidFill>
                        <a:schemeClr val="accent1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221" name="Google Shape;221;p2"/>
                    <p:cNvSpPr/>
                    <p:nvPr/>
                  </p:nvSpPr>
                  <p:spPr>
                    <a:xfrm>
                      <a:off x="4004363" y="168040"/>
                      <a:ext cx="50477" cy="5212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682" h="1737" fill="none" extrusionOk="0">
                          <a:moveTo>
                            <a:pt x="0" y="869"/>
                          </a:moveTo>
                          <a:cubicBezTo>
                            <a:pt x="0" y="380"/>
                            <a:pt x="380" y="1"/>
                            <a:pt x="841" y="1"/>
                          </a:cubicBezTo>
                          <a:cubicBezTo>
                            <a:pt x="1329" y="1"/>
                            <a:pt x="1682" y="380"/>
                            <a:pt x="1682" y="869"/>
                          </a:cubicBezTo>
                          <a:cubicBezTo>
                            <a:pt x="1682" y="1330"/>
                            <a:pt x="1329" y="1710"/>
                            <a:pt x="841" y="1710"/>
                          </a:cubicBezTo>
                          <a:cubicBezTo>
                            <a:pt x="380" y="1737"/>
                            <a:pt x="0" y="1330"/>
                            <a:pt x="0" y="869"/>
                          </a:cubicBezTo>
                          <a:close/>
                        </a:path>
                      </a:pathLst>
                    </a:custGeom>
                    <a:noFill/>
                    <a:ln w="8825" cap="flat" cmpd="sng">
                      <a:solidFill>
                        <a:schemeClr val="accent1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222" name="Google Shape;222;p2"/>
                    <p:cNvSpPr/>
                    <p:nvPr/>
                  </p:nvSpPr>
                  <p:spPr>
                    <a:xfrm>
                      <a:off x="4004363" y="251888"/>
                      <a:ext cx="50477" cy="5050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682" h="1683" fill="none" extrusionOk="0">
                          <a:moveTo>
                            <a:pt x="0" y="841"/>
                          </a:moveTo>
                          <a:cubicBezTo>
                            <a:pt x="0" y="380"/>
                            <a:pt x="380" y="0"/>
                            <a:pt x="841" y="0"/>
                          </a:cubicBezTo>
                          <a:cubicBezTo>
                            <a:pt x="1329" y="0"/>
                            <a:pt x="1682" y="380"/>
                            <a:pt x="1682" y="841"/>
                          </a:cubicBezTo>
                          <a:cubicBezTo>
                            <a:pt x="1682" y="1330"/>
                            <a:pt x="1329" y="1682"/>
                            <a:pt x="841" y="1682"/>
                          </a:cubicBezTo>
                          <a:cubicBezTo>
                            <a:pt x="380" y="1682"/>
                            <a:pt x="0" y="1330"/>
                            <a:pt x="0" y="841"/>
                          </a:cubicBezTo>
                          <a:close/>
                        </a:path>
                      </a:pathLst>
                    </a:custGeom>
                    <a:noFill/>
                    <a:ln w="8825" cap="flat" cmpd="sng">
                      <a:solidFill>
                        <a:schemeClr val="accent1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223" name="Google Shape;223;p2"/>
                    <p:cNvSpPr/>
                    <p:nvPr/>
                  </p:nvSpPr>
                  <p:spPr>
                    <a:xfrm>
                      <a:off x="4110178" y="74439"/>
                      <a:ext cx="50477" cy="5131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682" h="1710" fill="none" extrusionOk="0">
                          <a:moveTo>
                            <a:pt x="0" y="868"/>
                          </a:moveTo>
                          <a:cubicBezTo>
                            <a:pt x="0" y="380"/>
                            <a:pt x="380" y="0"/>
                            <a:pt x="841" y="0"/>
                          </a:cubicBezTo>
                          <a:cubicBezTo>
                            <a:pt x="1329" y="0"/>
                            <a:pt x="1682" y="380"/>
                            <a:pt x="1682" y="868"/>
                          </a:cubicBezTo>
                          <a:cubicBezTo>
                            <a:pt x="1682" y="1330"/>
                            <a:pt x="1329" y="1709"/>
                            <a:pt x="841" y="1709"/>
                          </a:cubicBezTo>
                          <a:cubicBezTo>
                            <a:pt x="407" y="1709"/>
                            <a:pt x="0" y="1302"/>
                            <a:pt x="0" y="868"/>
                          </a:cubicBezTo>
                          <a:close/>
                        </a:path>
                      </a:pathLst>
                    </a:custGeom>
                    <a:noFill/>
                    <a:ln w="8825" cap="flat" cmpd="sng">
                      <a:solidFill>
                        <a:schemeClr val="accent1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224" name="Google Shape;224;p2"/>
                    <p:cNvSpPr/>
                    <p:nvPr/>
                  </p:nvSpPr>
                  <p:spPr>
                    <a:xfrm>
                      <a:off x="3189153" y="321091"/>
                      <a:ext cx="51317" cy="504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10" h="1682" fill="none" extrusionOk="0">
                          <a:moveTo>
                            <a:pt x="1" y="841"/>
                          </a:moveTo>
                          <a:cubicBezTo>
                            <a:pt x="1" y="380"/>
                            <a:pt x="380" y="0"/>
                            <a:pt x="842" y="0"/>
                          </a:cubicBezTo>
                          <a:cubicBezTo>
                            <a:pt x="1330" y="0"/>
                            <a:pt x="1710" y="380"/>
                            <a:pt x="1710" y="841"/>
                          </a:cubicBezTo>
                          <a:cubicBezTo>
                            <a:pt x="1710" y="1329"/>
                            <a:pt x="1330" y="1682"/>
                            <a:pt x="842" y="1682"/>
                          </a:cubicBezTo>
                          <a:cubicBezTo>
                            <a:pt x="380" y="1682"/>
                            <a:pt x="1" y="1275"/>
                            <a:pt x="1" y="841"/>
                          </a:cubicBezTo>
                          <a:close/>
                        </a:path>
                      </a:pathLst>
                    </a:custGeom>
                    <a:noFill/>
                    <a:ln w="8825" cap="flat" cmpd="sng">
                      <a:solidFill>
                        <a:schemeClr val="accent1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225" name="Google Shape;225;p2"/>
                    <p:cNvSpPr/>
                    <p:nvPr/>
                  </p:nvSpPr>
                  <p:spPr>
                    <a:xfrm>
                      <a:off x="3110197" y="788316"/>
                      <a:ext cx="50507" cy="504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683" h="1682" fill="none" extrusionOk="0">
                          <a:moveTo>
                            <a:pt x="1" y="841"/>
                          </a:moveTo>
                          <a:cubicBezTo>
                            <a:pt x="1" y="353"/>
                            <a:pt x="353" y="0"/>
                            <a:pt x="842" y="0"/>
                          </a:cubicBezTo>
                          <a:cubicBezTo>
                            <a:pt x="1303" y="0"/>
                            <a:pt x="1682" y="353"/>
                            <a:pt x="1682" y="841"/>
                          </a:cubicBezTo>
                          <a:cubicBezTo>
                            <a:pt x="1682" y="1302"/>
                            <a:pt x="1303" y="1682"/>
                            <a:pt x="842" y="1682"/>
                          </a:cubicBezTo>
                          <a:cubicBezTo>
                            <a:pt x="408" y="1682"/>
                            <a:pt x="1" y="1302"/>
                            <a:pt x="1" y="841"/>
                          </a:cubicBezTo>
                          <a:close/>
                        </a:path>
                      </a:pathLst>
                    </a:custGeom>
                    <a:noFill/>
                    <a:ln w="8825" cap="flat" cmpd="sng">
                      <a:solidFill>
                        <a:schemeClr val="accent1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226" name="Google Shape;226;p2"/>
                    <p:cNvSpPr/>
                    <p:nvPr/>
                  </p:nvSpPr>
                  <p:spPr>
                    <a:xfrm>
                      <a:off x="4546191" y="554689"/>
                      <a:ext cx="51317" cy="5131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10" h="1710" fill="none" extrusionOk="0">
                          <a:moveTo>
                            <a:pt x="0" y="868"/>
                          </a:moveTo>
                          <a:cubicBezTo>
                            <a:pt x="0" y="380"/>
                            <a:pt x="380" y="1"/>
                            <a:pt x="868" y="1"/>
                          </a:cubicBezTo>
                          <a:cubicBezTo>
                            <a:pt x="1329" y="1"/>
                            <a:pt x="1709" y="380"/>
                            <a:pt x="1709" y="868"/>
                          </a:cubicBezTo>
                          <a:cubicBezTo>
                            <a:pt x="1709" y="1330"/>
                            <a:pt x="1329" y="1709"/>
                            <a:pt x="868" y="1709"/>
                          </a:cubicBezTo>
                          <a:cubicBezTo>
                            <a:pt x="380" y="1709"/>
                            <a:pt x="0" y="1330"/>
                            <a:pt x="0" y="868"/>
                          </a:cubicBezTo>
                          <a:close/>
                        </a:path>
                      </a:pathLst>
                    </a:custGeom>
                    <a:noFill/>
                    <a:ln w="8825" cap="flat" cmpd="sng">
                      <a:solidFill>
                        <a:schemeClr val="accent1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227" name="Google Shape;227;p2"/>
                    <p:cNvSpPr/>
                    <p:nvPr/>
                  </p:nvSpPr>
                  <p:spPr>
                    <a:xfrm>
                      <a:off x="2919723" y="362595"/>
                      <a:ext cx="50507" cy="5131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683" h="1710" fill="none" extrusionOk="0">
                          <a:moveTo>
                            <a:pt x="1" y="841"/>
                          </a:moveTo>
                          <a:cubicBezTo>
                            <a:pt x="1" y="380"/>
                            <a:pt x="380" y="0"/>
                            <a:pt x="842" y="0"/>
                          </a:cubicBezTo>
                          <a:cubicBezTo>
                            <a:pt x="1330" y="0"/>
                            <a:pt x="1682" y="380"/>
                            <a:pt x="1682" y="841"/>
                          </a:cubicBezTo>
                          <a:cubicBezTo>
                            <a:pt x="1682" y="1329"/>
                            <a:pt x="1330" y="1709"/>
                            <a:pt x="842" y="1709"/>
                          </a:cubicBezTo>
                          <a:cubicBezTo>
                            <a:pt x="380" y="1709"/>
                            <a:pt x="1" y="1329"/>
                            <a:pt x="1" y="841"/>
                          </a:cubicBezTo>
                          <a:close/>
                        </a:path>
                      </a:pathLst>
                    </a:custGeom>
                    <a:noFill/>
                    <a:ln w="8825" cap="flat" cmpd="sng">
                      <a:solidFill>
                        <a:schemeClr val="accent1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228" name="Google Shape;228;p2"/>
                    <p:cNvSpPr/>
                    <p:nvPr/>
                  </p:nvSpPr>
                  <p:spPr>
                    <a:xfrm>
                      <a:off x="4455831" y="346299"/>
                      <a:ext cx="51317" cy="5131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10" h="1710" extrusionOk="0">
                          <a:moveTo>
                            <a:pt x="841" y="1"/>
                          </a:moveTo>
                          <a:cubicBezTo>
                            <a:pt x="380" y="1"/>
                            <a:pt x="1" y="381"/>
                            <a:pt x="1" y="842"/>
                          </a:cubicBezTo>
                          <a:cubicBezTo>
                            <a:pt x="1" y="1330"/>
                            <a:pt x="380" y="1710"/>
                            <a:pt x="841" y="1710"/>
                          </a:cubicBezTo>
                          <a:cubicBezTo>
                            <a:pt x="1330" y="1710"/>
                            <a:pt x="1709" y="1330"/>
                            <a:pt x="1709" y="842"/>
                          </a:cubicBezTo>
                          <a:cubicBezTo>
                            <a:pt x="1709" y="381"/>
                            <a:pt x="1330" y="1"/>
                            <a:pt x="841" y="1"/>
                          </a:cubicBezTo>
                          <a:close/>
                        </a:path>
                      </a:pathLst>
                    </a:custGeom>
                    <a:solidFill>
                      <a:schemeClr val="l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229" name="Google Shape;229;p2"/>
                    <p:cNvSpPr/>
                    <p:nvPr/>
                  </p:nvSpPr>
                  <p:spPr>
                    <a:xfrm>
                      <a:off x="3923756" y="382941"/>
                      <a:ext cx="51317" cy="5131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10" h="1710" extrusionOk="0">
                          <a:moveTo>
                            <a:pt x="842" y="0"/>
                          </a:moveTo>
                          <a:cubicBezTo>
                            <a:pt x="381" y="0"/>
                            <a:pt x="1" y="380"/>
                            <a:pt x="1" y="841"/>
                          </a:cubicBezTo>
                          <a:cubicBezTo>
                            <a:pt x="1" y="1329"/>
                            <a:pt x="381" y="1709"/>
                            <a:pt x="842" y="1709"/>
                          </a:cubicBezTo>
                          <a:cubicBezTo>
                            <a:pt x="1330" y="1709"/>
                            <a:pt x="1710" y="1329"/>
                            <a:pt x="1710" y="841"/>
                          </a:cubicBezTo>
                          <a:cubicBezTo>
                            <a:pt x="1710" y="380"/>
                            <a:pt x="1330" y="0"/>
                            <a:pt x="842" y="0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230" name="Google Shape;230;p2"/>
                    <p:cNvSpPr/>
                    <p:nvPr/>
                  </p:nvSpPr>
                  <p:spPr>
                    <a:xfrm>
                      <a:off x="3695860" y="63845"/>
                      <a:ext cx="51287" cy="5053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09" h="1684" extrusionOk="0">
                          <a:moveTo>
                            <a:pt x="841" y="1"/>
                          </a:moveTo>
                          <a:cubicBezTo>
                            <a:pt x="380" y="1"/>
                            <a:pt x="0" y="353"/>
                            <a:pt x="0" y="842"/>
                          </a:cubicBezTo>
                          <a:cubicBezTo>
                            <a:pt x="0" y="1288"/>
                            <a:pt x="356" y="1684"/>
                            <a:pt x="797" y="1684"/>
                          </a:cubicBezTo>
                          <a:cubicBezTo>
                            <a:pt x="812" y="1684"/>
                            <a:pt x="826" y="1683"/>
                            <a:pt x="841" y="1683"/>
                          </a:cubicBezTo>
                          <a:cubicBezTo>
                            <a:pt x="1329" y="1683"/>
                            <a:pt x="1709" y="1303"/>
                            <a:pt x="1709" y="842"/>
                          </a:cubicBezTo>
                          <a:cubicBezTo>
                            <a:pt x="1709" y="353"/>
                            <a:pt x="1329" y="1"/>
                            <a:pt x="841" y="1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231" name="Google Shape;231;p2"/>
                    <p:cNvSpPr/>
                    <p:nvPr/>
                  </p:nvSpPr>
                  <p:spPr>
                    <a:xfrm>
                      <a:off x="4455831" y="264912"/>
                      <a:ext cx="51317" cy="5212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10" h="1737" fill="none" extrusionOk="0">
                          <a:moveTo>
                            <a:pt x="1" y="841"/>
                          </a:moveTo>
                          <a:cubicBezTo>
                            <a:pt x="1" y="380"/>
                            <a:pt x="380" y="0"/>
                            <a:pt x="841" y="0"/>
                          </a:cubicBezTo>
                          <a:cubicBezTo>
                            <a:pt x="1330" y="0"/>
                            <a:pt x="1709" y="380"/>
                            <a:pt x="1709" y="841"/>
                          </a:cubicBezTo>
                          <a:cubicBezTo>
                            <a:pt x="1709" y="1330"/>
                            <a:pt x="1330" y="1709"/>
                            <a:pt x="841" y="1709"/>
                          </a:cubicBezTo>
                          <a:cubicBezTo>
                            <a:pt x="380" y="1736"/>
                            <a:pt x="1" y="1330"/>
                            <a:pt x="1" y="841"/>
                          </a:cubicBezTo>
                          <a:close/>
                        </a:path>
                      </a:pathLst>
                    </a:custGeom>
                    <a:noFill/>
                    <a:ln w="8825" cap="flat" cmpd="sng">
                      <a:solidFill>
                        <a:schemeClr val="accent1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232" name="Google Shape;232;p2"/>
                    <p:cNvSpPr/>
                    <p:nvPr/>
                  </p:nvSpPr>
                  <p:spPr>
                    <a:xfrm>
                      <a:off x="4455831" y="184335"/>
                      <a:ext cx="51317" cy="5128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10" h="1709" fill="none" extrusionOk="0">
                          <a:moveTo>
                            <a:pt x="1" y="868"/>
                          </a:moveTo>
                          <a:cubicBezTo>
                            <a:pt x="1" y="380"/>
                            <a:pt x="380" y="0"/>
                            <a:pt x="841" y="0"/>
                          </a:cubicBezTo>
                          <a:cubicBezTo>
                            <a:pt x="1330" y="0"/>
                            <a:pt x="1709" y="380"/>
                            <a:pt x="1709" y="868"/>
                          </a:cubicBezTo>
                          <a:cubicBezTo>
                            <a:pt x="1709" y="1329"/>
                            <a:pt x="1330" y="1709"/>
                            <a:pt x="841" y="1709"/>
                          </a:cubicBezTo>
                          <a:cubicBezTo>
                            <a:pt x="380" y="1709"/>
                            <a:pt x="1" y="1329"/>
                            <a:pt x="1" y="868"/>
                          </a:cubicBezTo>
                          <a:close/>
                        </a:path>
                      </a:pathLst>
                    </a:custGeom>
                    <a:noFill/>
                    <a:ln w="8825" cap="flat" cmpd="sng">
                      <a:solidFill>
                        <a:schemeClr val="accent1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233" name="Google Shape;233;p2"/>
                    <p:cNvSpPr/>
                    <p:nvPr/>
                  </p:nvSpPr>
                  <p:spPr>
                    <a:xfrm>
                      <a:off x="3173555" y="45959"/>
                      <a:ext cx="51317" cy="5128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10" h="1709" fill="none" extrusionOk="0">
                          <a:moveTo>
                            <a:pt x="1709" y="868"/>
                          </a:moveTo>
                          <a:cubicBezTo>
                            <a:pt x="1709" y="1329"/>
                            <a:pt x="1330" y="1709"/>
                            <a:pt x="841" y="1709"/>
                          </a:cubicBezTo>
                          <a:cubicBezTo>
                            <a:pt x="380" y="1709"/>
                            <a:pt x="0" y="1329"/>
                            <a:pt x="0" y="868"/>
                          </a:cubicBezTo>
                          <a:cubicBezTo>
                            <a:pt x="0" y="380"/>
                            <a:pt x="380" y="0"/>
                            <a:pt x="841" y="0"/>
                          </a:cubicBezTo>
                          <a:cubicBezTo>
                            <a:pt x="1330" y="0"/>
                            <a:pt x="1709" y="380"/>
                            <a:pt x="1709" y="868"/>
                          </a:cubicBezTo>
                          <a:close/>
                        </a:path>
                      </a:pathLst>
                    </a:custGeom>
                    <a:noFill/>
                    <a:ln w="8825" cap="flat" cmpd="sng">
                      <a:solidFill>
                        <a:schemeClr val="lt2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234" name="Google Shape;234;p2"/>
                    <p:cNvSpPr/>
                    <p:nvPr/>
                  </p:nvSpPr>
                  <p:spPr>
                    <a:xfrm>
                      <a:off x="3181020" y="126536"/>
                      <a:ext cx="51317" cy="5131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10" h="1710" fill="none" extrusionOk="0">
                          <a:moveTo>
                            <a:pt x="1709" y="841"/>
                          </a:moveTo>
                          <a:cubicBezTo>
                            <a:pt x="1709" y="1329"/>
                            <a:pt x="1330" y="1709"/>
                            <a:pt x="841" y="1709"/>
                          </a:cubicBezTo>
                          <a:cubicBezTo>
                            <a:pt x="380" y="1709"/>
                            <a:pt x="0" y="1329"/>
                            <a:pt x="0" y="841"/>
                          </a:cubicBezTo>
                          <a:cubicBezTo>
                            <a:pt x="0" y="380"/>
                            <a:pt x="380" y="0"/>
                            <a:pt x="841" y="0"/>
                          </a:cubicBezTo>
                          <a:cubicBezTo>
                            <a:pt x="1330" y="0"/>
                            <a:pt x="1709" y="380"/>
                            <a:pt x="1709" y="841"/>
                          </a:cubicBezTo>
                          <a:close/>
                        </a:path>
                      </a:pathLst>
                    </a:custGeom>
                    <a:noFill/>
                    <a:ln w="8825" cap="flat" cmpd="sng">
                      <a:solidFill>
                        <a:schemeClr val="lt2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235" name="Google Shape;235;p2"/>
                    <p:cNvSpPr/>
                    <p:nvPr/>
                  </p:nvSpPr>
                  <p:spPr>
                    <a:xfrm>
                      <a:off x="1403803" y="444792"/>
                      <a:ext cx="50477" cy="5131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682" h="1710" fill="none" extrusionOk="0">
                          <a:moveTo>
                            <a:pt x="1682" y="842"/>
                          </a:moveTo>
                          <a:cubicBezTo>
                            <a:pt x="1682" y="1330"/>
                            <a:pt x="1329" y="1710"/>
                            <a:pt x="841" y="1710"/>
                          </a:cubicBezTo>
                          <a:cubicBezTo>
                            <a:pt x="380" y="1710"/>
                            <a:pt x="0" y="1330"/>
                            <a:pt x="0" y="842"/>
                          </a:cubicBezTo>
                          <a:cubicBezTo>
                            <a:pt x="0" y="381"/>
                            <a:pt x="380" y="1"/>
                            <a:pt x="841" y="1"/>
                          </a:cubicBezTo>
                          <a:cubicBezTo>
                            <a:pt x="1329" y="1"/>
                            <a:pt x="1682" y="381"/>
                            <a:pt x="1682" y="842"/>
                          </a:cubicBezTo>
                          <a:close/>
                        </a:path>
                      </a:pathLst>
                    </a:custGeom>
                    <a:noFill/>
                    <a:ln w="8825" cap="flat" cmpd="sng">
                      <a:solidFill>
                        <a:schemeClr val="accent1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236" name="Google Shape;236;p2"/>
                    <p:cNvSpPr/>
                    <p:nvPr/>
                  </p:nvSpPr>
                  <p:spPr>
                    <a:xfrm>
                      <a:off x="1403803" y="329223"/>
                      <a:ext cx="50477" cy="504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682" h="1682" fill="none" extrusionOk="0">
                          <a:moveTo>
                            <a:pt x="1682" y="841"/>
                          </a:moveTo>
                          <a:cubicBezTo>
                            <a:pt x="1682" y="1302"/>
                            <a:pt x="1329" y="1682"/>
                            <a:pt x="841" y="1682"/>
                          </a:cubicBezTo>
                          <a:cubicBezTo>
                            <a:pt x="380" y="1682"/>
                            <a:pt x="0" y="1302"/>
                            <a:pt x="0" y="841"/>
                          </a:cubicBezTo>
                          <a:cubicBezTo>
                            <a:pt x="0" y="380"/>
                            <a:pt x="380" y="0"/>
                            <a:pt x="841" y="0"/>
                          </a:cubicBezTo>
                          <a:cubicBezTo>
                            <a:pt x="1329" y="0"/>
                            <a:pt x="1682" y="380"/>
                            <a:pt x="1682" y="841"/>
                          </a:cubicBezTo>
                          <a:close/>
                        </a:path>
                      </a:pathLst>
                    </a:custGeom>
                    <a:noFill/>
                    <a:ln w="8825" cap="flat" cmpd="sng">
                      <a:solidFill>
                        <a:schemeClr val="accent1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237" name="Google Shape;237;p2"/>
                    <p:cNvSpPr/>
                    <p:nvPr/>
                  </p:nvSpPr>
                  <p:spPr>
                    <a:xfrm>
                      <a:off x="1402992" y="135479"/>
                      <a:ext cx="50477" cy="5131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682" h="1710" extrusionOk="0">
                          <a:moveTo>
                            <a:pt x="841" y="1"/>
                          </a:moveTo>
                          <a:cubicBezTo>
                            <a:pt x="380" y="1"/>
                            <a:pt x="0" y="381"/>
                            <a:pt x="0" y="869"/>
                          </a:cubicBezTo>
                          <a:cubicBezTo>
                            <a:pt x="0" y="1330"/>
                            <a:pt x="380" y="1710"/>
                            <a:pt x="841" y="1710"/>
                          </a:cubicBezTo>
                          <a:cubicBezTo>
                            <a:pt x="1329" y="1710"/>
                            <a:pt x="1682" y="1330"/>
                            <a:pt x="1682" y="869"/>
                          </a:cubicBezTo>
                          <a:cubicBezTo>
                            <a:pt x="1682" y="381"/>
                            <a:pt x="1329" y="1"/>
                            <a:pt x="841" y="1"/>
                          </a:cubicBezTo>
                          <a:close/>
                        </a:path>
                      </a:pathLst>
                    </a:custGeom>
                    <a:solidFill>
                      <a:schemeClr val="l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238" name="Google Shape;238;p2"/>
                    <p:cNvSpPr/>
                    <p:nvPr/>
                  </p:nvSpPr>
                  <p:spPr>
                    <a:xfrm>
                      <a:off x="1147397" y="354462"/>
                      <a:ext cx="51287" cy="5134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09" h="1711" extrusionOk="0">
                          <a:moveTo>
                            <a:pt x="841" y="0"/>
                          </a:moveTo>
                          <a:cubicBezTo>
                            <a:pt x="380" y="0"/>
                            <a:pt x="0" y="380"/>
                            <a:pt x="0" y="841"/>
                          </a:cubicBezTo>
                          <a:cubicBezTo>
                            <a:pt x="0" y="1314"/>
                            <a:pt x="356" y="1710"/>
                            <a:pt x="797" y="1710"/>
                          </a:cubicBezTo>
                          <a:cubicBezTo>
                            <a:pt x="812" y="1710"/>
                            <a:pt x="826" y="1710"/>
                            <a:pt x="841" y="1709"/>
                          </a:cubicBezTo>
                          <a:cubicBezTo>
                            <a:pt x="1329" y="1709"/>
                            <a:pt x="1709" y="1329"/>
                            <a:pt x="1709" y="841"/>
                          </a:cubicBezTo>
                          <a:cubicBezTo>
                            <a:pt x="1709" y="380"/>
                            <a:pt x="1329" y="0"/>
                            <a:pt x="841" y="0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239" name="Google Shape;239;p2"/>
                    <p:cNvSpPr/>
                    <p:nvPr/>
                  </p:nvSpPr>
                  <p:spPr>
                    <a:xfrm>
                      <a:off x="1147397" y="20721"/>
                      <a:ext cx="51287" cy="5131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09" h="1710" fill="none" extrusionOk="0">
                          <a:moveTo>
                            <a:pt x="0" y="841"/>
                          </a:moveTo>
                          <a:cubicBezTo>
                            <a:pt x="0" y="380"/>
                            <a:pt x="380" y="0"/>
                            <a:pt x="841" y="0"/>
                          </a:cubicBezTo>
                          <a:cubicBezTo>
                            <a:pt x="1329" y="0"/>
                            <a:pt x="1709" y="380"/>
                            <a:pt x="1709" y="841"/>
                          </a:cubicBezTo>
                          <a:cubicBezTo>
                            <a:pt x="1709" y="1329"/>
                            <a:pt x="1329" y="1709"/>
                            <a:pt x="841" y="1709"/>
                          </a:cubicBezTo>
                          <a:cubicBezTo>
                            <a:pt x="380" y="1709"/>
                            <a:pt x="0" y="1329"/>
                            <a:pt x="0" y="841"/>
                          </a:cubicBezTo>
                          <a:close/>
                        </a:path>
                      </a:pathLst>
                    </a:custGeom>
                    <a:noFill/>
                    <a:ln w="8825" cap="flat" cmpd="sng">
                      <a:solidFill>
                        <a:schemeClr val="accent1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240" name="Google Shape;240;p2"/>
                    <p:cNvSpPr/>
                    <p:nvPr/>
                  </p:nvSpPr>
                  <p:spPr>
                    <a:xfrm>
                      <a:off x="2894485" y="554689"/>
                      <a:ext cx="50507" cy="5131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683" h="1710" fill="none" extrusionOk="0">
                          <a:moveTo>
                            <a:pt x="1" y="868"/>
                          </a:moveTo>
                          <a:cubicBezTo>
                            <a:pt x="1" y="380"/>
                            <a:pt x="353" y="1"/>
                            <a:pt x="842" y="1"/>
                          </a:cubicBezTo>
                          <a:cubicBezTo>
                            <a:pt x="1303" y="1"/>
                            <a:pt x="1683" y="380"/>
                            <a:pt x="1683" y="868"/>
                          </a:cubicBezTo>
                          <a:cubicBezTo>
                            <a:pt x="1683" y="1330"/>
                            <a:pt x="1303" y="1709"/>
                            <a:pt x="842" y="1709"/>
                          </a:cubicBezTo>
                          <a:cubicBezTo>
                            <a:pt x="353" y="1709"/>
                            <a:pt x="1" y="1330"/>
                            <a:pt x="1" y="868"/>
                          </a:cubicBezTo>
                          <a:close/>
                        </a:path>
                      </a:pathLst>
                    </a:custGeom>
                    <a:noFill/>
                    <a:ln w="8825" cap="flat" cmpd="sng">
                      <a:solidFill>
                        <a:schemeClr val="lt2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241" name="Google Shape;241;p2"/>
                    <p:cNvSpPr/>
                    <p:nvPr/>
                  </p:nvSpPr>
                  <p:spPr>
                    <a:xfrm>
                      <a:off x="354563" y="599464"/>
                      <a:ext cx="51317" cy="5131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10" h="1710" fill="none" extrusionOk="0">
                          <a:moveTo>
                            <a:pt x="0" y="868"/>
                          </a:moveTo>
                          <a:cubicBezTo>
                            <a:pt x="0" y="380"/>
                            <a:pt x="380" y="0"/>
                            <a:pt x="868" y="0"/>
                          </a:cubicBezTo>
                          <a:cubicBezTo>
                            <a:pt x="1330" y="0"/>
                            <a:pt x="1709" y="380"/>
                            <a:pt x="1709" y="868"/>
                          </a:cubicBezTo>
                          <a:cubicBezTo>
                            <a:pt x="1709" y="1329"/>
                            <a:pt x="1330" y="1709"/>
                            <a:pt x="868" y="1709"/>
                          </a:cubicBezTo>
                          <a:cubicBezTo>
                            <a:pt x="380" y="1709"/>
                            <a:pt x="0" y="1329"/>
                            <a:pt x="0" y="868"/>
                          </a:cubicBezTo>
                          <a:close/>
                        </a:path>
                      </a:pathLst>
                    </a:custGeom>
                    <a:noFill/>
                    <a:ln w="8825" cap="flat" cmpd="sng">
                      <a:solidFill>
                        <a:schemeClr val="accent1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242" name="Google Shape;242;p2"/>
                    <p:cNvSpPr/>
                    <p:nvPr/>
                  </p:nvSpPr>
                  <p:spPr>
                    <a:xfrm>
                      <a:off x="620722" y="941337"/>
                      <a:ext cx="50507" cy="5131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683" h="1710" fill="none" extrusionOk="0">
                          <a:moveTo>
                            <a:pt x="1" y="868"/>
                          </a:moveTo>
                          <a:cubicBezTo>
                            <a:pt x="1" y="380"/>
                            <a:pt x="354" y="0"/>
                            <a:pt x="842" y="0"/>
                          </a:cubicBezTo>
                          <a:cubicBezTo>
                            <a:pt x="1303" y="0"/>
                            <a:pt x="1683" y="380"/>
                            <a:pt x="1683" y="868"/>
                          </a:cubicBezTo>
                          <a:cubicBezTo>
                            <a:pt x="1683" y="1329"/>
                            <a:pt x="1303" y="1709"/>
                            <a:pt x="842" y="1709"/>
                          </a:cubicBezTo>
                          <a:cubicBezTo>
                            <a:pt x="354" y="1709"/>
                            <a:pt x="1" y="1329"/>
                            <a:pt x="1" y="868"/>
                          </a:cubicBezTo>
                          <a:close/>
                        </a:path>
                      </a:pathLst>
                    </a:custGeom>
                    <a:noFill/>
                    <a:ln w="8825" cap="flat" cmpd="sng">
                      <a:solidFill>
                        <a:schemeClr val="accent1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243" name="Google Shape;243;p2"/>
                    <p:cNvSpPr/>
                    <p:nvPr/>
                  </p:nvSpPr>
                  <p:spPr>
                    <a:xfrm>
                      <a:off x="45250" y="-168132"/>
                      <a:ext cx="30" cy="166789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" h="55578" fill="none" extrusionOk="0">
                          <a:moveTo>
                            <a:pt x="0" y="1"/>
                          </a:moveTo>
                          <a:lnTo>
                            <a:pt x="0" y="55577"/>
                          </a:lnTo>
                        </a:path>
                      </a:pathLst>
                    </a:custGeom>
                    <a:noFill/>
                    <a:ln w="8825" cap="flat" cmpd="sng">
                      <a:solidFill>
                        <a:schemeClr val="accent1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244" name="Google Shape;244;p2"/>
                    <p:cNvSpPr/>
                    <p:nvPr/>
                  </p:nvSpPr>
                  <p:spPr>
                    <a:xfrm>
                      <a:off x="-5227" y="1501354"/>
                      <a:ext cx="101794" cy="10176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392" h="3391" fill="none" extrusionOk="0">
                          <a:moveTo>
                            <a:pt x="1" y="1682"/>
                          </a:moveTo>
                          <a:cubicBezTo>
                            <a:pt x="1" y="733"/>
                            <a:pt x="787" y="1"/>
                            <a:pt x="1682" y="1"/>
                          </a:cubicBezTo>
                          <a:cubicBezTo>
                            <a:pt x="2632" y="1"/>
                            <a:pt x="3391" y="787"/>
                            <a:pt x="3391" y="1682"/>
                          </a:cubicBezTo>
                          <a:cubicBezTo>
                            <a:pt x="3391" y="2632"/>
                            <a:pt x="2605" y="3391"/>
                            <a:pt x="1682" y="3391"/>
                          </a:cubicBezTo>
                          <a:cubicBezTo>
                            <a:pt x="733" y="3391"/>
                            <a:pt x="1" y="2632"/>
                            <a:pt x="1" y="1682"/>
                          </a:cubicBezTo>
                          <a:close/>
                        </a:path>
                      </a:pathLst>
                    </a:custGeom>
                    <a:noFill/>
                    <a:ln w="8825" cap="flat" cmpd="sng">
                      <a:solidFill>
                        <a:schemeClr val="accent1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245" name="Google Shape;245;p2"/>
                    <p:cNvSpPr/>
                    <p:nvPr/>
                  </p:nvSpPr>
                  <p:spPr>
                    <a:xfrm>
                      <a:off x="-138711" y="-159189"/>
                      <a:ext cx="105035" cy="142940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500" h="47631" fill="none" extrusionOk="0">
                          <a:moveTo>
                            <a:pt x="3499" y="1"/>
                          </a:moveTo>
                          <a:lnTo>
                            <a:pt x="3499" y="44104"/>
                          </a:lnTo>
                          <a:lnTo>
                            <a:pt x="0" y="47630"/>
                          </a:lnTo>
                        </a:path>
                      </a:pathLst>
                    </a:custGeom>
                    <a:noFill/>
                    <a:ln w="8825" cap="flat" cmpd="sng">
                      <a:solidFill>
                        <a:schemeClr val="accent1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246" name="Google Shape;246;p2"/>
                    <p:cNvSpPr/>
                    <p:nvPr/>
                  </p:nvSpPr>
                  <p:spPr>
                    <a:xfrm>
                      <a:off x="154336" y="-199883"/>
                      <a:ext cx="110707" cy="196091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689" h="65342" fill="none" extrusionOk="0">
                          <a:moveTo>
                            <a:pt x="3689" y="65342"/>
                          </a:moveTo>
                          <a:lnTo>
                            <a:pt x="3689" y="42856"/>
                          </a:lnTo>
                          <a:lnTo>
                            <a:pt x="0" y="39113"/>
                          </a:lnTo>
                          <a:lnTo>
                            <a:pt x="0" y="1"/>
                          </a:lnTo>
                        </a:path>
                      </a:pathLst>
                    </a:custGeom>
                    <a:noFill/>
                    <a:ln w="8825" cap="flat" cmpd="sng">
                      <a:solidFill>
                        <a:schemeClr val="accent1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247" name="Google Shape;247;p2"/>
                    <p:cNvSpPr/>
                    <p:nvPr/>
                  </p:nvSpPr>
                  <p:spPr>
                    <a:xfrm>
                      <a:off x="214566" y="1761001"/>
                      <a:ext cx="101764" cy="10179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391" h="3392" fill="none" extrusionOk="0">
                          <a:moveTo>
                            <a:pt x="0" y="1683"/>
                          </a:moveTo>
                          <a:cubicBezTo>
                            <a:pt x="0" y="733"/>
                            <a:pt x="760" y="1"/>
                            <a:pt x="1682" y="1"/>
                          </a:cubicBezTo>
                          <a:cubicBezTo>
                            <a:pt x="2631" y="1"/>
                            <a:pt x="3391" y="760"/>
                            <a:pt x="3391" y="1683"/>
                          </a:cubicBezTo>
                          <a:cubicBezTo>
                            <a:pt x="3391" y="2632"/>
                            <a:pt x="2604" y="3391"/>
                            <a:pt x="1682" y="3391"/>
                          </a:cubicBezTo>
                          <a:cubicBezTo>
                            <a:pt x="760" y="3391"/>
                            <a:pt x="0" y="2632"/>
                            <a:pt x="0" y="1683"/>
                          </a:cubicBezTo>
                          <a:close/>
                        </a:path>
                      </a:pathLst>
                    </a:custGeom>
                    <a:noFill/>
                    <a:ln w="8825" cap="flat" cmpd="sng">
                      <a:solidFill>
                        <a:schemeClr val="accent1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248" name="Google Shape;248;p2"/>
                    <p:cNvSpPr/>
                    <p:nvPr/>
                  </p:nvSpPr>
                  <p:spPr>
                    <a:xfrm>
                      <a:off x="-154167" y="-185208"/>
                      <a:ext cx="30" cy="117786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" h="39249" fill="none" extrusionOk="0">
                          <a:moveTo>
                            <a:pt x="0" y="39248"/>
                          </a:moveTo>
                          <a:lnTo>
                            <a:pt x="0" y="0"/>
                          </a:lnTo>
                        </a:path>
                      </a:pathLst>
                    </a:custGeom>
                    <a:noFill/>
                    <a:ln w="8825" cap="flat" cmpd="sng">
                      <a:solidFill>
                        <a:schemeClr val="accent1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249" name="Google Shape;249;p2"/>
                    <p:cNvSpPr/>
                    <p:nvPr/>
                  </p:nvSpPr>
                  <p:spPr>
                    <a:xfrm>
                      <a:off x="2770641" y="-144514"/>
                      <a:ext cx="30" cy="66097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" h="22025" fill="none" extrusionOk="0">
                          <a:moveTo>
                            <a:pt x="0" y="22025"/>
                          </a:moveTo>
                          <a:lnTo>
                            <a:pt x="0" y="0"/>
                          </a:lnTo>
                        </a:path>
                      </a:pathLst>
                    </a:custGeom>
                    <a:noFill/>
                    <a:ln w="8825" cap="flat" cmpd="sng">
                      <a:solidFill>
                        <a:schemeClr val="accent1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250" name="Google Shape;250;p2"/>
                    <p:cNvSpPr/>
                    <p:nvPr/>
                  </p:nvSpPr>
                  <p:spPr>
                    <a:xfrm>
                      <a:off x="3395922" y="564472"/>
                      <a:ext cx="50477" cy="504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682" h="1682" fill="none" extrusionOk="0">
                          <a:moveTo>
                            <a:pt x="1682" y="841"/>
                          </a:moveTo>
                          <a:cubicBezTo>
                            <a:pt x="1682" y="1302"/>
                            <a:pt x="1329" y="1682"/>
                            <a:pt x="841" y="1682"/>
                          </a:cubicBezTo>
                          <a:cubicBezTo>
                            <a:pt x="380" y="1682"/>
                            <a:pt x="0" y="1302"/>
                            <a:pt x="0" y="841"/>
                          </a:cubicBezTo>
                          <a:cubicBezTo>
                            <a:pt x="0" y="353"/>
                            <a:pt x="380" y="0"/>
                            <a:pt x="841" y="0"/>
                          </a:cubicBezTo>
                          <a:cubicBezTo>
                            <a:pt x="1329" y="0"/>
                            <a:pt x="1682" y="353"/>
                            <a:pt x="1682" y="841"/>
                          </a:cubicBezTo>
                          <a:close/>
                        </a:path>
                      </a:pathLst>
                    </a:custGeom>
                    <a:noFill/>
                    <a:ln w="8825" cap="flat" cmpd="sng">
                      <a:solidFill>
                        <a:schemeClr val="lt2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251" name="Google Shape;251;p2"/>
                    <p:cNvSpPr/>
                    <p:nvPr/>
                  </p:nvSpPr>
                  <p:spPr>
                    <a:xfrm>
                      <a:off x="4790383" y="558770"/>
                      <a:ext cx="51317" cy="5128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10" h="1709" fill="none" extrusionOk="0">
                          <a:moveTo>
                            <a:pt x="0" y="868"/>
                          </a:moveTo>
                          <a:cubicBezTo>
                            <a:pt x="0" y="380"/>
                            <a:pt x="380" y="0"/>
                            <a:pt x="868" y="0"/>
                          </a:cubicBezTo>
                          <a:cubicBezTo>
                            <a:pt x="1329" y="0"/>
                            <a:pt x="1709" y="380"/>
                            <a:pt x="1709" y="868"/>
                          </a:cubicBezTo>
                          <a:cubicBezTo>
                            <a:pt x="1709" y="1329"/>
                            <a:pt x="1329" y="1709"/>
                            <a:pt x="868" y="1709"/>
                          </a:cubicBezTo>
                          <a:cubicBezTo>
                            <a:pt x="407" y="1709"/>
                            <a:pt x="0" y="1329"/>
                            <a:pt x="0" y="868"/>
                          </a:cubicBezTo>
                          <a:close/>
                        </a:path>
                      </a:pathLst>
                    </a:custGeom>
                    <a:noFill/>
                    <a:ln w="8825" cap="flat" cmpd="sng">
                      <a:solidFill>
                        <a:schemeClr val="lt2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252" name="Google Shape;252;p2"/>
                    <p:cNvSpPr/>
                    <p:nvPr/>
                  </p:nvSpPr>
                  <p:spPr>
                    <a:xfrm>
                      <a:off x="4716318" y="63845"/>
                      <a:ext cx="51287" cy="5050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09" h="1683" extrusionOk="0">
                          <a:moveTo>
                            <a:pt x="841" y="1"/>
                          </a:moveTo>
                          <a:cubicBezTo>
                            <a:pt x="380" y="1"/>
                            <a:pt x="0" y="353"/>
                            <a:pt x="0" y="842"/>
                          </a:cubicBezTo>
                          <a:cubicBezTo>
                            <a:pt x="0" y="1303"/>
                            <a:pt x="380" y="1683"/>
                            <a:pt x="841" y="1683"/>
                          </a:cubicBezTo>
                          <a:cubicBezTo>
                            <a:pt x="1329" y="1683"/>
                            <a:pt x="1709" y="1303"/>
                            <a:pt x="1709" y="842"/>
                          </a:cubicBezTo>
                          <a:cubicBezTo>
                            <a:pt x="1709" y="353"/>
                            <a:pt x="1329" y="1"/>
                            <a:pt x="841" y="1"/>
                          </a:cubicBezTo>
                          <a:close/>
                        </a:path>
                      </a:pathLst>
                    </a:custGeom>
                    <a:solidFill>
                      <a:schemeClr val="l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253" name="Google Shape;253;p2"/>
                    <p:cNvSpPr/>
                    <p:nvPr/>
                  </p:nvSpPr>
                  <p:spPr>
                    <a:xfrm>
                      <a:off x="4590966" y="-216148"/>
                      <a:ext cx="100954" cy="101343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364" h="33770" fill="none" extrusionOk="0">
                          <a:moveTo>
                            <a:pt x="3363" y="33769"/>
                          </a:moveTo>
                          <a:lnTo>
                            <a:pt x="3363" y="25904"/>
                          </a:lnTo>
                          <a:lnTo>
                            <a:pt x="0" y="22567"/>
                          </a:lnTo>
                          <a:lnTo>
                            <a:pt x="0" y="0"/>
                          </a:lnTo>
                        </a:path>
                      </a:pathLst>
                    </a:custGeom>
                    <a:noFill/>
                    <a:ln w="8825" cap="flat" cmpd="sng">
                      <a:solidFill>
                        <a:schemeClr val="lt2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254" name="Google Shape;254;p2"/>
                    <p:cNvSpPr/>
                    <p:nvPr/>
                  </p:nvSpPr>
                  <p:spPr>
                    <a:xfrm>
                      <a:off x="4655247" y="-151837"/>
                      <a:ext cx="141677" cy="71714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721" h="23897" fill="none" extrusionOk="0">
                          <a:moveTo>
                            <a:pt x="4720" y="23896"/>
                          </a:moveTo>
                          <a:lnTo>
                            <a:pt x="1" y="19177"/>
                          </a:lnTo>
                          <a:lnTo>
                            <a:pt x="1" y="0"/>
                          </a:lnTo>
                        </a:path>
                      </a:pathLst>
                    </a:custGeom>
                    <a:noFill/>
                    <a:ln w="8825" cap="flat" cmpd="sng">
                      <a:solidFill>
                        <a:schemeClr val="lt2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255" name="Google Shape;255;p2"/>
                    <p:cNvSpPr/>
                    <p:nvPr/>
                  </p:nvSpPr>
                  <p:spPr>
                    <a:xfrm>
                      <a:off x="4741526" y="-391167"/>
                      <a:ext cx="48886" cy="45504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629" h="15163" fill="none" extrusionOk="0">
                          <a:moveTo>
                            <a:pt x="1" y="15163"/>
                          </a:moveTo>
                          <a:lnTo>
                            <a:pt x="1" y="11881"/>
                          </a:lnTo>
                          <a:lnTo>
                            <a:pt x="1628" y="10281"/>
                          </a:lnTo>
                          <a:lnTo>
                            <a:pt x="1628" y="1"/>
                          </a:lnTo>
                        </a:path>
                      </a:pathLst>
                    </a:custGeom>
                    <a:noFill/>
                    <a:ln w="8825" cap="flat" cmpd="sng">
                      <a:solidFill>
                        <a:schemeClr val="lt2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256" name="Google Shape;256;p2"/>
                    <p:cNvSpPr/>
                    <p:nvPr/>
                  </p:nvSpPr>
                  <p:spPr>
                    <a:xfrm>
                      <a:off x="2847279" y="605976"/>
                      <a:ext cx="113168" cy="59830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771" h="19937" fill="none" extrusionOk="0">
                          <a:moveTo>
                            <a:pt x="1" y="19936"/>
                          </a:moveTo>
                          <a:lnTo>
                            <a:pt x="3771" y="16166"/>
                          </a:lnTo>
                          <a:lnTo>
                            <a:pt x="3771" y="4991"/>
                          </a:lnTo>
                          <a:lnTo>
                            <a:pt x="2415" y="3635"/>
                          </a:lnTo>
                          <a:lnTo>
                            <a:pt x="2415" y="0"/>
                          </a:lnTo>
                        </a:path>
                      </a:pathLst>
                    </a:custGeom>
                    <a:noFill/>
                    <a:ln w="8825" cap="flat" cmpd="sng">
                      <a:solidFill>
                        <a:schemeClr val="lt2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257" name="Google Shape;257;p2"/>
                    <p:cNvSpPr/>
                    <p:nvPr/>
                  </p:nvSpPr>
                  <p:spPr>
                    <a:xfrm>
                      <a:off x="1186470" y="-143704"/>
                      <a:ext cx="65962" cy="50632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198" h="16872" fill="none" extrusionOk="0">
                          <a:moveTo>
                            <a:pt x="0" y="16871"/>
                          </a:moveTo>
                          <a:lnTo>
                            <a:pt x="2197" y="14674"/>
                          </a:lnTo>
                          <a:lnTo>
                            <a:pt x="2197" y="0"/>
                          </a:lnTo>
                        </a:path>
                      </a:pathLst>
                    </a:custGeom>
                    <a:noFill/>
                    <a:ln w="8825" cap="flat" cmpd="sng">
                      <a:solidFill>
                        <a:schemeClr val="accent1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258" name="Google Shape;258;p2"/>
                    <p:cNvSpPr/>
                    <p:nvPr/>
                  </p:nvSpPr>
                  <p:spPr>
                    <a:xfrm>
                      <a:off x="3036942" y="-428619"/>
                      <a:ext cx="59450" cy="100125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981" h="33364" fill="none" extrusionOk="0">
                          <a:moveTo>
                            <a:pt x="1" y="33363"/>
                          </a:moveTo>
                          <a:lnTo>
                            <a:pt x="1" y="28427"/>
                          </a:lnTo>
                          <a:lnTo>
                            <a:pt x="1981" y="26447"/>
                          </a:lnTo>
                          <a:lnTo>
                            <a:pt x="1981" y="1"/>
                          </a:lnTo>
                        </a:path>
                      </a:pathLst>
                    </a:custGeom>
                    <a:noFill/>
                    <a:ln w="8825" cap="flat" cmpd="sng">
                      <a:solidFill>
                        <a:schemeClr val="accent1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259" name="Google Shape;259;p2"/>
                    <p:cNvSpPr/>
                    <p:nvPr/>
                  </p:nvSpPr>
                  <p:spPr>
                    <a:xfrm>
                      <a:off x="2944961" y="190847"/>
                      <a:ext cx="51317" cy="504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10" h="1682" extrusionOk="0">
                          <a:moveTo>
                            <a:pt x="841" y="0"/>
                          </a:moveTo>
                          <a:cubicBezTo>
                            <a:pt x="380" y="0"/>
                            <a:pt x="1" y="380"/>
                            <a:pt x="1" y="841"/>
                          </a:cubicBezTo>
                          <a:cubicBezTo>
                            <a:pt x="1" y="1329"/>
                            <a:pt x="407" y="1682"/>
                            <a:pt x="841" y="1682"/>
                          </a:cubicBezTo>
                          <a:cubicBezTo>
                            <a:pt x="1330" y="1682"/>
                            <a:pt x="1709" y="1329"/>
                            <a:pt x="1709" y="841"/>
                          </a:cubicBezTo>
                          <a:cubicBezTo>
                            <a:pt x="1709" y="380"/>
                            <a:pt x="1330" y="0"/>
                            <a:pt x="841" y="0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260" name="Google Shape;260;p2"/>
                    <p:cNvSpPr/>
                    <p:nvPr/>
                  </p:nvSpPr>
                  <p:spPr>
                    <a:xfrm>
                      <a:off x="2984845" y="-308129"/>
                      <a:ext cx="65962" cy="50632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198" h="16872" fill="none" extrusionOk="0">
                          <a:moveTo>
                            <a:pt x="1" y="16871"/>
                          </a:moveTo>
                          <a:lnTo>
                            <a:pt x="2198" y="14701"/>
                          </a:lnTo>
                          <a:lnTo>
                            <a:pt x="2198" y="0"/>
                          </a:lnTo>
                        </a:path>
                      </a:pathLst>
                    </a:custGeom>
                    <a:noFill/>
                    <a:ln w="8825" cap="flat" cmpd="sng">
                      <a:solidFill>
                        <a:schemeClr val="accent1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261" name="Google Shape;261;p2"/>
                    <p:cNvSpPr/>
                    <p:nvPr/>
                  </p:nvSpPr>
                  <p:spPr>
                    <a:xfrm>
                      <a:off x="1351705" y="-142084"/>
                      <a:ext cx="59450" cy="59341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981" h="19774" fill="none" extrusionOk="0">
                          <a:moveTo>
                            <a:pt x="1980" y="19774"/>
                          </a:moveTo>
                          <a:lnTo>
                            <a:pt x="0" y="17794"/>
                          </a:lnTo>
                          <a:lnTo>
                            <a:pt x="0" y="1"/>
                          </a:lnTo>
                        </a:path>
                      </a:pathLst>
                    </a:custGeom>
                    <a:noFill/>
                    <a:ln w="8825" cap="flat" cmpd="sng">
                      <a:solidFill>
                        <a:schemeClr val="accent1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262" name="Google Shape;262;p2"/>
                    <p:cNvSpPr/>
                    <p:nvPr/>
                  </p:nvSpPr>
                  <p:spPr>
                    <a:xfrm>
                      <a:off x="583299" y="235622"/>
                      <a:ext cx="197016" cy="11968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65" h="3988" fill="none" extrusionOk="0">
                          <a:moveTo>
                            <a:pt x="6564" y="3987"/>
                          </a:moveTo>
                          <a:lnTo>
                            <a:pt x="0" y="3987"/>
                          </a:lnTo>
                          <a:lnTo>
                            <a:pt x="0" y="0"/>
                          </a:lnTo>
                          <a:lnTo>
                            <a:pt x="6564" y="0"/>
                          </a:lnTo>
                          <a:close/>
                        </a:path>
                      </a:pathLst>
                    </a:custGeom>
                    <a:noFill/>
                    <a:ln w="8825" cap="flat" cmpd="sng">
                      <a:solidFill>
                        <a:schemeClr val="accent1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263" name="Google Shape;263;p2"/>
                    <p:cNvSpPr/>
                    <p:nvPr/>
                  </p:nvSpPr>
                  <p:spPr>
                    <a:xfrm>
                      <a:off x="593863" y="354462"/>
                      <a:ext cx="30" cy="3175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" h="1058" fill="none" extrusionOk="0">
                          <a:moveTo>
                            <a:pt x="1" y="0"/>
                          </a:moveTo>
                          <a:lnTo>
                            <a:pt x="1" y="1058"/>
                          </a:lnTo>
                        </a:path>
                      </a:pathLst>
                    </a:custGeom>
                    <a:noFill/>
                    <a:ln w="8825" cap="flat" cmpd="sng">
                      <a:solidFill>
                        <a:schemeClr val="accent1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264" name="Google Shape;264;p2"/>
                    <p:cNvSpPr/>
                    <p:nvPr/>
                  </p:nvSpPr>
                  <p:spPr>
                    <a:xfrm>
                      <a:off x="623183" y="354462"/>
                      <a:ext cx="30" cy="3175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" h="1058" fill="none" extrusionOk="0">
                          <a:moveTo>
                            <a:pt x="0" y="0"/>
                          </a:moveTo>
                          <a:lnTo>
                            <a:pt x="0" y="1058"/>
                          </a:lnTo>
                        </a:path>
                      </a:pathLst>
                    </a:custGeom>
                    <a:noFill/>
                    <a:ln w="8825" cap="flat" cmpd="sng">
                      <a:solidFill>
                        <a:schemeClr val="accent1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265" name="Google Shape;265;p2"/>
                    <p:cNvSpPr/>
                    <p:nvPr/>
                  </p:nvSpPr>
                  <p:spPr>
                    <a:xfrm>
                      <a:off x="651662" y="354462"/>
                      <a:ext cx="30" cy="3175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" h="1058" fill="none" extrusionOk="0">
                          <a:moveTo>
                            <a:pt x="1" y="0"/>
                          </a:moveTo>
                          <a:lnTo>
                            <a:pt x="1" y="1058"/>
                          </a:lnTo>
                        </a:path>
                      </a:pathLst>
                    </a:custGeom>
                    <a:noFill/>
                    <a:ln w="8825" cap="flat" cmpd="sng">
                      <a:solidFill>
                        <a:schemeClr val="accent1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266" name="Google Shape;266;p2"/>
                    <p:cNvSpPr/>
                    <p:nvPr/>
                  </p:nvSpPr>
                  <p:spPr>
                    <a:xfrm>
                      <a:off x="680982" y="354462"/>
                      <a:ext cx="30" cy="3175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" h="1058" fill="none" extrusionOk="0">
                          <a:moveTo>
                            <a:pt x="0" y="0"/>
                          </a:moveTo>
                          <a:lnTo>
                            <a:pt x="0" y="1058"/>
                          </a:lnTo>
                        </a:path>
                      </a:pathLst>
                    </a:custGeom>
                    <a:noFill/>
                    <a:ln w="8825" cap="flat" cmpd="sng">
                      <a:solidFill>
                        <a:schemeClr val="accent1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267" name="Google Shape;267;p2"/>
                    <p:cNvSpPr/>
                    <p:nvPr/>
                  </p:nvSpPr>
                  <p:spPr>
                    <a:xfrm>
                      <a:off x="711082" y="354462"/>
                      <a:ext cx="30" cy="3175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" h="1058" fill="none" extrusionOk="0">
                          <a:moveTo>
                            <a:pt x="1" y="0"/>
                          </a:moveTo>
                          <a:lnTo>
                            <a:pt x="1" y="1058"/>
                          </a:lnTo>
                        </a:path>
                      </a:pathLst>
                    </a:custGeom>
                    <a:noFill/>
                    <a:ln w="8825" cap="flat" cmpd="sng">
                      <a:solidFill>
                        <a:schemeClr val="accent1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268" name="Google Shape;268;p2"/>
                    <p:cNvSpPr/>
                    <p:nvPr/>
                  </p:nvSpPr>
                  <p:spPr>
                    <a:xfrm>
                      <a:off x="739591" y="354462"/>
                      <a:ext cx="30" cy="3175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" h="1058" fill="none" extrusionOk="0">
                          <a:moveTo>
                            <a:pt x="0" y="0"/>
                          </a:moveTo>
                          <a:lnTo>
                            <a:pt x="0" y="1058"/>
                          </a:lnTo>
                        </a:path>
                      </a:pathLst>
                    </a:custGeom>
                    <a:noFill/>
                    <a:ln w="8825" cap="flat" cmpd="sng">
                      <a:solidFill>
                        <a:schemeClr val="accent1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269" name="Google Shape;269;p2"/>
                    <p:cNvSpPr/>
                    <p:nvPr/>
                  </p:nvSpPr>
                  <p:spPr>
                    <a:xfrm>
                      <a:off x="768881" y="354462"/>
                      <a:ext cx="30" cy="3175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" h="1058" fill="none" extrusionOk="0">
                          <a:moveTo>
                            <a:pt x="1" y="0"/>
                          </a:moveTo>
                          <a:lnTo>
                            <a:pt x="1" y="1058"/>
                          </a:lnTo>
                        </a:path>
                      </a:pathLst>
                    </a:custGeom>
                    <a:noFill/>
                    <a:ln w="8825" cap="flat" cmpd="sng">
                      <a:solidFill>
                        <a:schemeClr val="accent1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270" name="Google Shape;270;p2"/>
                    <p:cNvSpPr/>
                    <p:nvPr/>
                  </p:nvSpPr>
                  <p:spPr>
                    <a:xfrm>
                      <a:off x="593863" y="203872"/>
                      <a:ext cx="30" cy="3175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" h="1058" fill="none" extrusionOk="0">
                          <a:moveTo>
                            <a:pt x="1" y="0"/>
                          </a:moveTo>
                          <a:lnTo>
                            <a:pt x="1" y="1058"/>
                          </a:lnTo>
                        </a:path>
                      </a:pathLst>
                    </a:custGeom>
                    <a:noFill/>
                    <a:ln w="8825" cap="flat" cmpd="sng">
                      <a:solidFill>
                        <a:schemeClr val="accent1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271" name="Google Shape;271;p2"/>
                    <p:cNvSpPr/>
                    <p:nvPr/>
                  </p:nvSpPr>
                  <p:spPr>
                    <a:xfrm>
                      <a:off x="623183" y="203872"/>
                      <a:ext cx="30" cy="3175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" h="1058" fill="none" extrusionOk="0">
                          <a:moveTo>
                            <a:pt x="0" y="0"/>
                          </a:moveTo>
                          <a:lnTo>
                            <a:pt x="0" y="1058"/>
                          </a:lnTo>
                        </a:path>
                      </a:pathLst>
                    </a:custGeom>
                    <a:noFill/>
                    <a:ln w="8825" cap="flat" cmpd="sng">
                      <a:solidFill>
                        <a:schemeClr val="accent1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272" name="Google Shape;272;p2"/>
                    <p:cNvSpPr/>
                    <p:nvPr/>
                  </p:nvSpPr>
                  <p:spPr>
                    <a:xfrm>
                      <a:off x="651662" y="203872"/>
                      <a:ext cx="30" cy="3175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" h="1058" fill="none" extrusionOk="0">
                          <a:moveTo>
                            <a:pt x="1" y="0"/>
                          </a:moveTo>
                          <a:lnTo>
                            <a:pt x="1" y="1058"/>
                          </a:lnTo>
                        </a:path>
                      </a:pathLst>
                    </a:custGeom>
                    <a:noFill/>
                    <a:ln w="8825" cap="flat" cmpd="sng">
                      <a:solidFill>
                        <a:schemeClr val="accent1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273" name="Google Shape;273;p2"/>
                    <p:cNvSpPr/>
                    <p:nvPr/>
                  </p:nvSpPr>
                  <p:spPr>
                    <a:xfrm>
                      <a:off x="680982" y="203872"/>
                      <a:ext cx="30" cy="3175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" h="1058" fill="none" extrusionOk="0">
                          <a:moveTo>
                            <a:pt x="0" y="0"/>
                          </a:moveTo>
                          <a:lnTo>
                            <a:pt x="0" y="1058"/>
                          </a:lnTo>
                        </a:path>
                      </a:pathLst>
                    </a:custGeom>
                    <a:noFill/>
                    <a:ln w="8825" cap="flat" cmpd="sng">
                      <a:solidFill>
                        <a:schemeClr val="accent1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274" name="Google Shape;274;p2"/>
                    <p:cNvSpPr/>
                    <p:nvPr/>
                  </p:nvSpPr>
                  <p:spPr>
                    <a:xfrm>
                      <a:off x="711082" y="203872"/>
                      <a:ext cx="30" cy="3175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" h="1058" fill="none" extrusionOk="0">
                          <a:moveTo>
                            <a:pt x="1" y="0"/>
                          </a:moveTo>
                          <a:lnTo>
                            <a:pt x="1" y="1058"/>
                          </a:lnTo>
                        </a:path>
                      </a:pathLst>
                    </a:custGeom>
                    <a:noFill/>
                    <a:ln w="8825" cap="flat" cmpd="sng">
                      <a:solidFill>
                        <a:schemeClr val="accent1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275" name="Google Shape;275;p2"/>
                    <p:cNvSpPr/>
                    <p:nvPr/>
                  </p:nvSpPr>
                  <p:spPr>
                    <a:xfrm>
                      <a:off x="739591" y="203872"/>
                      <a:ext cx="30" cy="3175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" h="1058" fill="none" extrusionOk="0">
                          <a:moveTo>
                            <a:pt x="0" y="0"/>
                          </a:moveTo>
                          <a:lnTo>
                            <a:pt x="0" y="1058"/>
                          </a:lnTo>
                        </a:path>
                      </a:pathLst>
                    </a:custGeom>
                    <a:noFill/>
                    <a:ln w="8825" cap="flat" cmpd="sng">
                      <a:solidFill>
                        <a:schemeClr val="accent1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276" name="Google Shape;276;p2"/>
                    <p:cNvSpPr/>
                    <p:nvPr/>
                  </p:nvSpPr>
                  <p:spPr>
                    <a:xfrm>
                      <a:off x="768881" y="203872"/>
                      <a:ext cx="30" cy="3175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" h="1058" fill="none" extrusionOk="0">
                          <a:moveTo>
                            <a:pt x="1" y="0"/>
                          </a:moveTo>
                          <a:lnTo>
                            <a:pt x="1" y="1058"/>
                          </a:lnTo>
                        </a:path>
                      </a:pathLst>
                    </a:custGeom>
                    <a:noFill/>
                    <a:ln w="8825" cap="flat" cmpd="sng">
                      <a:solidFill>
                        <a:schemeClr val="accent1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277" name="Google Shape;277;p2"/>
                    <p:cNvSpPr/>
                    <p:nvPr/>
                  </p:nvSpPr>
                  <p:spPr>
                    <a:xfrm>
                      <a:off x="2858683" y="-118466"/>
                      <a:ext cx="70854" cy="49003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361" h="16329" fill="none" extrusionOk="0">
                          <a:moveTo>
                            <a:pt x="2360" y="16329"/>
                          </a:moveTo>
                          <a:lnTo>
                            <a:pt x="0" y="13942"/>
                          </a:lnTo>
                          <a:lnTo>
                            <a:pt x="0" y="0"/>
                          </a:lnTo>
                        </a:path>
                      </a:pathLst>
                    </a:custGeom>
                    <a:noFill/>
                    <a:ln w="8825" cap="flat" cmpd="sng">
                      <a:solidFill>
                        <a:schemeClr val="accent1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278" name="Google Shape;278;p2"/>
                    <p:cNvSpPr/>
                    <p:nvPr/>
                  </p:nvSpPr>
                  <p:spPr>
                    <a:xfrm>
                      <a:off x="3136245" y="-143704"/>
                      <a:ext cx="254815" cy="93205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491" h="31058" fill="none" extrusionOk="0">
                          <a:moveTo>
                            <a:pt x="1" y="31057"/>
                          </a:moveTo>
                          <a:lnTo>
                            <a:pt x="1" y="24764"/>
                          </a:lnTo>
                          <a:lnTo>
                            <a:pt x="8490" y="16275"/>
                          </a:lnTo>
                          <a:lnTo>
                            <a:pt x="8490" y="0"/>
                          </a:lnTo>
                        </a:path>
                      </a:pathLst>
                    </a:custGeom>
                    <a:noFill/>
                    <a:ln w="8825" cap="flat" cmpd="sng">
                      <a:solidFill>
                        <a:schemeClr val="accent1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279" name="Google Shape;279;p2"/>
                    <p:cNvSpPr/>
                    <p:nvPr/>
                  </p:nvSpPr>
                  <p:spPr>
                    <a:xfrm>
                      <a:off x="3232307" y="-234875"/>
                      <a:ext cx="83038" cy="56412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67" h="18798" fill="none" extrusionOk="0">
                          <a:moveTo>
                            <a:pt x="0" y="18797"/>
                          </a:moveTo>
                          <a:lnTo>
                            <a:pt x="2767" y="16003"/>
                          </a:lnTo>
                          <a:lnTo>
                            <a:pt x="2767" y="0"/>
                          </a:lnTo>
                        </a:path>
                      </a:pathLst>
                    </a:custGeom>
                    <a:noFill/>
                    <a:ln w="8825" cap="flat" cmpd="sng">
                      <a:solidFill>
                        <a:schemeClr val="accent1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280" name="Google Shape;280;p2"/>
                    <p:cNvSpPr/>
                    <p:nvPr/>
                  </p:nvSpPr>
                  <p:spPr>
                    <a:xfrm>
                      <a:off x="3391030" y="-234875"/>
                      <a:ext cx="55368" cy="73098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845" h="24358" fill="none" extrusionOk="0">
                          <a:moveTo>
                            <a:pt x="0" y="24358"/>
                          </a:moveTo>
                          <a:lnTo>
                            <a:pt x="1845" y="22486"/>
                          </a:lnTo>
                          <a:lnTo>
                            <a:pt x="1845" y="0"/>
                          </a:lnTo>
                        </a:path>
                      </a:pathLst>
                    </a:custGeom>
                    <a:noFill/>
                    <a:ln w="8825" cap="flat" cmpd="sng">
                      <a:solidFill>
                        <a:schemeClr val="accent1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281" name="Google Shape;281;p2"/>
                    <p:cNvSpPr/>
                    <p:nvPr/>
                  </p:nvSpPr>
                  <p:spPr>
                    <a:xfrm>
                      <a:off x="4325588" y="-151837"/>
                      <a:ext cx="92821" cy="88889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093" h="29620" fill="none" extrusionOk="0">
                          <a:moveTo>
                            <a:pt x="3093" y="29619"/>
                          </a:moveTo>
                          <a:lnTo>
                            <a:pt x="1" y="26500"/>
                          </a:lnTo>
                          <a:lnTo>
                            <a:pt x="1" y="0"/>
                          </a:lnTo>
                        </a:path>
                      </a:pathLst>
                    </a:custGeom>
                    <a:noFill/>
                    <a:ln w="8825" cap="flat" cmpd="sng">
                      <a:solidFill>
                        <a:schemeClr val="accent1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282" name="Google Shape;282;p2"/>
                    <p:cNvSpPr/>
                    <p:nvPr/>
                  </p:nvSpPr>
                  <p:spPr>
                    <a:xfrm>
                      <a:off x="4411056" y="-127439"/>
                      <a:ext cx="139216" cy="68623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39" h="22867" fill="none" extrusionOk="0">
                          <a:moveTo>
                            <a:pt x="4639" y="22866"/>
                          </a:moveTo>
                          <a:lnTo>
                            <a:pt x="1" y="18228"/>
                          </a:lnTo>
                          <a:lnTo>
                            <a:pt x="1" y="7894"/>
                          </a:lnTo>
                          <a:lnTo>
                            <a:pt x="2415" y="5507"/>
                          </a:lnTo>
                          <a:lnTo>
                            <a:pt x="2415" y="1"/>
                          </a:lnTo>
                        </a:path>
                      </a:pathLst>
                    </a:custGeom>
                    <a:noFill/>
                    <a:ln w="8825" cap="flat" cmpd="sng">
                      <a:solidFill>
                        <a:schemeClr val="accent1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283" name="Google Shape;283;p2"/>
                    <p:cNvSpPr/>
                    <p:nvPr/>
                  </p:nvSpPr>
                  <p:spPr>
                    <a:xfrm>
                      <a:off x="4842480" y="-118466"/>
                      <a:ext cx="76525" cy="35408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550" h="11799" fill="none" extrusionOk="0">
                          <a:moveTo>
                            <a:pt x="0" y="11799"/>
                          </a:moveTo>
                          <a:lnTo>
                            <a:pt x="2550" y="9249"/>
                          </a:lnTo>
                          <a:lnTo>
                            <a:pt x="2550" y="0"/>
                          </a:lnTo>
                        </a:path>
                      </a:pathLst>
                    </a:custGeom>
                    <a:noFill/>
                    <a:ln w="8825" cap="flat" cmpd="sng">
                      <a:solidFill>
                        <a:schemeClr val="accent1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284" name="Google Shape;284;p2"/>
                    <p:cNvSpPr/>
                    <p:nvPr/>
                  </p:nvSpPr>
                  <p:spPr>
                    <a:xfrm>
                      <a:off x="3861906" y="-98119"/>
                      <a:ext cx="69203" cy="48598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306" h="16194" fill="none" extrusionOk="0">
                          <a:moveTo>
                            <a:pt x="2306" y="16193"/>
                          </a:moveTo>
                          <a:lnTo>
                            <a:pt x="0" y="13888"/>
                          </a:lnTo>
                          <a:lnTo>
                            <a:pt x="0" y="0"/>
                          </a:lnTo>
                        </a:path>
                      </a:pathLst>
                    </a:custGeom>
                    <a:noFill/>
                    <a:ln w="8825" cap="flat" cmpd="sng">
                      <a:solidFill>
                        <a:schemeClr val="accent1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285" name="Google Shape;285;p2"/>
                    <p:cNvSpPr/>
                    <p:nvPr/>
                  </p:nvSpPr>
                  <p:spPr>
                    <a:xfrm>
                      <a:off x="3677944" y="-98119"/>
                      <a:ext cx="110737" cy="36306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690" h="12098" fill="none" extrusionOk="0">
                          <a:moveTo>
                            <a:pt x="0" y="12097"/>
                          </a:moveTo>
                          <a:lnTo>
                            <a:pt x="3689" y="8436"/>
                          </a:lnTo>
                          <a:lnTo>
                            <a:pt x="3689" y="0"/>
                          </a:lnTo>
                        </a:path>
                      </a:pathLst>
                    </a:custGeom>
                    <a:noFill/>
                    <a:ln w="8825" cap="flat" cmpd="sng">
                      <a:solidFill>
                        <a:schemeClr val="accent1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286" name="Google Shape;286;p2"/>
                    <p:cNvSpPr/>
                    <p:nvPr/>
                  </p:nvSpPr>
                  <p:spPr>
                    <a:xfrm>
                      <a:off x="3721099" y="-80233"/>
                      <a:ext cx="30" cy="1384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" h="4613" fill="none" extrusionOk="0">
                          <a:moveTo>
                            <a:pt x="0" y="4612"/>
                          </a:moveTo>
                          <a:lnTo>
                            <a:pt x="0" y="1"/>
                          </a:lnTo>
                        </a:path>
                      </a:pathLst>
                    </a:custGeom>
                    <a:noFill/>
                    <a:ln w="8825" cap="flat" cmpd="sng">
                      <a:solidFill>
                        <a:schemeClr val="accent1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287" name="Google Shape;287;p2"/>
                    <p:cNvSpPr/>
                    <p:nvPr/>
                  </p:nvSpPr>
                  <p:spPr>
                    <a:xfrm>
                      <a:off x="4068644" y="-55805"/>
                      <a:ext cx="47266" cy="13840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75" h="4612" fill="none" extrusionOk="0">
                          <a:moveTo>
                            <a:pt x="1574" y="4612"/>
                          </a:moveTo>
                          <a:lnTo>
                            <a:pt x="1" y="3039"/>
                          </a:lnTo>
                          <a:lnTo>
                            <a:pt x="1" y="1"/>
                          </a:lnTo>
                        </a:path>
                      </a:pathLst>
                    </a:custGeom>
                    <a:noFill/>
                    <a:ln w="8825" cap="flat" cmpd="sng">
                      <a:solidFill>
                        <a:schemeClr val="accent1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288" name="Google Shape;288;p2"/>
                    <p:cNvSpPr/>
                    <p:nvPr/>
                  </p:nvSpPr>
                  <p:spPr>
                    <a:xfrm>
                      <a:off x="4029571" y="-98119"/>
                      <a:ext cx="30" cy="26618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" h="8870" fill="none" extrusionOk="0">
                          <a:moveTo>
                            <a:pt x="1" y="8870"/>
                          </a:moveTo>
                          <a:lnTo>
                            <a:pt x="1" y="0"/>
                          </a:lnTo>
                        </a:path>
                      </a:pathLst>
                    </a:custGeom>
                    <a:noFill/>
                    <a:ln w="8825" cap="flat" cmpd="sng">
                      <a:solidFill>
                        <a:schemeClr val="accent1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289" name="Google Shape;289;p2"/>
                    <p:cNvSpPr/>
                    <p:nvPr/>
                  </p:nvSpPr>
                  <p:spPr>
                    <a:xfrm>
                      <a:off x="569465" y="127346"/>
                      <a:ext cx="224685" cy="1956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7487" h="652" extrusionOk="0">
                          <a:moveTo>
                            <a:pt x="0" y="1"/>
                          </a:moveTo>
                          <a:lnTo>
                            <a:pt x="0" y="652"/>
                          </a:lnTo>
                          <a:lnTo>
                            <a:pt x="7486" y="652"/>
                          </a:lnTo>
                          <a:lnTo>
                            <a:pt x="7486" y="1"/>
                          </a:lnTo>
                          <a:close/>
                        </a:path>
                      </a:pathLst>
                    </a:custGeom>
                    <a:solidFill>
                      <a:schemeClr val="l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290" name="Google Shape;290;p2"/>
                    <p:cNvSpPr/>
                    <p:nvPr/>
                  </p:nvSpPr>
                  <p:spPr>
                    <a:xfrm>
                      <a:off x="569465" y="84192"/>
                      <a:ext cx="224685" cy="1956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7487" h="652" extrusionOk="0">
                          <a:moveTo>
                            <a:pt x="0" y="1"/>
                          </a:moveTo>
                          <a:lnTo>
                            <a:pt x="0" y="652"/>
                          </a:lnTo>
                          <a:lnTo>
                            <a:pt x="7486" y="652"/>
                          </a:lnTo>
                          <a:lnTo>
                            <a:pt x="7486" y="1"/>
                          </a:lnTo>
                          <a:close/>
                        </a:path>
                      </a:pathLst>
                    </a:custGeom>
                    <a:solidFill>
                      <a:schemeClr val="l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291" name="Google Shape;291;p2"/>
                    <p:cNvSpPr/>
                    <p:nvPr/>
                  </p:nvSpPr>
                  <p:spPr>
                    <a:xfrm>
                      <a:off x="569465" y="42688"/>
                      <a:ext cx="224685" cy="1956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7487" h="652" extrusionOk="0">
                          <a:moveTo>
                            <a:pt x="0" y="1"/>
                          </a:moveTo>
                          <a:lnTo>
                            <a:pt x="0" y="652"/>
                          </a:lnTo>
                          <a:lnTo>
                            <a:pt x="7486" y="652"/>
                          </a:lnTo>
                          <a:lnTo>
                            <a:pt x="7486" y="1"/>
                          </a:lnTo>
                          <a:close/>
                        </a:path>
                      </a:pathLst>
                    </a:custGeom>
                    <a:solidFill>
                      <a:schemeClr val="l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292" name="Google Shape;292;p2"/>
                    <p:cNvSpPr/>
                    <p:nvPr/>
                  </p:nvSpPr>
                  <p:spPr>
                    <a:xfrm flipH="1">
                      <a:off x="2042347" y="720734"/>
                      <a:ext cx="101794" cy="1026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392" h="3419" fill="none" extrusionOk="0">
                          <a:moveTo>
                            <a:pt x="1" y="1710"/>
                          </a:moveTo>
                          <a:cubicBezTo>
                            <a:pt x="1" y="760"/>
                            <a:pt x="787" y="1"/>
                            <a:pt x="1709" y="1"/>
                          </a:cubicBezTo>
                          <a:cubicBezTo>
                            <a:pt x="2659" y="1"/>
                            <a:pt x="3391" y="787"/>
                            <a:pt x="3391" y="1710"/>
                          </a:cubicBezTo>
                          <a:cubicBezTo>
                            <a:pt x="3391" y="2659"/>
                            <a:pt x="2605" y="3391"/>
                            <a:pt x="1709" y="3391"/>
                          </a:cubicBezTo>
                          <a:cubicBezTo>
                            <a:pt x="787" y="3418"/>
                            <a:pt x="1" y="2659"/>
                            <a:pt x="1" y="1710"/>
                          </a:cubicBezTo>
                          <a:close/>
                        </a:path>
                      </a:pathLst>
                    </a:custGeom>
                    <a:noFill/>
                    <a:ln w="8825" cap="flat" cmpd="sng">
                      <a:solidFill>
                        <a:schemeClr val="accent1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293" name="Google Shape;293;p2"/>
                    <p:cNvSpPr/>
                    <p:nvPr/>
                  </p:nvSpPr>
                  <p:spPr>
                    <a:xfrm flipH="1">
                      <a:off x="1707796" y="226649"/>
                      <a:ext cx="50507" cy="5050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683" h="1683" fill="none" extrusionOk="0">
                          <a:moveTo>
                            <a:pt x="0" y="841"/>
                          </a:moveTo>
                          <a:cubicBezTo>
                            <a:pt x="0" y="353"/>
                            <a:pt x="380" y="1"/>
                            <a:pt x="841" y="1"/>
                          </a:cubicBezTo>
                          <a:cubicBezTo>
                            <a:pt x="1302" y="1"/>
                            <a:pt x="1682" y="353"/>
                            <a:pt x="1682" y="841"/>
                          </a:cubicBezTo>
                          <a:cubicBezTo>
                            <a:pt x="1682" y="1303"/>
                            <a:pt x="1302" y="1682"/>
                            <a:pt x="841" y="1682"/>
                          </a:cubicBezTo>
                          <a:cubicBezTo>
                            <a:pt x="380" y="1682"/>
                            <a:pt x="0" y="1303"/>
                            <a:pt x="0" y="841"/>
                          </a:cubicBezTo>
                          <a:close/>
                        </a:path>
                      </a:pathLst>
                    </a:custGeom>
                    <a:noFill/>
                    <a:ln w="8825" cap="flat" cmpd="sng">
                      <a:solidFill>
                        <a:schemeClr val="accent1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294" name="Google Shape;294;p2"/>
                    <p:cNvSpPr/>
                    <p:nvPr/>
                  </p:nvSpPr>
                  <p:spPr>
                    <a:xfrm flipH="1">
                      <a:off x="1957689" y="554689"/>
                      <a:ext cx="51317" cy="5131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10" h="1710" fill="none" extrusionOk="0">
                          <a:moveTo>
                            <a:pt x="0" y="868"/>
                          </a:moveTo>
                          <a:cubicBezTo>
                            <a:pt x="0" y="380"/>
                            <a:pt x="380" y="1"/>
                            <a:pt x="868" y="1"/>
                          </a:cubicBezTo>
                          <a:cubicBezTo>
                            <a:pt x="1329" y="1"/>
                            <a:pt x="1709" y="380"/>
                            <a:pt x="1709" y="868"/>
                          </a:cubicBezTo>
                          <a:cubicBezTo>
                            <a:pt x="1709" y="1330"/>
                            <a:pt x="1329" y="1709"/>
                            <a:pt x="868" y="1709"/>
                          </a:cubicBezTo>
                          <a:cubicBezTo>
                            <a:pt x="380" y="1709"/>
                            <a:pt x="0" y="1330"/>
                            <a:pt x="0" y="868"/>
                          </a:cubicBezTo>
                          <a:close/>
                        </a:path>
                      </a:pathLst>
                    </a:custGeom>
                    <a:noFill/>
                    <a:ln w="8825" cap="flat" cmpd="sng">
                      <a:solidFill>
                        <a:schemeClr val="accent1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295" name="Google Shape;295;p2"/>
                    <p:cNvSpPr/>
                    <p:nvPr/>
                  </p:nvSpPr>
                  <p:spPr>
                    <a:xfrm flipH="1">
                      <a:off x="2048049" y="346299"/>
                      <a:ext cx="51317" cy="5131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10" h="1710" extrusionOk="0">
                          <a:moveTo>
                            <a:pt x="841" y="1"/>
                          </a:moveTo>
                          <a:cubicBezTo>
                            <a:pt x="380" y="1"/>
                            <a:pt x="1" y="381"/>
                            <a:pt x="1" y="842"/>
                          </a:cubicBezTo>
                          <a:cubicBezTo>
                            <a:pt x="1" y="1330"/>
                            <a:pt x="380" y="1710"/>
                            <a:pt x="841" y="1710"/>
                          </a:cubicBezTo>
                          <a:cubicBezTo>
                            <a:pt x="1330" y="1710"/>
                            <a:pt x="1709" y="1330"/>
                            <a:pt x="1709" y="842"/>
                          </a:cubicBezTo>
                          <a:cubicBezTo>
                            <a:pt x="1709" y="381"/>
                            <a:pt x="1330" y="1"/>
                            <a:pt x="841" y="1"/>
                          </a:cubicBezTo>
                          <a:close/>
                        </a:path>
                      </a:pathLst>
                    </a:custGeom>
                    <a:solidFill>
                      <a:schemeClr val="l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296" name="Google Shape;296;p2"/>
                    <p:cNvSpPr/>
                    <p:nvPr/>
                  </p:nvSpPr>
                  <p:spPr>
                    <a:xfrm flipH="1">
                      <a:off x="2048049" y="264912"/>
                      <a:ext cx="51317" cy="5212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10" h="1737" fill="none" extrusionOk="0">
                          <a:moveTo>
                            <a:pt x="1" y="841"/>
                          </a:moveTo>
                          <a:cubicBezTo>
                            <a:pt x="1" y="380"/>
                            <a:pt x="380" y="0"/>
                            <a:pt x="841" y="0"/>
                          </a:cubicBezTo>
                          <a:cubicBezTo>
                            <a:pt x="1330" y="0"/>
                            <a:pt x="1709" y="380"/>
                            <a:pt x="1709" y="841"/>
                          </a:cubicBezTo>
                          <a:cubicBezTo>
                            <a:pt x="1709" y="1330"/>
                            <a:pt x="1330" y="1709"/>
                            <a:pt x="841" y="1709"/>
                          </a:cubicBezTo>
                          <a:cubicBezTo>
                            <a:pt x="380" y="1736"/>
                            <a:pt x="1" y="1330"/>
                            <a:pt x="1" y="841"/>
                          </a:cubicBezTo>
                          <a:close/>
                        </a:path>
                      </a:pathLst>
                    </a:custGeom>
                    <a:noFill/>
                    <a:ln w="8825" cap="flat" cmpd="sng">
                      <a:solidFill>
                        <a:schemeClr val="accent1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297" name="Google Shape;297;p2"/>
                    <p:cNvSpPr/>
                    <p:nvPr/>
                  </p:nvSpPr>
                  <p:spPr>
                    <a:xfrm flipH="1">
                      <a:off x="2048049" y="184335"/>
                      <a:ext cx="51317" cy="5128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10" h="1709" fill="none" extrusionOk="0">
                          <a:moveTo>
                            <a:pt x="1" y="868"/>
                          </a:moveTo>
                          <a:cubicBezTo>
                            <a:pt x="1" y="380"/>
                            <a:pt x="380" y="0"/>
                            <a:pt x="841" y="0"/>
                          </a:cubicBezTo>
                          <a:cubicBezTo>
                            <a:pt x="1330" y="0"/>
                            <a:pt x="1709" y="380"/>
                            <a:pt x="1709" y="868"/>
                          </a:cubicBezTo>
                          <a:cubicBezTo>
                            <a:pt x="1709" y="1329"/>
                            <a:pt x="1330" y="1709"/>
                            <a:pt x="841" y="1709"/>
                          </a:cubicBezTo>
                          <a:cubicBezTo>
                            <a:pt x="380" y="1709"/>
                            <a:pt x="1" y="1329"/>
                            <a:pt x="1" y="868"/>
                          </a:cubicBezTo>
                          <a:close/>
                        </a:path>
                      </a:pathLst>
                    </a:custGeom>
                    <a:noFill/>
                    <a:ln w="8825" cap="flat" cmpd="sng">
                      <a:solidFill>
                        <a:schemeClr val="accent1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298" name="Google Shape;298;p2"/>
                    <p:cNvSpPr/>
                    <p:nvPr/>
                  </p:nvSpPr>
                  <p:spPr>
                    <a:xfrm flipH="1">
                      <a:off x="1713498" y="558770"/>
                      <a:ext cx="51317" cy="5128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10" h="1709" fill="none" extrusionOk="0">
                          <a:moveTo>
                            <a:pt x="0" y="868"/>
                          </a:moveTo>
                          <a:cubicBezTo>
                            <a:pt x="0" y="380"/>
                            <a:pt x="380" y="0"/>
                            <a:pt x="868" y="0"/>
                          </a:cubicBezTo>
                          <a:cubicBezTo>
                            <a:pt x="1329" y="0"/>
                            <a:pt x="1709" y="380"/>
                            <a:pt x="1709" y="868"/>
                          </a:cubicBezTo>
                          <a:cubicBezTo>
                            <a:pt x="1709" y="1329"/>
                            <a:pt x="1329" y="1709"/>
                            <a:pt x="868" y="1709"/>
                          </a:cubicBezTo>
                          <a:cubicBezTo>
                            <a:pt x="407" y="1709"/>
                            <a:pt x="0" y="1329"/>
                            <a:pt x="0" y="868"/>
                          </a:cubicBezTo>
                          <a:close/>
                        </a:path>
                      </a:pathLst>
                    </a:custGeom>
                    <a:noFill/>
                    <a:ln w="8825" cap="flat" cmpd="sng">
                      <a:solidFill>
                        <a:schemeClr val="lt2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299" name="Google Shape;299;p2"/>
                    <p:cNvSpPr/>
                    <p:nvPr/>
                  </p:nvSpPr>
                  <p:spPr>
                    <a:xfrm flipH="1">
                      <a:off x="1787593" y="63845"/>
                      <a:ext cx="51287" cy="5050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09" h="1683" extrusionOk="0">
                          <a:moveTo>
                            <a:pt x="841" y="1"/>
                          </a:moveTo>
                          <a:cubicBezTo>
                            <a:pt x="380" y="1"/>
                            <a:pt x="0" y="353"/>
                            <a:pt x="0" y="842"/>
                          </a:cubicBezTo>
                          <a:cubicBezTo>
                            <a:pt x="0" y="1303"/>
                            <a:pt x="380" y="1683"/>
                            <a:pt x="841" y="1683"/>
                          </a:cubicBezTo>
                          <a:cubicBezTo>
                            <a:pt x="1329" y="1683"/>
                            <a:pt x="1709" y="1303"/>
                            <a:pt x="1709" y="842"/>
                          </a:cubicBezTo>
                          <a:cubicBezTo>
                            <a:pt x="1709" y="353"/>
                            <a:pt x="1329" y="1"/>
                            <a:pt x="841" y="1"/>
                          </a:cubicBezTo>
                          <a:close/>
                        </a:path>
                      </a:pathLst>
                    </a:custGeom>
                    <a:solidFill>
                      <a:schemeClr val="l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300" name="Google Shape;300;p2"/>
                    <p:cNvSpPr/>
                    <p:nvPr/>
                  </p:nvSpPr>
                  <p:spPr>
                    <a:xfrm flipH="1">
                      <a:off x="1863278" y="-216148"/>
                      <a:ext cx="100954" cy="101343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364" h="33770" fill="none" extrusionOk="0">
                          <a:moveTo>
                            <a:pt x="3363" y="33769"/>
                          </a:moveTo>
                          <a:lnTo>
                            <a:pt x="3363" y="25904"/>
                          </a:lnTo>
                          <a:lnTo>
                            <a:pt x="0" y="22567"/>
                          </a:lnTo>
                          <a:lnTo>
                            <a:pt x="0" y="0"/>
                          </a:lnTo>
                        </a:path>
                      </a:pathLst>
                    </a:custGeom>
                    <a:noFill/>
                    <a:ln w="8825" cap="flat" cmpd="sng">
                      <a:solidFill>
                        <a:schemeClr val="lt2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301" name="Google Shape;301;p2"/>
                    <p:cNvSpPr/>
                    <p:nvPr/>
                  </p:nvSpPr>
                  <p:spPr>
                    <a:xfrm flipH="1">
                      <a:off x="1758273" y="-151837"/>
                      <a:ext cx="141677" cy="71714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721" h="23897" fill="none" extrusionOk="0">
                          <a:moveTo>
                            <a:pt x="4720" y="23896"/>
                          </a:moveTo>
                          <a:lnTo>
                            <a:pt x="1" y="19177"/>
                          </a:lnTo>
                          <a:lnTo>
                            <a:pt x="1" y="0"/>
                          </a:lnTo>
                        </a:path>
                      </a:pathLst>
                    </a:custGeom>
                    <a:noFill/>
                    <a:ln w="8825" cap="flat" cmpd="sng">
                      <a:solidFill>
                        <a:schemeClr val="lt2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302" name="Google Shape;302;p2"/>
                    <p:cNvSpPr/>
                    <p:nvPr/>
                  </p:nvSpPr>
                  <p:spPr>
                    <a:xfrm flipH="1">
                      <a:off x="1764785" y="-391167"/>
                      <a:ext cx="48886" cy="45504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629" h="15163" fill="none" extrusionOk="0">
                          <a:moveTo>
                            <a:pt x="1" y="15163"/>
                          </a:moveTo>
                          <a:lnTo>
                            <a:pt x="1" y="11881"/>
                          </a:lnTo>
                          <a:lnTo>
                            <a:pt x="1628" y="10281"/>
                          </a:lnTo>
                          <a:lnTo>
                            <a:pt x="1628" y="1"/>
                          </a:lnTo>
                        </a:path>
                      </a:pathLst>
                    </a:custGeom>
                    <a:noFill/>
                    <a:ln w="8825" cap="flat" cmpd="sng">
                      <a:solidFill>
                        <a:schemeClr val="lt2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303" name="Google Shape;303;p2"/>
                    <p:cNvSpPr/>
                    <p:nvPr/>
                  </p:nvSpPr>
                  <p:spPr>
                    <a:xfrm flipH="1">
                      <a:off x="2136789" y="-151837"/>
                      <a:ext cx="92821" cy="88889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093" h="29620" fill="none" extrusionOk="0">
                          <a:moveTo>
                            <a:pt x="3093" y="29619"/>
                          </a:moveTo>
                          <a:lnTo>
                            <a:pt x="1" y="26500"/>
                          </a:lnTo>
                          <a:lnTo>
                            <a:pt x="1" y="0"/>
                          </a:lnTo>
                        </a:path>
                      </a:pathLst>
                    </a:custGeom>
                    <a:noFill/>
                    <a:ln w="8825" cap="flat" cmpd="sng">
                      <a:solidFill>
                        <a:schemeClr val="accent1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304" name="Google Shape;304;p2"/>
                    <p:cNvSpPr/>
                    <p:nvPr/>
                  </p:nvSpPr>
                  <p:spPr>
                    <a:xfrm flipH="1">
                      <a:off x="2004925" y="-127439"/>
                      <a:ext cx="139216" cy="68623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39" h="22867" fill="none" extrusionOk="0">
                          <a:moveTo>
                            <a:pt x="4639" y="22866"/>
                          </a:moveTo>
                          <a:lnTo>
                            <a:pt x="1" y="18228"/>
                          </a:lnTo>
                          <a:lnTo>
                            <a:pt x="1" y="7894"/>
                          </a:lnTo>
                          <a:lnTo>
                            <a:pt x="2415" y="5507"/>
                          </a:lnTo>
                          <a:lnTo>
                            <a:pt x="2415" y="1"/>
                          </a:lnTo>
                        </a:path>
                      </a:pathLst>
                    </a:custGeom>
                    <a:noFill/>
                    <a:ln w="8825" cap="flat" cmpd="sng">
                      <a:solidFill>
                        <a:schemeClr val="accent1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305" name="Google Shape;305;p2"/>
                    <p:cNvSpPr/>
                    <p:nvPr/>
                  </p:nvSpPr>
                  <p:spPr>
                    <a:xfrm flipH="1">
                      <a:off x="1636192" y="-118466"/>
                      <a:ext cx="76525" cy="35408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550" h="11799" fill="none" extrusionOk="0">
                          <a:moveTo>
                            <a:pt x="0" y="11799"/>
                          </a:moveTo>
                          <a:lnTo>
                            <a:pt x="2550" y="9249"/>
                          </a:lnTo>
                          <a:lnTo>
                            <a:pt x="2550" y="0"/>
                          </a:lnTo>
                        </a:path>
                      </a:pathLst>
                    </a:custGeom>
                    <a:noFill/>
                    <a:ln w="8825" cap="flat" cmpd="sng">
                      <a:solidFill>
                        <a:schemeClr val="accent1"/>
                      </a:solidFill>
                      <a:prstDash val="solid"/>
                      <a:miter lim="27123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</p:grpSp>
            </p:grpSp>
          </p:grpSp>
        </p:grpSp>
        <p:sp>
          <p:nvSpPr>
            <p:cNvPr id="306" name="Google Shape;306;p2"/>
            <p:cNvSpPr/>
            <p:nvPr/>
          </p:nvSpPr>
          <p:spPr>
            <a:xfrm flipH="1">
              <a:off x="7028064" y="1197743"/>
              <a:ext cx="51317" cy="51317"/>
            </a:xfrm>
            <a:custGeom>
              <a:avLst/>
              <a:gdLst/>
              <a:ahLst/>
              <a:cxnLst/>
              <a:rect l="l" t="t" r="r" b="b"/>
              <a:pathLst>
                <a:path w="1710" h="1710" fill="none" extrusionOk="0">
                  <a:moveTo>
                    <a:pt x="1" y="868"/>
                  </a:moveTo>
                  <a:cubicBezTo>
                    <a:pt x="1" y="380"/>
                    <a:pt x="381" y="0"/>
                    <a:pt x="869" y="0"/>
                  </a:cubicBezTo>
                  <a:cubicBezTo>
                    <a:pt x="1330" y="0"/>
                    <a:pt x="1710" y="380"/>
                    <a:pt x="1710" y="868"/>
                  </a:cubicBezTo>
                  <a:cubicBezTo>
                    <a:pt x="1710" y="1329"/>
                    <a:pt x="1330" y="1709"/>
                    <a:pt x="869" y="1709"/>
                  </a:cubicBezTo>
                  <a:cubicBezTo>
                    <a:pt x="408" y="1709"/>
                    <a:pt x="1" y="1329"/>
                    <a:pt x="1" y="868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7" name="Google Shape;307;p2"/>
            <p:cNvSpPr/>
            <p:nvPr/>
          </p:nvSpPr>
          <p:spPr>
            <a:xfrm flipH="1">
              <a:off x="6336153" y="1628326"/>
              <a:ext cx="51317" cy="51317"/>
            </a:xfrm>
            <a:custGeom>
              <a:avLst/>
              <a:gdLst/>
              <a:ahLst/>
              <a:cxnLst/>
              <a:rect l="l" t="t" r="r" b="b"/>
              <a:pathLst>
                <a:path w="1710" h="1710" fill="none" extrusionOk="0">
                  <a:moveTo>
                    <a:pt x="1709" y="842"/>
                  </a:moveTo>
                  <a:cubicBezTo>
                    <a:pt x="1709" y="1330"/>
                    <a:pt x="1329" y="1710"/>
                    <a:pt x="841" y="1710"/>
                  </a:cubicBezTo>
                  <a:cubicBezTo>
                    <a:pt x="380" y="1710"/>
                    <a:pt x="0" y="1330"/>
                    <a:pt x="0" y="842"/>
                  </a:cubicBezTo>
                  <a:cubicBezTo>
                    <a:pt x="0" y="381"/>
                    <a:pt x="380" y="1"/>
                    <a:pt x="841" y="1"/>
                  </a:cubicBezTo>
                  <a:cubicBezTo>
                    <a:pt x="1329" y="1"/>
                    <a:pt x="1709" y="381"/>
                    <a:pt x="1709" y="842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138572556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"/>
          <p:cNvSpPr txBox="1">
            <a:spLocks noGrp="1"/>
          </p:cNvSpPr>
          <p:nvPr>
            <p:ph type="title"/>
          </p:nvPr>
        </p:nvSpPr>
        <p:spPr>
          <a:xfrm>
            <a:off x="3075400" y="3547017"/>
            <a:ext cx="6041200" cy="112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6133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310" name="Google Shape;310;p3"/>
          <p:cNvSpPr txBox="1">
            <a:spLocks noGrp="1"/>
          </p:cNvSpPr>
          <p:nvPr>
            <p:ph type="title" idx="2" hasCustomPrompt="1"/>
          </p:nvPr>
        </p:nvSpPr>
        <p:spPr>
          <a:xfrm>
            <a:off x="3995384" y="1848851"/>
            <a:ext cx="42012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311" name="Google Shape;311;p3"/>
          <p:cNvSpPr txBox="1">
            <a:spLocks noGrp="1"/>
          </p:cNvSpPr>
          <p:nvPr>
            <p:ph type="subTitle" idx="1"/>
          </p:nvPr>
        </p:nvSpPr>
        <p:spPr>
          <a:xfrm>
            <a:off x="3075400" y="4717000"/>
            <a:ext cx="6041200" cy="52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12" name="Google Shape;312;p3"/>
          <p:cNvSpPr/>
          <p:nvPr/>
        </p:nvSpPr>
        <p:spPr>
          <a:xfrm>
            <a:off x="1" y="1794578"/>
            <a:ext cx="1413153" cy="1335103"/>
          </a:xfrm>
          <a:custGeom>
            <a:avLst/>
            <a:gdLst/>
            <a:ahLst/>
            <a:cxnLst/>
            <a:rect l="l" t="t" r="r" b="b"/>
            <a:pathLst>
              <a:path w="22107" h="20886" fill="none" extrusionOk="0">
                <a:moveTo>
                  <a:pt x="0" y="20886"/>
                </a:moveTo>
                <a:lnTo>
                  <a:pt x="18634" y="2252"/>
                </a:lnTo>
                <a:lnTo>
                  <a:pt x="19529" y="2577"/>
                </a:lnTo>
                <a:lnTo>
                  <a:pt x="22106" y="1"/>
                </a:lnTo>
              </a:path>
            </a:pathLst>
          </a:custGeom>
          <a:noFill/>
          <a:ln w="9525" cap="flat" cmpd="sng">
            <a:solidFill>
              <a:schemeClr val="lt2"/>
            </a:solidFill>
            <a:prstDash val="solid"/>
            <a:miter lim="27123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3" name="Google Shape;313;p3"/>
          <p:cNvSpPr/>
          <p:nvPr/>
        </p:nvSpPr>
        <p:spPr>
          <a:xfrm>
            <a:off x="1402711" y="1747785"/>
            <a:ext cx="57275" cy="59001"/>
          </a:xfrm>
          <a:custGeom>
            <a:avLst/>
            <a:gdLst/>
            <a:ahLst/>
            <a:cxnLst/>
            <a:rect l="l" t="t" r="r" b="b"/>
            <a:pathLst>
              <a:path w="896" h="923" fill="none" extrusionOk="0">
                <a:moveTo>
                  <a:pt x="163" y="733"/>
                </a:moveTo>
                <a:cubicBezTo>
                  <a:pt x="326" y="922"/>
                  <a:pt x="570" y="922"/>
                  <a:pt x="733" y="733"/>
                </a:cubicBezTo>
                <a:cubicBezTo>
                  <a:pt x="896" y="570"/>
                  <a:pt x="896" y="326"/>
                  <a:pt x="733" y="163"/>
                </a:cubicBezTo>
                <a:cubicBezTo>
                  <a:pt x="570" y="0"/>
                  <a:pt x="326" y="0"/>
                  <a:pt x="163" y="163"/>
                </a:cubicBezTo>
                <a:cubicBezTo>
                  <a:pt x="0" y="326"/>
                  <a:pt x="0" y="597"/>
                  <a:pt x="163" y="733"/>
                </a:cubicBezTo>
                <a:close/>
              </a:path>
            </a:pathLst>
          </a:custGeom>
          <a:noFill/>
          <a:ln w="9525" cap="flat" cmpd="sng">
            <a:solidFill>
              <a:schemeClr val="lt2"/>
            </a:solidFill>
            <a:prstDash val="solid"/>
            <a:miter lim="27123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4" name="Google Shape;314;p3"/>
          <p:cNvSpPr/>
          <p:nvPr/>
        </p:nvSpPr>
        <p:spPr>
          <a:xfrm>
            <a:off x="367569" y="2318190"/>
            <a:ext cx="1300456" cy="1366361"/>
          </a:xfrm>
          <a:custGeom>
            <a:avLst/>
            <a:gdLst/>
            <a:ahLst/>
            <a:cxnLst/>
            <a:rect l="l" t="t" r="r" b="b"/>
            <a:pathLst>
              <a:path w="20344" h="21375" fill="none" extrusionOk="0">
                <a:moveTo>
                  <a:pt x="0" y="21374"/>
                </a:moveTo>
                <a:lnTo>
                  <a:pt x="18662" y="2740"/>
                </a:lnTo>
                <a:lnTo>
                  <a:pt x="18662" y="1683"/>
                </a:lnTo>
                <a:lnTo>
                  <a:pt x="20343" y="1"/>
                </a:ln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miter lim="27123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5" name="Google Shape;315;p3"/>
          <p:cNvSpPr/>
          <p:nvPr/>
        </p:nvSpPr>
        <p:spPr>
          <a:xfrm>
            <a:off x="1655856" y="2271397"/>
            <a:ext cx="59001" cy="59001"/>
          </a:xfrm>
          <a:custGeom>
            <a:avLst/>
            <a:gdLst/>
            <a:ahLst/>
            <a:cxnLst/>
            <a:rect l="l" t="t" r="r" b="b"/>
            <a:pathLst>
              <a:path w="923" h="923" fill="none" extrusionOk="0">
                <a:moveTo>
                  <a:pt x="163" y="760"/>
                </a:moveTo>
                <a:cubicBezTo>
                  <a:pt x="326" y="923"/>
                  <a:pt x="570" y="923"/>
                  <a:pt x="733" y="760"/>
                </a:cubicBezTo>
                <a:cubicBezTo>
                  <a:pt x="923" y="597"/>
                  <a:pt x="923" y="353"/>
                  <a:pt x="733" y="190"/>
                </a:cubicBezTo>
                <a:cubicBezTo>
                  <a:pt x="570" y="1"/>
                  <a:pt x="326" y="1"/>
                  <a:pt x="163" y="190"/>
                </a:cubicBezTo>
                <a:cubicBezTo>
                  <a:pt x="1" y="353"/>
                  <a:pt x="1" y="624"/>
                  <a:pt x="163" y="760"/>
                </a:cubicBezTo>
                <a:close/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miter lim="27123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6" name="Google Shape;316;p3"/>
          <p:cNvSpPr/>
          <p:nvPr/>
        </p:nvSpPr>
        <p:spPr>
          <a:xfrm>
            <a:off x="1777248" y="1"/>
            <a:ext cx="1300456" cy="1368087"/>
          </a:xfrm>
          <a:custGeom>
            <a:avLst/>
            <a:gdLst/>
            <a:ahLst/>
            <a:cxnLst/>
            <a:rect l="l" t="t" r="r" b="b"/>
            <a:pathLst>
              <a:path w="20344" h="21402" fill="none" extrusionOk="0">
                <a:moveTo>
                  <a:pt x="20343" y="0"/>
                </a:moveTo>
                <a:lnTo>
                  <a:pt x="1736" y="18634"/>
                </a:lnTo>
                <a:lnTo>
                  <a:pt x="1736" y="19665"/>
                </a:lnTo>
                <a:lnTo>
                  <a:pt x="0" y="21401"/>
                </a:ln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miter lim="27123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7" name="Google Shape;317;p3"/>
          <p:cNvSpPr/>
          <p:nvPr/>
        </p:nvSpPr>
        <p:spPr>
          <a:xfrm>
            <a:off x="1733907" y="1352406"/>
            <a:ext cx="55549" cy="59065"/>
          </a:xfrm>
          <a:custGeom>
            <a:avLst/>
            <a:gdLst/>
            <a:ahLst/>
            <a:cxnLst/>
            <a:rect l="l" t="t" r="r" b="b"/>
            <a:pathLst>
              <a:path w="869" h="924" fill="none" extrusionOk="0">
                <a:moveTo>
                  <a:pt x="732" y="191"/>
                </a:moveTo>
                <a:cubicBezTo>
                  <a:pt x="570" y="1"/>
                  <a:pt x="326" y="1"/>
                  <a:pt x="163" y="191"/>
                </a:cubicBezTo>
                <a:cubicBezTo>
                  <a:pt x="0" y="354"/>
                  <a:pt x="0" y="598"/>
                  <a:pt x="163" y="760"/>
                </a:cubicBezTo>
                <a:cubicBezTo>
                  <a:pt x="326" y="923"/>
                  <a:pt x="570" y="923"/>
                  <a:pt x="732" y="760"/>
                </a:cubicBezTo>
                <a:cubicBezTo>
                  <a:pt x="868" y="598"/>
                  <a:pt x="868" y="354"/>
                  <a:pt x="732" y="191"/>
                </a:cubicBezTo>
                <a:close/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miter lim="27123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8" name="Google Shape;318;p3"/>
          <p:cNvSpPr/>
          <p:nvPr/>
        </p:nvSpPr>
        <p:spPr>
          <a:xfrm>
            <a:off x="986557" y="2165665"/>
            <a:ext cx="55549" cy="59001"/>
          </a:xfrm>
          <a:custGeom>
            <a:avLst/>
            <a:gdLst/>
            <a:ahLst/>
            <a:cxnLst/>
            <a:rect l="l" t="t" r="r" b="b"/>
            <a:pathLst>
              <a:path w="869" h="923" fill="none" extrusionOk="0">
                <a:moveTo>
                  <a:pt x="136" y="759"/>
                </a:moveTo>
                <a:cubicBezTo>
                  <a:pt x="299" y="922"/>
                  <a:pt x="543" y="922"/>
                  <a:pt x="706" y="759"/>
                </a:cubicBezTo>
                <a:cubicBezTo>
                  <a:pt x="869" y="570"/>
                  <a:pt x="869" y="353"/>
                  <a:pt x="706" y="163"/>
                </a:cubicBezTo>
                <a:cubicBezTo>
                  <a:pt x="543" y="0"/>
                  <a:pt x="299" y="0"/>
                  <a:pt x="136" y="163"/>
                </a:cubicBezTo>
                <a:cubicBezTo>
                  <a:pt x="1" y="353"/>
                  <a:pt x="1" y="570"/>
                  <a:pt x="136" y="759"/>
                </a:cubicBezTo>
                <a:close/>
              </a:path>
            </a:pathLst>
          </a:custGeom>
          <a:noFill/>
          <a:ln w="9525" cap="flat" cmpd="sng">
            <a:solidFill>
              <a:schemeClr val="lt2"/>
            </a:solidFill>
            <a:prstDash val="solid"/>
            <a:miter lim="27123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9" name="Google Shape;319;p3"/>
          <p:cNvSpPr/>
          <p:nvPr/>
        </p:nvSpPr>
        <p:spPr>
          <a:xfrm>
            <a:off x="1272687" y="206351"/>
            <a:ext cx="1529301" cy="1574368"/>
          </a:xfrm>
          <a:custGeom>
            <a:avLst/>
            <a:gdLst/>
            <a:ahLst/>
            <a:cxnLst/>
            <a:rect l="l" t="t" r="r" b="b"/>
            <a:pathLst>
              <a:path w="23924" h="24629" fill="none" extrusionOk="0">
                <a:moveTo>
                  <a:pt x="23923" y="0"/>
                </a:moveTo>
                <a:lnTo>
                  <a:pt x="5316" y="18607"/>
                </a:lnTo>
                <a:lnTo>
                  <a:pt x="5018" y="19611"/>
                </a:lnTo>
                <a:lnTo>
                  <a:pt x="0" y="24629"/>
                </a:lnTo>
              </a:path>
            </a:pathLst>
          </a:custGeom>
          <a:noFill/>
          <a:ln w="9525" cap="flat" cmpd="sng">
            <a:solidFill>
              <a:schemeClr val="lt2"/>
            </a:solidFill>
            <a:prstDash val="solid"/>
            <a:miter lim="27123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0" name="Google Shape;320;p3"/>
          <p:cNvSpPr/>
          <p:nvPr/>
        </p:nvSpPr>
        <p:spPr>
          <a:xfrm>
            <a:off x="1225829" y="1766834"/>
            <a:ext cx="57275" cy="59001"/>
          </a:xfrm>
          <a:custGeom>
            <a:avLst/>
            <a:gdLst/>
            <a:ahLst/>
            <a:cxnLst/>
            <a:rect l="l" t="t" r="r" b="b"/>
            <a:pathLst>
              <a:path w="896" h="923" fill="none" extrusionOk="0">
                <a:moveTo>
                  <a:pt x="760" y="163"/>
                </a:moveTo>
                <a:cubicBezTo>
                  <a:pt x="598" y="1"/>
                  <a:pt x="353" y="1"/>
                  <a:pt x="191" y="163"/>
                </a:cubicBezTo>
                <a:cubicBezTo>
                  <a:pt x="1" y="353"/>
                  <a:pt x="1" y="570"/>
                  <a:pt x="191" y="760"/>
                </a:cubicBezTo>
                <a:cubicBezTo>
                  <a:pt x="353" y="923"/>
                  <a:pt x="598" y="923"/>
                  <a:pt x="760" y="760"/>
                </a:cubicBezTo>
                <a:cubicBezTo>
                  <a:pt x="896" y="570"/>
                  <a:pt x="896" y="353"/>
                  <a:pt x="760" y="163"/>
                </a:cubicBezTo>
                <a:close/>
              </a:path>
            </a:pathLst>
          </a:custGeom>
          <a:noFill/>
          <a:ln w="9525" cap="flat" cmpd="sng">
            <a:solidFill>
              <a:schemeClr val="lt2"/>
            </a:solidFill>
            <a:prstDash val="solid"/>
            <a:miter lim="27123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1" name="Google Shape;321;p3"/>
          <p:cNvSpPr/>
          <p:nvPr/>
        </p:nvSpPr>
        <p:spPr>
          <a:xfrm>
            <a:off x="1654128" y="360667"/>
            <a:ext cx="1340344" cy="1257052"/>
          </a:xfrm>
          <a:custGeom>
            <a:avLst/>
            <a:gdLst/>
            <a:ahLst/>
            <a:cxnLst/>
            <a:rect l="l" t="t" r="r" b="b"/>
            <a:pathLst>
              <a:path w="20968" h="19665" fill="none" extrusionOk="0">
                <a:moveTo>
                  <a:pt x="20967" y="0"/>
                </a:moveTo>
                <a:lnTo>
                  <a:pt x="5344" y="15623"/>
                </a:lnTo>
                <a:lnTo>
                  <a:pt x="4069" y="15623"/>
                </a:lnTo>
                <a:lnTo>
                  <a:pt x="0" y="19665"/>
                </a:lnTo>
              </a:path>
            </a:pathLst>
          </a:custGeom>
          <a:noFill/>
          <a:ln w="9525" cap="flat" cmpd="sng">
            <a:solidFill>
              <a:schemeClr val="lt2"/>
            </a:solidFill>
            <a:prstDash val="solid"/>
            <a:miter lim="27123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2" name="Google Shape;322;p3"/>
          <p:cNvSpPr/>
          <p:nvPr/>
        </p:nvSpPr>
        <p:spPr>
          <a:xfrm>
            <a:off x="1610787" y="1603825"/>
            <a:ext cx="57275" cy="59065"/>
          </a:xfrm>
          <a:custGeom>
            <a:avLst/>
            <a:gdLst/>
            <a:ahLst/>
            <a:cxnLst/>
            <a:rect l="l" t="t" r="r" b="b"/>
            <a:pathLst>
              <a:path w="896" h="924" fill="none" extrusionOk="0">
                <a:moveTo>
                  <a:pt x="733" y="191"/>
                </a:moveTo>
                <a:cubicBezTo>
                  <a:pt x="895" y="354"/>
                  <a:pt x="895" y="598"/>
                  <a:pt x="733" y="760"/>
                </a:cubicBezTo>
                <a:cubicBezTo>
                  <a:pt x="570" y="923"/>
                  <a:pt x="326" y="923"/>
                  <a:pt x="163" y="760"/>
                </a:cubicBezTo>
                <a:cubicBezTo>
                  <a:pt x="0" y="598"/>
                  <a:pt x="0" y="354"/>
                  <a:pt x="163" y="191"/>
                </a:cubicBezTo>
                <a:cubicBezTo>
                  <a:pt x="299" y="1"/>
                  <a:pt x="570" y="1"/>
                  <a:pt x="733" y="191"/>
                </a:cubicBezTo>
                <a:close/>
              </a:path>
            </a:pathLst>
          </a:custGeom>
          <a:noFill/>
          <a:ln w="9525" cap="flat" cmpd="sng">
            <a:solidFill>
              <a:schemeClr val="lt2"/>
            </a:solidFill>
            <a:prstDash val="solid"/>
            <a:miter lim="27123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3" name="Google Shape;323;p3"/>
          <p:cNvSpPr/>
          <p:nvPr/>
        </p:nvSpPr>
        <p:spPr>
          <a:xfrm>
            <a:off x="2148271" y="369298"/>
            <a:ext cx="1300456" cy="1368087"/>
          </a:xfrm>
          <a:custGeom>
            <a:avLst/>
            <a:gdLst/>
            <a:ahLst/>
            <a:cxnLst/>
            <a:rect l="l" t="t" r="r" b="b"/>
            <a:pathLst>
              <a:path w="20344" h="21402" fill="none" extrusionOk="0">
                <a:moveTo>
                  <a:pt x="20344" y="1"/>
                </a:moveTo>
                <a:lnTo>
                  <a:pt x="1710" y="18635"/>
                </a:lnTo>
                <a:lnTo>
                  <a:pt x="1710" y="19693"/>
                </a:lnTo>
                <a:lnTo>
                  <a:pt x="1" y="21401"/>
                </a:lnTo>
              </a:path>
            </a:pathLst>
          </a:custGeom>
          <a:noFill/>
          <a:ln w="9525" cap="flat" cmpd="sng">
            <a:solidFill>
              <a:schemeClr val="lt2"/>
            </a:solidFill>
            <a:prstDash val="solid"/>
            <a:miter lim="27123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4" name="Google Shape;324;p3"/>
          <p:cNvSpPr/>
          <p:nvPr/>
        </p:nvSpPr>
        <p:spPr>
          <a:xfrm>
            <a:off x="2104930" y="1723493"/>
            <a:ext cx="55549" cy="59001"/>
          </a:xfrm>
          <a:custGeom>
            <a:avLst/>
            <a:gdLst/>
            <a:ahLst/>
            <a:cxnLst/>
            <a:rect l="l" t="t" r="r" b="b"/>
            <a:pathLst>
              <a:path w="869" h="923" fill="none" extrusionOk="0">
                <a:moveTo>
                  <a:pt x="733" y="163"/>
                </a:moveTo>
                <a:cubicBezTo>
                  <a:pt x="570" y="0"/>
                  <a:pt x="326" y="0"/>
                  <a:pt x="163" y="163"/>
                </a:cubicBezTo>
                <a:cubicBezTo>
                  <a:pt x="1" y="353"/>
                  <a:pt x="1" y="570"/>
                  <a:pt x="163" y="760"/>
                </a:cubicBezTo>
                <a:cubicBezTo>
                  <a:pt x="326" y="923"/>
                  <a:pt x="570" y="923"/>
                  <a:pt x="733" y="760"/>
                </a:cubicBezTo>
                <a:cubicBezTo>
                  <a:pt x="869" y="570"/>
                  <a:pt x="869" y="299"/>
                  <a:pt x="733" y="163"/>
                </a:cubicBezTo>
                <a:close/>
              </a:path>
            </a:pathLst>
          </a:custGeom>
          <a:noFill/>
          <a:ln w="9525" cap="flat" cmpd="sng">
            <a:solidFill>
              <a:schemeClr val="lt2"/>
            </a:solidFill>
            <a:prstDash val="solid"/>
            <a:miter lim="27123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5" name="Google Shape;325;p3"/>
          <p:cNvSpPr/>
          <p:nvPr/>
        </p:nvSpPr>
        <p:spPr>
          <a:xfrm>
            <a:off x="1447778" y="612086"/>
            <a:ext cx="1423572" cy="1485961"/>
          </a:xfrm>
          <a:custGeom>
            <a:avLst/>
            <a:gdLst/>
            <a:ahLst/>
            <a:cxnLst/>
            <a:rect l="l" t="t" r="r" b="b"/>
            <a:pathLst>
              <a:path w="22270" h="23246" fill="none" extrusionOk="0">
                <a:moveTo>
                  <a:pt x="22269" y="0"/>
                </a:moveTo>
                <a:lnTo>
                  <a:pt x="3690" y="18553"/>
                </a:lnTo>
                <a:lnTo>
                  <a:pt x="3635" y="18607"/>
                </a:lnTo>
                <a:lnTo>
                  <a:pt x="3554" y="19692"/>
                </a:lnTo>
                <a:lnTo>
                  <a:pt x="1" y="23245"/>
                </a:lnTo>
              </a:path>
            </a:pathLst>
          </a:custGeom>
          <a:noFill/>
          <a:ln w="9525" cap="flat" cmpd="sng">
            <a:solidFill>
              <a:schemeClr val="lt2"/>
            </a:solidFill>
            <a:prstDash val="solid"/>
            <a:miter lim="27123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6" name="Google Shape;326;p3"/>
          <p:cNvSpPr/>
          <p:nvPr/>
        </p:nvSpPr>
        <p:spPr>
          <a:xfrm>
            <a:off x="1399260" y="2087612"/>
            <a:ext cx="59001" cy="59001"/>
          </a:xfrm>
          <a:custGeom>
            <a:avLst/>
            <a:gdLst/>
            <a:ahLst/>
            <a:cxnLst/>
            <a:rect l="l" t="t" r="r" b="b"/>
            <a:pathLst>
              <a:path w="923" h="923" fill="none" extrusionOk="0">
                <a:moveTo>
                  <a:pt x="760" y="163"/>
                </a:moveTo>
                <a:cubicBezTo>
                  <a:pt x="597" y="0"/>
                  <a:pt x="353" y="0"/>
                  <a:pt x="190" y="163"/>
                </a:cubicBezTo>
                <a:cubicBezTo>
                  <a:pt x="0" y="353"/>
                  <a:pt x="0" y="570"/>
                  <a:pt x="190" y="760"/>
                </a:cubicBezTo>
                <a:cubicBezTo>
                  <a:pt x="353" y="923"/>
                  <a:pt x="597" y="923"/>
                  <a:pt x="760" y="760"/>
                </a:cubicBezTo>
                <a:cubicBezTo>
                  <a:pt x="922" y="570"/>
                  <a:pt x="922" y="353"/>
                  <a:pt x="760" y="163"/>
                </a:cubicBezTo>
                <a:close/>
              </a:path>
            </a:pathLst>
          </a:custGeom>
          <a:noFill/>
          <a:ln w="9525" cap="flat" cmpd="sng">
            <a:solidFill>
              <a:schemeClr val="lt2"/>
            </a:solidFill>
            <a:prstDash val="solid"/>
            <a:miter lim="27123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7" name="Google Shape;327;p3"/>
          <p:cNvSpPr/>
          <p:nvPr/>
        </p:nvSpPr>
        <p:spPr>
          <a:xfrm>
            <a:off x="1055916" y="1038596"/>
            <a:ext cx="1328199" cy="1258843"/>
          </a:xfrm>
          <a:custGeom>
            <a:avLst/>
            <a:gdLst/>
            <a:ahLst/>
            <a:cxnLst/>
            <a:rect l="l" t="t" r="r" b="b"/>
            <a:pathLst>
              <a:path w="20778" h="19693" fill="none" extrusionOk="0">
                <a:moveTo>
                  <a:pt x="20778" y="1"/>
                </a:moveTo>
                <a:lnTo>
                  <a:pt x="2171" y="18607"/>
                </a:lnTo>
                <a:lnTo>
                  <a:pt x="1140" y="18580"/>
                </a:lnTo>
                <a:lnTo>
                  <a:pt x="1" y="19692"/>
                </a:ln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miter lim="27123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8" name="Google Shape;328;p3"/>
          <p:cNvSpPr/>
          <p:nvPr/>
        </p:nvSpPr>
        <p:spPr>
          <a:xfrm>
            <a:off x="1009124" y="2285269"/>
            <a:ext cx="59001" cy="59001"/>
          </a:xfrm>
          <a:custGeom>
            <a:avLst/>
            <a:gdLst/>
            <a:ahLst/>
            <a:cxnLst/>
            <a:rect l="l" t="t" r="r" b="b"/>
            <a:pathLst>
              <a:path w="923" h="923" fill="none" extrusionOk="0">
                <a:moveTo>
                  <a:pt x="760" y="163"/>
                </a:moveTo>
                <a:cubicBezTo>
                  <a:pt x="597" y="1"/>
                  <a:pt x="353" y="1"/>
                  <a:pt x="190" y="163"/>
                </a:cubicBezTo>
                <a:cubicBezTo>
                  <a:pt x="0" y="326"/>
                  <a:pt x="0" y="570"/>
                  <a:pt x="190" y="733"/>
                </a:cubicBezTo>
                <a:cubicBezTo>
                  <a:pt x="353" y="923"/>
                  <a:pt x="597" y="923"/>
                  <a:pt x="760" y="733"/>
                </a:cubicBezTo>
                <a:cubicBezTo>
                  <a:pt x="923" y="597"/>
                  <a:pt x="923" y="326"/>
                  <a:pt x="760" y="163"/>
                </a:cubicBezTo>
                <a:close/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miter lim="27123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9" name="Google Shape;329;p3"/>
          <p:cNvSpPr/>
          <p:nvPr/>
        </p:nvSpPr>
        <p:spPr>
          <a:xfrm>
            <a:off x="-358991" y="2571411"/>
            <a:ext cx="1258843" cy="1342071"/>
          </a:xfrm>
          <a:custGeom>
            <a:avLst/>
            <a:gdLst/>
            <a:ahLst/>
            <a:cxnLst/>
            <a:rect l="l" t="t" r="r" b="b"/>
            <a:pathLst>
              <a:path w="19693" h="20995" fill="none" extrusionOk="0">
                <a:moveTo>
                  <a:pt x="0" y="20994"/>
                </a:moveTo>
                <a:lnTo>
                  <a:pt x="18634" y="2333"/>
                </a:lnTo>
                <a:lnTo>
                  <a:pt x="18634" y="1058"/>
                </a:lnTo>
                <a:lnTo>
                  <a:pt x="19692" y="1"/>
                </a:lnTo>
              </a:path>
            </a:pathLst>
          </a:custGeom>
          <a:noFill/>
          <a:ln w="9525" cap="flat" cmpd="sng">
            <a:solidFill>
              <a:schemeClr val="lt2"/>
            </a:solidFill>
            <a:prstDash val="solid"/>
            <a:miter lim="27123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0" name="Google Shape;330;p3"/>
          <p:cNvSpPr/>
          <p:nvPr/>
        </p:nvSpPr>
        <p:spPr>
          <a:xfrm flipH="1">
            <a:off x="587815" y="246010"/>
            <a:ext cx="68423" cy="68423"/>
          </a:xfrm>
          <a:custGeom>
            <a:avLst/>
            <a:gdLst/>
            <a:ahLst/>
            <a:cxnLst/>
            <a:rect l="l" t="t" r="r" b="b"/>
            <a:pathLst>
              <a:path w="1710" h="1710" fill="none" extrusionOk="0">
                <a:moveTo>
                  <a:pt x="0" y="868"/>
                </a:moveTo>
                <a:cubicBezTo>
                  <a:pt x="0" y="380"/>
                  <a:pt x="380" y="1"/>
                  <a:pt x="868" y="1"/>
                </a:cubicBezTo>
                <a:cubicBezTo>
                  <a:pt x="1329" y="1"/>
                  <a:pt x="1709" y="380"/>
                  <a:pt x="1709" y="868"/>
                </a:cubicBezTo>
                <a:cubicBezTo>
                  <a:pt x="1709" y="1330"/>
                  <a:pt x="1329" y="1709"/>
                  <a:pt x="868" y="1709"/>
                </a:cubicBezTo>
                <a:cubicBezTo>
                  <a:pt x="407" y="1709"/>
                  <a:pt x="0" y="1330"/>
                  <a:pt x="0" y="868"/>
                </a:cubicBezTo>
                <a:close/>
              </a:path>
            </a:pathLst>
          </a:custGeom>
          <a:noFill/>
          <a:ln w="8825" cap="flat" cmpd="sng">
            <a:solidFill>
              <a:schemeClr val="accent1"/>
            </a:solidFill>
            <a:prstDash val="solid"/>
            <a:miter lim="27123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1" name="Google Shape;331;p3"/>
          <p:cNvSpPr/>
          <p:nvPr/>
        </p:nvSpPr>
        <p:spPr>
          <a:xfrm flipH="1">
            <a:off x="404627" y="1348495"/>
            <a:ext cx="135725" cy="135685"/>
          </a:xfrm>
          <a:custGeom>
            <a:avLst/>
            <a:gdLst/>
            <a:ahLst/>
            <a:cxnLst/>
            <a:rect l="l" t="t" r="r" b="b"/>
            <a:pathLst>
              <a:path w="3392" h="3391" extrusionOk="0">
                <a:moveTo>
                  <a:pt x="1682" y="0"/>
                </a:moveTo>
                <a:cubicBezTo>
                  <a:pt x="787" y="0"/>
                  <a:pt x="1" y="733"/>
                  <a:pt x="1" y="1682"/>
                </a:cubicBezTo>
                <a:cubicBezTo>
                  <a:pt x="1" y="2631"/>
                  <a:pt x="733" y="3391"/>
                  <a:pt x="1682" y="3391"/>
                </a:cubicBezTo>
                <a:cubicBezTo>
                  <a:pt x="2605" y="3391"/>
                  <a:pt x="3391" y="2604"/>
                  <a:pt x="3391" y="1682"/>
                </a:cubicBezTo>
                <a:cubicBezTo>
                  <a:pt x="3391" y="760"/>
                  <a:pt x="2632" y="0"/>
                  <a:pt x="168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2" name="Google Shape;332;p3"/>
          <p:cNvSpPr/>
          <p:nvPr/>
        </p:nvSpPr>
        <p:spPr>
          <a:xfrm flipH="1">
            <a:off x="1605245" y="371360"/>
            <a:ext cx="135735" cy="133681"/>
          </a:xfrm>
          <a:custGeom>
            <a:avLst/>
            <a:gdLst/>
            <a:ahLst/>
            <a:cxnLst/>
            <a:rect l="l" t="t" r="r" b="b"/>
            <a:pathLst>
              <a:path w="1710" h="1683" extrusionOk="0">
                <a:moveTo>
                  <a:pt x="842" y="0"/>
                </a:moveTo>
                <a:cubicBezTo>
                  <a:pt x="381" y="0"/>
                  <a:pt x="1" y="353"/>
                  <a:pt x="1" y="841"/>
                </a:cubicBezTo>
                <a:cubicBezTo>
                  <a:pt x="1" y="1302"/>
                  <a:pt x="381" y="1682"/>
                  <a:pt x="842" y="1682"/>
                </a:cubicBezTo>
                <a:cubicBezTo>
                  <a:pt x="1330" y="1682"/>
                  <a:pt x="1710" y="1302"/>
                  <a:pt x="1710" y="841"/>
                </a:cubicBezTo>
                <a:cubicBezTo>
                  <a:pt x="1710" y="353"/>
                  <a:pt x="1303" y="0"/>
                  <a:pt x="842" y="0"/>
                </a:cubicBezTo>
                <a:close/>
              </a:path>
            </a:pathLst>
          </a:custGeom>
          <a:noFill/>
          <a:ln w="8825" cap="flat" cmpd="sng">
            <a:solidFill>
              <a:schemeClr val="lt2"/>
            </a:solidFill>
            <a:prstDash val="solid"/>
            <a:miter lim="27123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333" name="Google Shape;333;p3"/>
          <p:cNvGrpSpPr/>
          <p:nvPr/>
        </p:nvGrpSpPr>
        <p:grpSpPr>
          <a:xfrm>
            <a:off x="8373146" y="2944529"/>
            <a:ext cx="3807717" cy="3913480"/>
            <a:chOff x="6279859" y="2208397"/>
            <a:chExt cx="2855788" cy="2935110"/>
          </a:xfrm>
        </p:grpSpPr>
        <p:sp>
          <p:nvSpPr>
            <p:cNvPr id="334" name="Google Shape;334;p3"/>
            <p:cNvSpPr/>
            <p:nvPr/>
          </p:nvSpPr>
          <p:spPr>
            <a:xfrm rot="10800000">
              <a:off x="8149836" y="3214961"/>
              <a:ext cx="41662" cy="44251"/>
            </a:xfrm>
            <a:custGeom>
              <a:avLst/>
              <a:gdLst/>
              <a:ahLst/>
              <a:cxnLst/>
              <a:rect l="l" t="t" r="r" b="b"/>
              <a:pathLst>
                <a:path w="869" h="923" fill="none" extrusionOk="0">
                  <a:moveTo>
                    <a:pt x="136" y="760"/>
                  </a:moveTo>
                  <a:cubicBezTo>
                    <a:pt x="299" y="923"/>
                    <a:pt x="543" y="923"/>
                    <a:pt x="706" y="760"/>
                  </a:cubicBezTo>
                  <a:cubicBezTo>
                    <a:pt x="868" y="570"/>
                    <a:pt x="868" y="353"/>
                    <a:pt x="706" y="164"/>
                  </a:cubicBezTo>
                  <a:cubicBezTo>
                    <a:pt x="543" y="1"/>
                    <a:pt x="299" y="1"/>
                    <a:pt x="136" y="164"/>
                  </a:cubicBezTo>
                  <a:cubicBezTo>
                    <a:pt x="1" y="353"/>
                    <a:pt x="1" y="570"/>
                    <a:pt x="136" y="76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335" name="Google Shape;335;p3"/>
            <p:cNvGrpSpPr/>
            <p:nvPr/>
          </p:nvGrpSpPr>
          <p:grpSpPr>
            <a:xfrm>
              <a:off x="6279859" y="2208397"/>
              <a:ext cx="2855788" cy="2935110"/>
              <a:chOff x="6279859" y="2208397"/>
              <a:chExt cx="2855788" cy="2935110"/>
            </a:xfrm>
          </p:grpSpPr>
          <p:sp>
            <p:nvSpPr>
              <p:cNvPr id="336" name="Google Shape;336;p3"/>
              <p:cNvSpPr/>
              <p:nvPr/>
            </p:nvSpPr>
            <p:spPr>
              <a:xfrm rot="10800000">
                <a:off x="7771414" y="3788419"/>
                <a:ext cx="42956" cy="44251"/>
              </a:xfrm>
              <a:custGeom>
                <a:avLst/>
                <a:gdLst/>
                <a:ahLst/>
                <a:cxnLst/>
                <a:rect l="l" t="t" r="r" b="b"/>
                <a:pathLst>
                  <a:path w="896" h="923" fill="none" extrusionOk="0">
                    <a:moveTo>
                      <a:pt x="163" y="733"/>
                    </a:moveTo>
                    <a:cubicBezTo>
                      <a:pt x="326" y="922"/>
                      <a:pt x="570" y="922"/>
                      <a:pt x="733" y="733"/>
                    </a:cubicBezTo>
                    <a:cubicBezTo>
                      <a:pt x="896" y="570"/>
                      <a:pt x="896" y="326"/>
                      <a:pt x="733" y="163"/>
                    </a:cubicBezTo>
                    <a:cubicBezTo>
                      <a:pt x="570" y="0"/>
                      <a:pt x="326" y="0"/>
                      <a:pt x="163" y="163"/>
                    </a:cubicBezTo>
                    <a:cubicBezTo>
                      <a:pt x="0" y="326"/>
                      <a:pt x="0" y="597"/>
                      <a:pt x="163" y="733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271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37" name="Google Shape;337;p3"/>
              <p:cNvSpPr/>
              <p:nvPr/>
            </p:nvSpPr>
            <p:spPr>
              <a:xfrm rot="10800000">
                <a:off x="7580262" y="3395710"/>
                <a:ext cx="44251" cy="44251"/>
              </a:xfrm>
              <a:custGeom>
                <a:avLst/>
                <a:gdLst/>
                <a:ahLst/>
                <a:cxnLst/>
                <a:rect l="l" t="t" r="r" b="b"/>
                <a:pathLst>
                  <a:path w="923" h="923" fill="none" extrusionOk="0">
                    <a:moveTo>
                      <a:pt x="163" y="760"/>
                    </a:moveTo>
                    <a:cubicBezTo>
                      <a:pt x="326" y="923"/>
                      <a:pt x="570" y="923"/>
                      <a:pt x="733" y="760"/>
                    </a:cubicBezTo>
                    <a:cubicBezTo>
                      <a:pt x="923" y="597"/>
                      <a:pt x="923" y="353"/>
                      <a:pt x="733" y="190"/>
                    </a:cubicBezTo>
                    <a:cubicBezTo>
                      <a:pt x="570" y="1"/>
                      <a:pt x="326" y="1"/>
                      <a:pt x="163" y="190"/>
                    </a:cubicBezTo>
                    <a:cubicBezTo>
                      <a:pt x="1" y="353"/>
                      <a:pt x="1" y="624"/>
                      <a:pt x="163" y="76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solid"/>
                <a:miter lim="271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38" name="Google Shape;338;p3"/>
              <p:cNvSpPr/>
              <p:nvPr/>
            </p:nvSpPr>
            <p:spPr>
              <a:xfrm rot="10800000">
                <a:off x="7524312" y="4084905"/>
                <a:ext cx="41662" cy="44299"/>
              </a:xfrm>
              <a:custGeom>
                <a:avLst/>
                <a:gdLst/>
                <a:ahLst/>
                <a:cxnLst/>
                <a:rect l="l" t="t" r="r" b="b"/>
                <a:pathLst>
                  <a:path w="869" h="924" fill="none" extrusionOk="0">
                    <a:moveTo>
                      <a:pt x="732" y="191"/>
                    </a:moveTo>
                    <a:cubicBezTo>
                      <a:pt x="570" y="1"/>
                      <a:pt x="326" y="1"/>
                      <a:pt x="163" y="191"/>
                    </a:cubicBezTo>
                    <a:cubicBezTo>
                      <a:pt x="0" y="354"/>
                      <a:pt x="0" y="598"/>
                      <a:pt x="163" y="760"/>
                    </a:cubicBezTo>
                    <a:cubicBezTo>
                      <a:pt x="326" y="923"/>
                      <a:pt x="570" y="923"/>
                      <a:pt x="732" y="760"/>
                    </a:cubicBezTo>
                    <a:cubicBezTo>
                      <a:pt x="868" y="598"/>
                      <a:pt x="868" y="354"/>
                      <a:pt x="732" y="19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solid"/>
                <a:miter lim="271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39" name="Google Shape;339;p3"/>
              <p:cNvSpPr/>
              <p:nvPr/>
            </p:nvSpPr>
            <p:spPr>
              <a:xfrm rot="10800000">
                <a:off x="7806539" y="2796248"/>
                <a:ext cx="1059865" cy="1001327"/>
              </a:xfrm>
              <a:custGeom>
                <a:avLst/>
                <a:gdLst/>
                <a:ahLst/>
                <a:cxnLst/>
                <a:rect l="l" t="t" r="r" b="b"/>
                <a:pathLst>
                  <a:path w="22107" h="20886" fill="none" extrusionOk="0">
                    <a:moveTo>
                      <a:pt x="0" y="20886"/>
                    </a:moveTo>
                    <a:lnTo>
                      <a:pt x="18634" y="2252"/>
                    </a:lnTo>
                    <a:lnTo>
                      <a:pt x="19529" y="2577"/>
                    </a:lnTo>
                    <a:lnTo>
                      <a:pt x="22106" y="1"/>
                    </a:ln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271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40" name="Google Shape;340;p3"/>
              <p:cNvSpPr/>
              <p:nvPr/>
            </p:nvSpPr>
            <p:spPr>
              <a:xfrm rot="10800000">
                <a:off x="8084824" y="3475009"/>
                <a:ext cx="41662" cy="44251"/>
              </a:xfrm>
              <a:custGeom>
                <a:avLst/>
                <a:gdLst/>
                <a:ahLst/>
                <a:cxnLst/>
                <a:rect l="l" t="t" r="r" b="b"/>
                <a:pathLst>
                  <a:path w="869" h="923" fill="none" extrusionOk="0">
                    <a:moveTo>
                      <a:pt x="136" y="759"/>
                    </a:moveTo>
                    <a:cubicBezTo>
                      <a:pt x="299" y="922"/>
                      <a:pt x="543" y="922"/>
                      <a:pt x="706" y="759"/>
                    </a:cubicBezTo>
                    <a:cubicBezTo>
                      <a:pt x="869" y="570"/>
                      <a:pt x="869" y="353"/>
                      <a:pt x="706" y="163"/>
                    </a:cubicBezTo>
                    <a:cubicBezTo>
                      <a:pt x="543" y="0"/>
                      <a:pt x="299" y="0"/>
                      <a:pt x="136" y="163"/>
                    </a:cubicBezTo>
                    <a:cubicBezTo>
                      <a:pt x="1" y="353"/>
                      <a:pt x="1" y="570"/>
                      <a:pt x="136" y="759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271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41" name="Google Shape;341;p3"/>
              <p:cNvSpPr/>
              <p:nvPr/>
            </p:nvSpPr>
            <p:spPr>
              <a:xfrm rot="10800000">
                <a:off x="7615384" y="2380095"/>
                <a:ext cx="975342" cy="1024771"/>
              </a:xfrm>
              <a:custGeom>
                <a:avLst/>
                <a:gdLst/>
                <a:ahLst/>
                <a:cxnLst/>
                <a:rect l="l" t="t" r="r" b="b"/>
                <a:pathLst>
                  <a:path w="20344" h="21375" fill="none" extrusionOk="0">
                    <a:moveTo>
                      <a:pt x="0" y="21374"/>
                    </a:moveTo>
                    <a:lnTo>
                      <a:pt x="18662" y="2740"/>
                    </a:lnTo>
                    <a:lnTo>
                      <a:pt x="18662" y="1683"/>
                    </a:lnTo>
                    <a:lnTo>
                      <a:pt x="20343" y="1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solid"/>
                <a:miter lim="271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42" name="Google Shape;342;p3"/>
              <p:cNvSpPr/>
              <p:nvPr/>
            </p:nvSpPr>
            <p:spPr>
              <a:xfrm rot="10800000">
                <a:off x="7904075" y="3774132"/>
                <a:ext cx="42956" cy="44251"/>
              </a:xfrm>
              <a:custGeom>
                <a:avLst/>
                <a:gdLst/>
                <a:ahLst/>
                <a:cxnLst/>
                <a:rect l="l" t="t" r="r" b="b"/>
                <a:pathLst>
                  <a:path w="896" h="923" fill="none" extrusionOk="0">
                    <a:moveTo>
                      <a:pt x="760" y="163"/>
                    </a:moveTo>
                    <a:cubicBezTo>
                      <a:pt x="598" y="1"/>
                      <a:pt x="353" y="1"/>
                      <a:pt x="191" y="163"/>
                    </a:cubicBezTo>
                    <a:cubicBezTo>
                      <a:pt x="1" y="353"/>
                      <a:pt x="1" y="570"/>
                      <a:pt x="191" y="760"/>
                    </a:cubicBezTo>
                    <a:cubicBezTo>
                      <a:pt x="353" y="923"/>
                      <a:pt x="598" y="923"/>
                      <a:pt x="760" y="760"/>
                    </a:cubicBezTo>
                    <a:cubicBezTo>
                      <a:pt x="896" y="570"/>
                      <a:pt x="896" y="353"/>
                      <a:pt x="760" y="163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271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43" name="Google Shape;343;p3"/>
              <p:cNvSpPr/>
              <p:nvPr/>
            </p:nvSpPr>
            <p:spPr>
              <a:xfrm rot="10800000">
                <a:off x="6558125" y="4117442"/>
                <a:ext cx="975342" cy="1026065"/>
              </a:xfrm>
              <a:custGeom>
                <a:avLst/>
                <a:gdLst/>
                <a:ahLst/>
                <a:cxnLst/>
                <a:rect l="l" t="t" r="r" b="b"/>
                <a:pathLst>
                  <a:path w="20344" h="21402" fill="none" extrusionOk="0">
                    <a:moveTo>
                      <a:pt x="20343" y="0"/>
                    </a:moveTo>
                    <a:lnTo>
                      <a:pt x="1736" y="18634"/>
                    </a:lnTo>
                    <a:lnTo>
                      <a:pt x="1736" y="19665"/>
                    </a:lnTo>
                    <a:lnTo>
                      <a:pt x="0" y="21401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solid"/>
                <a:miter lim="271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44" name="Google Shape;344;p3"/>
              <p:cNvSpPr/>
              <p:nvPr/>
            </p:nvSpPr>
            <p:spPr>
              <a:xfrm rot="10800000">
                <a:off x="7615357" y="3896341"/>
                <a:ext cx="42956" cy="44299"/>
              </a:xfrm>
              <a:custGeom>
                <a:avLst/>
                <a:gdLst/>
                <a:ahLst/>
                <a:cxnLst/>
                <a:rect l="l" t="t" r="r" b="b"/>
                <a:pathLst>
                  <a:path w="896" h="924" fill="none" extrusionOk="0">
                    <a:moveTo>
                      <a:pt x="733" y="191"/>
                    </a:moveTo>
                    <a:cubicBezTo>
                      <a:pt x="895" y="354"/>
                      <a:pt x="895" y="598"/>
                      <a:pt x="733" y="760"/>
                    </a:cubicBezTo>
                    <a:cubicBezTo>
                      <a:pt x="570" y="923"/>
                      <a:pt x="326" y="923"/>
                      <a:pt x="163" y="760"/>
                    </a:cubicBezTo>
                    <a:cubicBezTo>
                      <a:pt x="0" y="598"/>
                      <a:pt x="0" y="354"/>
                      <a:pt x="163" y="191"/>
                    </a:cubicBezTo>
                    <a:cubicBezTo>
                      <a:pt x="299" y="1"/>
                      <a:pt x="570" y="1"/>
                      <a:pt x="733" y="19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271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45" name="Google Shape;345;p3"/>
              <p:cNvSpPr/>
              <p:nvPr/>
            </p:nvSpPr>
            <p:spPr>
              <a:xfrm rot="10800000">
                <a:off x="7246045" y="3806638"/>
                <a:ext cx="41662" cy="44251"/>
              </a:xfrm>
              <a:custGeom>
                <a:avLst/>
                <a:gdLst/>
                <a:ahLst/>
                <a:cxnLst/>
                <a:rect l="l" t="t" r="r" b="b"/>
                <a:pathLst>
                  <a:path w="869" h="923" fill="none" extrusionOk="0">
                    <a:moveTo>
                      <a:pt x="733" y="163"/>
                    </a:moveTo>
                    <a:cubicBezTo>
                      <a:pt x="570" y="0"/>
                      <a:pt x="326" y="0"/>
                      <a:pt x="163" y="163"/>
                    </a:cubicBezTo>
                    <a:cubicBezTo>
                      <a:pt x="1" y="353"/>
                      <a:pt x="1" y="570"/>
                      <a:pt x="163" y="760"/>
                    </a:cubicBezTo>
                    <a:cubicBezTo>
                      <a:pt x="326" y="923"/>
                      <a:pt x="570" y="923"/>
                      <a:pt x="733" y="760"/>
                    </a:cubicBezTo>
                    <a:cubicBezTo>
                      <a:pt x="869" y="570"/>
                      <a:pt x="869" y="299"/>
                      <a:pt x="733" y="163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271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46" name="Google Shape;346;p3"/>
              <p:cNvSpPr/>
              <p:nvPr/>
            </p:nvSpPr>
            <p:spPr>
              <a:xfrm rot="10800000">
                <a:off x="6764912" y="3807969"/>
                <a:ext cx="1146976" cy="1180776"/>
              </a:xfrm>
              <a:custGeom>
                <a:avLst/>
                <a:gdLst/>
                <a:ahLst/>
                <a:cxnLst/>
                <a:rect l="l" t="t" r="r" b="b"/>
                <a:pathLst>
                  <a:path w="23924" h="24629" fill="none" extrusionOk="0">
                    <a:moveTo>
                      <a:pt x="23923" y="0"/>
                    </a:moveTo>
                    <a:lnTo>
                      <a:pt x="5316" y="18607"/>
                    </a:lnTo>
                    <a:lnTo>
                      <a:pt x="5018" y="19611"/>
                    </a:lnTo>
                    <a:lnTo>
                      <a:pt x="0" y="24629"/>
                    </a:ln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271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47" name="Google Shape;347;p3"/>
              <p:cNvSpPr/>
              <p:nvPr/>
            </p:nvSpPr>
            <p:spPr>
              <a:xfrm rot="10800000">
                <a:off x="6620549" y="3930218"/>
                <a:ext cx="1005258" cy="942789"/>
              </a:xfrm>
              <a:custGeom>
                <a:avLst/>
                <a:gdLst/>
                <a:ahLst/>
                <a:cxnLst/>
                <a:rect l="l" t="t" r="r" b="b"/>
                <a:pathLst>
                  <a:path w="20968" h="19665" fill="none" extrusionOk="0">
                    <a:moveTo>
                      <a:pt x="20967" y="0"/>
                    </a:moveTo>
                    <a:lnTo>
                      <a:pt x="5344" y="15623"/>
                    </a:lnTo>
                    <a:lnTo>
                      <a:pt x="4069" y="15623"/>
                    </a:lnTo>
                    <a:lnTo>
                      <a:pt x="0" y="19665"/>
                    </a:ln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271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48" name="Google Shape;348;p3"/>
              <p:cNvSpPr/>
              <p:nvPr/>
            </p:nvSpPr>
            <p:spPr>
              <a:xfrm rot="10800000">
                <a:off x="6279859" y="3840470"/>
                <a:ext cx="975342" cy="1026065"/>
              </a:xfrm>
              <a:custGeom>
                <a:avLst/>
                <a:gdLst/>
                <a:ahLst/>
                <a:cxnLst/>
                <a:rect l="l" t="t" r="r" b="b"/>
                <a:pathLst>
                  <a:path w="20344" h="21402" fill="none" extrusionOk="0">
                    <a:moveTo>
                      <a:pt x="20344" y="1"/>
                    </a:moveTo>
                    <a:lnTo>
                      <a:pt x="1710" y="18635"/>
                    </a:lnTo>
                    <a:lnTo>
                      <a:pt x="1710" y="19693"/>
                    </a:lnTo>
                    <a:lnTo>
                      <a:pt x="1" y="21401"/>
                    </a:ln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271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49" name="Google Shape;349;p3"/>
              <p:cNvSpPr/>
              <p:nvPr/>
            </p:nvSpPr>
            <p:spPr>
              <a:xfrm rot="10800000">
                <a:off x="7772709" y="3533549"/>
                <a:ext cx="44251" cy="44251"/>
              </a:xfrm>
              <a:custGeom>
                <a:avLst/>
                <a:gdLst/>
                <a:ahLst/>
                <a:cxnLst/>
                <a:rect l="l" t="t" r="r" b="b"/>
                <a:pathLst>
                  <a:path w="923" h="923" fill="none" extrusionOk="0">
                    <a:moveTo>
                      <a:pt x="760" y="163"/>
                    </a:moveTo>
                    <a:cubicBezTo>
                      <a:pt x="597" y="0"/>
                      <a:pt x="353" y="0"/>
                      <a:pt x="190" y="163"/>
                    </a:cubicBezTo>
                    <a:cubicBezTo>
                      <a:pt x="0" y="353"/>
                      <a:pt x="0" y="570"/>
                      <a:pt x="190" y="760"/>
                    </a:cubicBezTo>
                    <a:cubicBezTo>
                      <a:pt x="353" y="923"/>
                      <a:pt x="597" y="923"/>
                      <a:pt x="760" y="760"/>
                    </a:cubicBezTo>
                    <a:cubicBezTo>
                      <a:pt x="922" y="570"/>
                      <a:pt x="922" y="353"/>
                      <a:pt x="760" y="163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271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50" name="Google Shape;350;p3"/>
              <p:cNvSpPr/>
              <p:nvPr/>
            </p:nvSpPr>
            <p:spPr>
              <a:xfrm rot="10800000">
                <a:off x="7078317" y="3420430"/>
                <a:ext cx="996149" cy="944132"/>
              </a:xfrm>
              <a:custGeom>
                <a:avLst/>
                <a:gdLst/>
                <a:ahLst/>
                <a:cxnLst/>
                <a:rect l="l" t="t" r="r" b="b"/>
                <a:pathLst>
                  <a:path w="20778" h="19693" fill="none" extrusionOk="0">
                    <a:moveTo>
                      <a:pt x="20778" y="1"/>
                    </a:moveTo>
                    <a:lnTo>
                      <a:pt x="2171" y="18607"/>
                    </a:lnTo>
                    <a:lnTo>
                      <a:pt x="1140" y="18580"/>
                    </a:lnTo>
                    <a:lnTo>
                      <a:pt x="1" y="19692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solid"/>
                <a:miter lim="271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51" name="Google Shape;351;p3"/>
              <p:cNvSpPr/>
              <p:nvPr/>
            </p:nvSpPr>
            <p:spPr>
              <a:xfrm rot="10800000">
                <a:off x="8065311" y="3385306"/>
                <a:ext cx="44251" cy="44251"/>
              </a:xfrm>
              <a:custGeom>
                <a:avLst/>
                <a:gdLst/>
                <a:ahLst/>
                <a:cxnLst/>
                <a:rect l="l" t="t" r="r" b="b"/>
                <a:pathLst>
                  <a:path w="923" h="923" fill="none" extrusionOk="0">
                    <a:moveTo>
                      <a:pt x="760" y="163"/>
                    </a:moveTo>
                    <a:cubicBezTo>
                      <a:pt x="597" y="1"/>
                      <a:pt x="353" y="1"/>
                      <a:pt x="190" y="163"/>
                    </a:cubicBezTo>
                    <a:cubicBezTo>
                      <a:pt x="0" y="326"/>
                      <a:pt x="0" y="570"/>
                      <a:pt x="190" y="733"/>
                    </a:cubicBezTo>
                    <a:cubicBezTo>
                      <a:pt x="353" y="923"/>
                      <a:pt x="597" y="923"/>
                      <a:pt x="760" y="733"/>
                    </a:cubicBezTo>
                    <a:cubicBezTo>
                      <a:pt x="923" y="597"/>
                      <a:pt x="923" y="326"/>
                      <a:pt x="760" y="163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solid"/>
                <a:miter lim="271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52" name="Google Shape;352;p3"/>
              <p:cNvSpPr/>
              <p:nvPr/>
            </p:nvSpPr>
            <p:spPr>
              <a:xfrm rot="10800000">
                <a:off x="6712891" y="3569972"/>
                <a:ext cx="1067679" cy="1114471"/>
              </a:xfrm>
              <a:custGeom>
                <a:avLst/>
                <a:gdLst/>
                <a:ahLst/>
                <a:cxnLst/>
                <a:rect l="l" t="t" r="r" b="b"/>
                <a:pathLst>
                  <a:path w="22270" h="23246" fill="none" extrusionOk="0">
                    <a:moveTo>
                      <a:pt x="22269" y="0"/>
                    </a:moveTo>
                    <a:lnTo>
                      <a:pt x="3690" y="18553"/>
                    </a:lnTo>
                    <a:lnTo>
                      <a:pt x="3635" y="18607"/>
                    </a:lnTo>
                    <a:lnTo>
                      <a:pt x="3554" y="19692"/>
                    </a:lnTo>
                    <a:lnTo>
                      <a:pt x="1" y="23245"/>
                    </a:ln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271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53" name="Google Shape;353;p3"/>
              <p:cNvSpPr/>
              <p:nvPr/>
            </p:nvSpPr>
            <p:spPr>
              <a:xfrm rot="10800000">
                <a:off x="8191515" y="2208397"/>
                <a:ext cx="944132" cy="1006553"/>
              </a:xfrm>
              <a:custGeom>
                <a:avLst/>
                <a:gdLst/>
                <a:ahLst/>
                <a:cxnLst/>
                <a:rect l="l" t="t" r="r" b="b"/>
                <a:pathLst>
                  <a:path w="19693" h="20995" fill="none" extrusionOk="0">
                    <a:moveTo>
                      <a:pt x="0" y="20994"/>
                    </a:moveTo>
                    <a:lnTo>
                      <a:pt x="18634" y="2333"/>
                    </a:lnTo>
                    <a:lnTo>
                      <a:pt x="18634" y="1058"/>
                    </a:lnTo>
                    <a:lnTo>
                      <a:pt x="19692" y="1"/>
                    </a:ln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271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54" name="Google Shape;354;p3"/>
              <p:cNvSpPr/>
              <p:nvPr/>
            </p:nvSpPr>
            <p:spPr>
              <a:xfrm rot="10800000" flipH="1">
                <a:off x="8374226" y="4907684"/>
                <a:ext cx="51317" cy="51317"/>
              </a:xfrm>
              <a:custGeom>
                <a:avLst/>
                <a:gdLst/>
                <a:ahLst/>
                <a:cxnLst/>
                <a:rect l="l" t="t" r="r" b="b"/>
                <a:pathLst>
                  <a:path w="1710" h="1710" fill="none" extrusionOk="0">
                    <a:moveTo>
                      <a:pt x="0" y="868"/>
                    </a:moveTo>
                    <a:cubicBezTo>
                      <a:pt x="0" y="380"/>
                      <a:pt x="380" y="1"/>
                      <a:pt x="868" y="1"/>
                    </a:cubicBezTo>
                    <a:cubicBezTo>
                      <a:pt x="1329" y="1"/>
                      <a:pt x="1709" y="380"/>
                      <a:pt x="1709" y="868"/>
                    </a:cubicBezTo>
                    <a:cubicBezTo>
                      <a:pt x="1709" y="1330"/>
                      <a:pt x="1329" y="1709"/>
                      <a:pt x="868" y="1709"/>
                    </a:cubicBezTo>
                    <a:cubicBezTo>
                      <a:pt x="407" y="1709"/>
                      <a:pt x="0" y="1330"/>
                      <a:pt x="0" y="868"/>
                    </a:cubicBezTo>
                    <a:close/>
                  </a:path>
                </a:pathLst>
              </a:custGeom>
              <a:noFill/>
              <a:ln w="8825" cap="flat" cmpd="sng">
                <a:solidFill>
                  <a:schemeClr val="accent1"/>
                </a:solidFill>
                <a:prstDash val="solid"/>
                <a:miter lim="271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55" name="Google Shape;355;p3"/>
              <p:cNvSpPr/>
              <p:nvPr/>
            </p:nvSpPr>
            <p:spPr>
              <a:xfrm rot="10800000" flipH="1">
                <a:off x="8461140" y="4030373"/>
                <a:ext cx="101794" cy="101764"/>
              </a:xfrm>
              <a:custGeom>
                <a:avLst/>
                <a:gdLst/>
                <a:ahLst/>
                <a:cxnLst/>
                <a:rect l="l" t="t" r="r" b="b"/>
                <a:pathLst>
                  <a:path w="3392" h="3391" extrusionOk="0">
                    <a:moveTo>
                      <a:pt x="1682" y="0"/>
                    </a:moveTo>
                    <a:cubicBezTo>
                      <a:pt x="787" y="0"/>
                      <a:pt x="1" y="733"/>
                      <a:pt x="1" y="1682"/>
                    </a:cubicBezTo>
                    <a:cubicBezTo>
                      <a:pt x="1" y="2631"/>
                      <a:pt x="733" y="3391"/>
                      <a:pt x="1682" y="3391"/>
                    </a:cubicBezTo>
                    <a:cubicBezTo>
                      <a:pt x="2605" y="3391"/>
                      <a:pt x="3391" y="2604"/>
                      <a:pt x="3391" y="1682"/>
                    </a:cubicBezTo>
                    <a:cubicBezTo>
                      <a:pt x="3391" y="760"/>
                      <a:pt x="2632" y="0"/>
                      <a:pt x="168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56" name="Google Shape;356;p3"/>
              <p:cNvSpPr/>
              <p:nvPr/>
            </p:nvSpPr>
            <p:spPr>
              <a:xfrm rot="10800000" flipH="1">
                <a:off x="7560671" y="4764728"/>
                <a:ext cx="101801" cy="100261"/>
              </a:xfrm>
              <a:custGeom>
                <a:avLst/>
                <a:gdLst/>
                <a:ahLst/>
                <a:cxnLst/>
                <a:rect l="l" t="t" r="r" b="b"/>
                <a:pathLst>
                  <a:path w="1710" h="1683" extrusionOk="0">
                    <a:moveTo>
                      <a:pt x="842" y="0"/>
                    </a:moveTo>
                    <a:cubicBezTo>
                      <a:pt x="381" y="0"/>
                      <a:pt x="1" y="353"/>
                      <a:pt x="1" y="841"/>
                    </a:cubicBezTo>
                    <a:cubicBezTo>
                      <a:pt x="1" y="1302"/>
                      <a:pt x="381" y="1682"/>
                      <a:pt x="842" y="1682"/>
                    </a:cubicBezTo>
                    <a:cubicBezTo>
                      <a:pt x="1330" y="1682"/>
                      <a:pt x="1710" y="1302"/>
                      <a:pt x="1710" y="841"/>
                    </a:cubicBezTo>
                    <a:cubicBezTo>
                      <a:pt x="1710" y="353"/>
                      <a:pt x="1303" y="0"/>
                      <a:pt x="842" y="0"/>
                    </a:cubicBezTo>
                    <a:close/>
                  </a:path>
                </a:pathLst>
              </a:custGeom>
              <a:noFill/>
              <a:ln w="8825" cap="flat" cmpd="sng">
                <a:solidFill>
                  <a:schemeClr val="lt2"/>
                </a:solidFill>
                <a:prstDash val="solid"/>
                <a:miter lim="271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38716559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4"/>
          <p:cNvSpPr/>
          <p:nvPr/>
        </p:nvSpPr>
        <p:spPr>
          <a:xfrm flipH="1">
            <a:off x="11768286" y="1823830"/>
            <a:ext cx="135725" cy="135725"/>
          </a:xfrm>
          <a:custGeom>
            <a:avLst/>
            <a:gdLst/>
            <a:ahLst/>
            <a:cxnLst/>
            <a:rect l="l" t="t" r="r" b="b"/>
            <a:pathLst>
              <a:path w="3392" h="3392" extrusionOk="0">
                <a:moveTo>
                  <a:pt x="1710" y="1"/>
                </a:moveTo>
                <a:cubicBezTo>
                  <a:pt x="787" y="1"/>
                  <a:pt x="1" y="733"/>
                  <a:pt x="1" y="1682"/>
                </a:cubicBezTo>
                <a:cubicBezTo>
                  <a:pt x="1" y="2642"/>
                  <a:pt x="760" y="3392"/>
                  <a:pt x="1662" y="3392"/>
                </a:cubicBezTo>
                <a:cubicBezTo>
                  <a:pt x="1678" y="3392"/>
                  <a:pt x="1694" y="3391"/>
                  <a:pt x="1710" y="3391"/>
                </a:cubicBezTo>
                <a:cubicBezTo>
                  <a:pt x="2605" y="3391"/>
                  <a:pt x="3391" y="2659"/>
                  <a:pt x="3391" y="1682"/>
                </a:cubicBezTo>
                <a:cubicBezTo>
                  <a:pt x="3391" y="787"/>
                  <a:pt x="2659" y="1"/>
                  <a:pt x="171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59" name="Google Shape;359;p4"/>
          <p:cNvSpPr/>
          <p:nvPr/>
        </p:nvSpPr>
        <p:spPr>
          <a:xfrm flipH="1">
            <a:off x="11768276" y="522428"/>
            <a:ext cx="135725" cy="135685"/>
          </a:xfrm>
          <a:custGeom>
            <a:avLst/>
            <a:gdLst/>
            <a:ahLst/>
            <a:cxnLst/>
            <a:rect l="l" t="t" r="r" b="b"/>
            <a:pathLst>
              <a:path w="3392" h="3391" extrusionOk="0">
                <a:moveTo>
                  <a:pt x="1682" y="0"/>
                </a:moveTo>
                <a:cubicBezTo>
                  <a:pt x="787" y="0"/>
                  <a:pt x="1" y="733"/>
                  <a:pt x="1" y="1682"/>
                </a:cubicBezTo>
                <a:cubicBezTo>
                  <a:pt x="1" y="2631"/>
                  <a:pt x="733" y="3391"/>
                  <a:pt x="1682" y="3391"/>
                </a:cubicBezTo>
                <a:cubicBezTo>
                  <a:pt x="2605" y="3391"/>
                  <a:pt x="3391" y="2604"/>
                  <a:pt x="3391" y="1682"/>
                </a:cubicBezTo>
                <a:cubicBezTo>
                  <a:pt x="3391" y="760"/>
                  <a:pt x="2632" y="0"/>
                  <a:pt x="168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60" name="Google Shape;360;p4"/>
          <p:cNvSpPr/>
          <p:nvPr/>
        </p:nvSpPr>
        <p:spPr>
          <a:xfrm flipH="1">
            <a:off x="10731820" y="179562"/>
            <a:ext cx="135685" cy="135725"/>
          </a:xfrm>
          <a:custGeom>
            <a:avLst/>
            <a:gdLst/>
            <a:ahLst/>
            <a:cxnLst/>
            <a:rect l="l" t="t" r="r" b="b"/>
            <a:pathLst>
              <a:path w="3391" h="3392" extrusionOk="0">
                <a:moveTo>
                  <a:pt x="1709" y="1"/>
                </a:moveTo>
                <a:cubicBezTo>
                  <a:pt x="787" y="1"/>
                  <a:pt x="0" y="733"/>
                  <a:pt x="0" y="1683"/>
                </a:cubicBezTo>
                <a:cubicBezTo>
                  <a:pt x="0" y="2659"/>
                  <a:pt x="760" y="3391"/>
                  <a:pt x="1709" y="3391"/>
                </a:cubicBezTo>
                <a:cubicBezTo>
                  <a:pt x="2604" y="3391"/>
                  <a:pt x="3391" y="2659"/>
                  <a:pt x="3391" y="1683"/>
                </a:cubicBezTo>
                <a:cubicBezTo>
                  <a:pt x="3391" y="788"/>
                  <a:pt x="2658" y="1"/>
                  <a:pt x="170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61" name="Google Shape;361;p4"/>
          <p:cNvSpPr/>
          <p:nvPr/>
        </p:nvSpPr>
        <p:spPr>
          <a:xfrm flipH="1">
            <a:off x="9812929" y="315286"/>
            <a:ext cx="68423" cy="67343"/>
          </a:xfrm>
          <a:custGeom>
            <a:avLst/>
            <a:gdLst/>
            <a:ahLst/>
            <a:cxnLst/>
            <a:rect l="l" t="t" r="r" b="b"/>
            <a:pathLst>
              <a:path w="1710" h="1683" fill="none" extrusionOk="0">
                <a:moveTo>
                  <a:pt x="1" y="842"/>
                </a:moveTo>
                <a:cubicBezTo>
                  <a:pt x="1" y="381"/>
                  <a:pt x="381" y="1"/>
                  <a:pt x="869" y="1"/>
                </a:cubicBezTo>
                <a:cubicBezTo>
                  <a:pt x="1330" y="1"/>
                  <a:pt x="1710" y="381"/>
                  <a:pt x="1710" y="842"/>
                </a:cubicBezTo>
                <a:cubicBezTo>
                  <a:pt x="1710" y="1330"/>
                  <a:pt x="1330" y="1682"/>
                  <a:pt x="869" y="1682"/>
                </a:cubicBezTo>
                <a:cubicBezTo>
                  <a:pt x="381" y="1682"/>
                  <a:pt x="1" y="1330"/>
                  <a:pt x="1" y="842"/>
                </a:cubicBezTo>
                <a:close/>
              </a:path>
            </a:pathLst>
          </a:custGeom>
          <a:noFill/>
          <a:ln w="8825" cap="flat" cmpd="sng">
            <a:solidFill>
              <a:schemeClr val="accent1"/>
            </a:solidFill>
            <a:prstDash val="solid"/>
            <a:miter lim="27123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62" name="Google Shape;362;p4"/>
          <p:cNvSpPr/>
          <p:nvPr/>
        </p:nvSpPr>
        <p:spPr>
          <a:xfrm flipH="1">
            <a:off x="413343" y="246962"/>
            <a:ext cx="135725" cy="135685"/>
          </a:xfrm>
          <a:custGeom>
            <a:avLst/>
            <a:gdLst/>
            <a:ahLst/>
            <a:cxnLst/>
            <a:rect l="l" t="t" r="r" b="b"/>
            <a:pathLst>
              <a:path w="3392" h="3391" extrusionOk="0">
                <a:moveTo>
                  <a:pt x="1682" y="0"/>
                </a:moveTo>
                <a:cubicBezTo>
                  <a:pt x="787" y="0"/>
                  <a:pt x="1" y="733"/>
                  <a:pt x="1" y="1682"/>
                </a:cubicBezTo>
                <a:cubicBezTo>
                  <a:pt x="1" y="2631"/>
                  <a:pt x="733" y="3391"/>
                  <a:pt x="1682" y="3391"/>
                </a:cubicBezTo>
                <a:cubicBezTo>
                  <a:pt x="2605" y="3391"/>
                  <a:pt x="3391" y="2604"/>
                  <a:pt x="3391" y="1682"/>
                </a:cubicBezTo>
                <a:cubicBezTo>
                  <a:pt x="3391" y="760"/>
                  <a:pt x="2632" y="0"/>
                  <a:pt x="168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63" name="Google Shape;363;p4"/>
          <p:cNvSpPr/>
          <p:nvPr/>
        </p:nvSpPr>
        <p:spPr>
          <a:xfrm flipH="1">
            <a:off x="260129" y="2259219"/>
            <a:ext cx="68423" cy="67343"/>
          </a:xfrm>
          <a:custGeom>
            <a:avLst/>
            <a:gdLst/>
            <a:ahLst/>
            <a:cxnLst/>
            <a:rect l="l" t="t" r="r" b="b"/>
            <a:pathLst>
              <a:path w="1710" h="1683" fill="none" extrusionOk="0">
                <a:moveTo>
                  <a:pt x="1" y="842"/>
                </a:moveTo>
                <a:cubicBezTo>
                  <a:pt x="1" y="381"/>
                  <a:pt x="381" y="1"/>
                  <a:pt x="869" y="1"/>
                </a:cubicBezTo>
                <a:cubicBezTo>
                  <a:pt x="1330" y="1"/>
                  <a:pt x="1710" y="381"/>
                  <a:pt x="1710" y="842"/>
                </a:cubicBezTo>
                <a:cubicBezTo>
                  <a:pt x="1710" y="1330"/>
                  <a:pt x="1330" y="1682"/>
                  <a:pt x="869" y="1682"/>
                </a:cubicBezTo>
                <a:cubicBezTo>
                  <a:pt x="381" y="1682"/>
                  <a:pt x="1" y="1330"/>
                  <a:pt x="1" y="842"/>
                </a:cubicBezTo>
                <a:close/>
              </a:path>
            </a:pathLst>
          </a:custGeom>
          <a:noFill/>
          <a:ln w="8825" cap="flat" cmpd="sng">
            <a:solidFill>
              <a:schemeClr val="accent1"/>
            </a:solidFill>
            <a:prstDash val="solid"/>
            <a:miter lim="27123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64" name="Google Shape;364;p4"/>
          <p:cNvSpPr/>
          <p:nvPr/>
        </p:nvSpPr>
        <p:spPr>
          <a:xfrm flipH="1">
            <a:off x="1882302" y="315299"/>
            <a:ext cx="135685" cy="135685"/>
          </a:xfrm>
          <a:custGeom>
            <a:avLst/>
            <a:gdLst/>
            <a:ahLst/>
            <a:cxnLst/>
            <a:rect l="l" t="t" r="r" b="b"/>
            <a:pathLst>
              <a:path w="3391" h="3391" fill="none" extrusionOk="0">
                <a:moveTo>
                  <a:pt x="0" y="1709"/>
                </a:moveTo>
                <a:cubicBezTo>
                  <a:pt x="0" y="760"/>
                  <a:pt x="787" y="0"/>
                  <a:pt x="1709" y="0"/>
                </a:cubicBezTo>
                <a:cubicBezTo>
                  <a:pt x="2658" y="0"/>
                  <a:pt x="3391" y="787"/>
                  <a:pt x="3391" y="1709"/>
                </a:cubicBezTo>
                <a:cubicBezTo>
                  <a:pt x="3391" y="2658"/>
                  <a:pt x="2604" y="3391"/>
                  <a:pt x="1709" y="3391"/>
                </a:cubicBezTo>
                <a:cubicBezTo>
                  <a:pt x="787" y="3391"/>
                  <a:pt x="0" y="2658"/>
                  <a:pt x="0" y="1709"/>
                </a:cubicBezTo>
                <a:close/>
              </a:path>
            </a:pathLst>
          </a:custGeom>
          <a:noFill/>
          <a:ln w="8825" cap="flat" cmpd="sng">
            <a:solidFill>
              <a:schemeClr val="lt2"/>
            </a:solidFill>
            <a:prstDash val="solid"/>
            <a:miter lim="27123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65" name="Google Shape;365;p4"/>
          <p:cNvSpPr/>
          <p:nvPr/>
        </p:nvSpPr>
        <p:spPr>
          <a:xfrm flipH="1">
            <a:off x="10030987" y="6076795"/>
            <a:ext cx="135685" cy="135725"/>
          </a:xfrm>
          <a:custGeom>
            <a:avLst/>
            <a:gdLst/>
            <a:ahLst/>
            <a:cxnLst/>
            <a:rect l="l" t="t" r="r" b="b"/>
            <a:pathLst>
              <a:path w="3391" h="3392" extrusionOk="0">
                <a:moveTo>
                  <a:pt x="1709" y="1"/>
                </a:moveTo>
                <a:cubicBezTo>
                  <a:pt x="787" y="1"/>
                  <a:pt x="0" y="733"/>
                  <a:pt x="0" y="1683"/>
                </a:cubicBezTo>
                <a:cubicBezTo>
                  <a:pt x="0" y="2659"/>
                  <a:pt x="760" y="3391"/>
                  <a:pt x="1709" y="3391"/>
                </a:cubicBezTo>
                <a:cubicBezTo>
                  <a:pt x="2604" y="3391"/>
                  <a:pt x="3391" y="2659"/>
                  <a:pt x="3391" y="1683"/>
                </a:cubicBezTo>
                <a:cubicBezTo>
                  <a:pt x="3391" y="788"/>
                  <a:pt x="2658" y="1"/>
                  <a:pt x="170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66" name="Google Shape;366;p4"/>
          <p:cNvSpPr/>
          <p:nvPr/>
        </p:nvSpPr>
        <p:spPr>
          <a:xfrm flipH="1">
            <a:off x="549076" y="5941128"/>
            <a:ext cx="135725" cy="135685"/>
          </a:xfrm>
          <a:custGeom>
            <a:avLst/>
            <a:gdLst/>
            <a:ahLst/>
            <a:cxnLst/>
            <a:rect l="l" t="t" r="r" b="b"/>
            <a:pathLst>
              <a:path w="3392" h="3391" extrusionOk="0">
                <a:moveTo>
                  <a:pt x="1682" y="0"/>
                </a:moveTo>
                <a:cubicBezTo>
                  <a:pt x="787" y="0"/>
                  <a:pt x="1" y="733"/>
                  <a:pt x="1" y="1682"/>
                </a:cubicBezTo>
                <a:cubicBezTo>
                  <a:pt x="1" y="2631"/>
                  <a:pt x="733" y="3391"/>
                  <a:pt x="1682" y="3391"/>
                </a:cubicBezTo>
                <a:cubicBezTo>
                  <a:pt x="2605" y="3391"/>
                  <a:pt x="3391" y="2604"/>
                  <a:pt x="3391" y="1682"/>
                </a:cubicBezTo>
                <a:cubicBezTo>
                  <a:pt x="3391" y="760"/>
                  <a:pt x="2632" y="0"/>
                  <a:pt x="168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67" name="Google Shape;367;p4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68" name="Google Shape;368;p4"/>
          <p:cNvSpPr txBox="1">
            <a:spLocks noGrp="1"/>
          </p:cNvSpPr>
          <p:nvPr>
            <p:ph type="body" idx="1"/>
          </p:nvPr>
        </p:nvSpPr>
        <p:spPr>
          <a:xfrm>
            <a:off x="960000" y="1536633"/>
            <a:ext cx="102720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828754" lvl="2" indent="-40639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2438339" lvl="3" indent="-40639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3047924" lvl="4" indent="-40639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3657509" lvl="5" indent="-40639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4267093" lvl="6" indent="-40639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4876678" lvl="7" indent="-40639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5486263" lvl="8" indent="-40639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29175817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5"/>
          <p:cNvSpPr/>
          <p:nvPr/>
        </p:nvSpPr>
        <p:spPr>
          <a:xfrm flipH="1">
            <a:off x="11768286" y="1823830"/>
            <a:ext cx="135725" cy="135725"/>
          </a:xfrm>
          <a:custGeom>
            <a:avLst/>
            <a:gdLst/>
            <a:ahLst/>
            <a:cxnLst/>
            <a:rect l="l" t="t" r="r" b="b"/>
            <a:pathLst>
              <a:path w="3392" h="3392" extrusionOk="0">
                <a:moveTo>
                  <a:pt x="1710" y="1"/>
                </a:moveTo>
                <a:cubicBezTo>
                  <a:pt x="787" y="1"/>
                  <a:pt x="1" y="733"/>
                  <a:pt x="1" y="1682"/>
                </a:cubicBezTo>
                <a:cubicBezTo>
                  <a:pt x="1" y="2642"/>
                  <a:pt x="760" y="3392"/>
                  <a:pt x="1662" y="3392"/>
                </a:cubicBezTo>
                <a:cubicBezTo>
                  <a:pt x="1678" y="3392"/>
                  <a:pt x="1694" y="3391"/>
                  <a:pt x="1710" y="3391"/>
                </a:cubicBezTo>
                <a:cubicBezTo>
                  <a:pt x="2605" y="3391"/>
                  <a:pt x="3391" y="2659"/>
                  <a:pt x="3391" y="1682"/>
                </a:cubicBezTo>
                <a:cubicBezTo>
                  <a:pt x="3391" y="787"/>
                  <a:pt x="2659" y="1"/>
                  <a:pt x="171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1" name="Google Shape;371;p5"/>
          <p:cNvSpPr/>
          <p:nvPr/>
        </p:nvSpPr>
        <p:spPr>
          <a:xfrm flipH="1">
            <a:off x="11768276" y="522428"/>
            <a:ext cx="135725" cy="135685"/>
          </a:xfrm>
          <a:custGeom>
            <a:avLst/>
            <a:gdLst/>
            <a:ahLst/>
            <a:cxnLst/>
            <a:rect l="l" t="t" r="r" b="b"/>
            <a:pathLst>
              <a:path w="3392" h="3391" extrusionOk="0">
                <a:moveTo>
                  <a:pt x="1682" y="0"/>
                </a:moveTo>
                <a:cubicBezTo>
                  <a:pt x="787" y="0"/>
                  <a:pt x="1" y="733"/>
                  <a:pt x="1" y="1682"/>
                </a:cubicBezTo>
                <a:cubicBezTo>
                  <a:pt x="1" y="2631"/>
                  <a:pt x="733" y="3391"/>
                  <a:pt x="1682" y="3391"/>
                </a:cubicBezTo>
                <a:cubicBezTo>
                  <a:pt x="2605" y="3391"/>
                  <a:pt x="3391" y="2604"/>
                  <a:pt x="3391" y="1682"/>
                </a:cubicBezTo>
                <a:cubicBezTo>
                  <a:pt x="3391" y="760"/>
                  <a:pt x="2632" y="0"/>
                  <a:pt x="168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2" name="Google Shape;372;p5"/>
          <p:cNvSpPr/>
          <p:nvPr/>
        </p:nvSpPr>
        <p:spPr>
          <a:xfrm flipH="1">
            <a:off x="10731820" y="179562"/>
            <a:ext cx="135685" cy="135725"/>
          </a:xfrm>
          <a:custGeom>
            <a:avLst/>
            <a:gdLst/>
            <a:ahLst/>
            <a:cxnLst/>
            <a:rect l="l" t="t" r="r" b="b"/>
            <a:pathLst>
              <a:path w="3391" h="3392" extrusionOk="0">
                <a:moveTo>
                  <a:pt x="1709" y="1"/>
                </a:moveTo>
                <a:cubicBezTo>
                  <a:pt x="787" y="1"/>
                  <a:pt x="0" y="733"/>
                  <a:pt x="0" y="1683"/>
                </a:cubicBezTo>
                <a:cubicBezTo>
                  <a:pt x="0" y="2659"/>
                  <a:pt x="760" y="3391"/>
                  <a:pt x="1709" y="3391"/>
                </a:cubicBezTo>
                <a:cubicBezTo>
                  <a:pt x="2604" y="3391"/>
                  <a:pt x="3391" y="2659"/>
                  <a:pt x="3391" y="1683"/>
                </a:cubicBezTo>
                <a:cubicBezTo>
                  <a:pt x="3391" y="788"/>
                  <a:pt x="2658" y="1"/>
                  <a:pt x="170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3" name="Google Shape;373;p5"/>
          <p:cNvSpPr/>
          <p:nvPr/>
        </p:nvSpPr>
        <p:spPr>
          <a:xfrm flipH="1">
            <a:off x="9812929" y="315286"/>
            <a:ext cx="68423" cy="67343"/>
          </a:xfrm>
          <a:custGeom>
            <a:avLst/>
            <a:gdLst/>
            <a:ahLst/>
            <a:cxnLst/>
            <a:rect l="l" t="t" r="r" b="b"/>
            <a:pathLst>
              <a:path w="1710" h="1683" fill="none" extrusionOk="0">
                <a:moveTo>
                  <a:pt x="1" y="842"/>
                </a:moveTo>
                <a:cubicBezTo>
                  <a:pt x="1" y="381"/>
                  <a:pt x="381" y="1"/>
                  <a:pt x="869" y="1"/>
                </a:cubicBezTo>
                <a:cubicBezTo>
                  <a:pt x="1330" y="1"/>
                  <a:pt x="1710" y="381"/>
                  <a:pt x="1710" y="842"/>
                </a:cubicBezTo>
                <a:cubicBezTo>
                  <a:pt x="1710" y="1330"/>
                  <a:pt x="1330" y="1682"/>
                  <a:pt x="869" y="1682"/>
                </a:cubicBezTo>
                <a:cubicBezTo>
                  <a:pt x="381" y="1682"/>
                  <a:pt x="1" y="1330"/>
                  <a:pt x="1" y="842"/>
                </a:cubicBezTo>
                <a:close/>
              </a:path>
            </a:pathLst>
          </a:custGeom>
          <a:noFill/>
          <a:ln w="8825" cap="flat" cmpd="sng">
            <a:solidFill>
              <a:schemeClr val="accent1"/>
            </a:solidFill>
            <a:prstDash val="solid"/>
            <a:miter lim="27123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4" name="Google Shape;374;p5"/>
          <p:cNvSpPr/>
          <p:nvPr/>
        </p:nvSpPr>
        <p:spPr>
          <a:xfrm flipH="1">
            <a:off x="413343" y="246962"/>
            <a:ext cx="135725" cy="135685"/>
          </a:xfrm>
          <a:custGeom>
            <a:avLst/>
            <a:gdLst/>
            <a:ahLst/>
            <a:cxnLst/>
            <a:rect l="l" t="t" r="r" b="b"/>
            <a:pathLst>
              <a:path w="3392" h="3391" extrusionOk="0">
                <a:moveTo>
                  <a:pt x="1682" y="0"/>
                </a:moveTo>
                <a:cubicBezTo>
                  <a:pt x="787" y="0"/>
                  <a:pt x="1" y="733"/>
                  <a:pt x="1" y="1682"/>
                </a:cubicBezTo>
                <a:cubicBezTo>
                  <a:pt x="1" y="2631"/>
                  <a:pt x="733" y="3391"/>
                  <a:pt x="1682" y="3391"/>
                </a:cubicBezTo>
                <a:cubicBezTo>
                  <a:pt x="2605" y="3391"/>
                  <a:pt x="3391" y="2604"/>
                  <a:pt x="3391" y="1682"/>
                </a:cubicBezTo>
                <a:cubicBezTo>
                  <a:pt x="3391" y="760"/>
                  <a:pt x="2632" y="0"/>
                  <a:pt x="168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5" name="Google Shape;375;p5"/>
          <p:cNvSpPr/>
          <p:nvPr/>
        </p:nvSpPr>
        <p:spPr>
          <a:xfrm flipH="1">
            <a:off x="8936968" y="315299"/>
            <a:ext cx="135685" cy="135685"/>
          </a:xfrm>
          <a:custGeom>
            <a:avLst/>
            <a:gdLst/>
            <a:ahLst/>
            <a:cxnLst/>
            <a:rect l="l" t="t" r="r" b="b"/>
            <a:pathLst>
              <a:path w="3391" h="3391" fill="none" extrusionOk="0">
                <a:moveTo>
                  <a:pt x="0" y="1709"/>
                </a:moveTo>
                <a:cubicBezTo>
                  <a:pt x="0" y="760"/>
                  <a:pt x="787" y="0"/>
                  <a:pt x="1709" y="0"/>
                </a:cubicBezTo>
                <a:cubicBezTo>
                  <a:pt x="2658" y="0"/>
                  <a:pt x="3391" y="787"/>
                  <a:pt x="3391" y="1709"/>
                </a:cubicBezTo>
                <a:cubicBezTo>
                  <a:pt x="3391" y="2658"/>
                  <a:pt x="2604" y="3391"/>
                  <a:pt x="1709" y="3391"/>
                </a:cubicBezTo>
                <a:cubicBezTo>
                  <a:pt x="787" y="3391"/>
                  <a:pt x="0" y="2658"/>
                  <a:pt x="0" y="1709"/>
                </a:cubicBezTo>
                <a:close/>
              </a:path>
            </a:pathLst>
          </a:custGeom>
          <a:noFill/>
          <a:ln w="8825" cap="flat" cmpd="sng">
            <a:solidFill>
              <a:schemeClr val="lt2"/>
            </a:solidFill>
            <a:prstDash val="solid"/>
            <a:miter lim="27123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6" name="Google Shape;376;p5"/>
          <p:cNvSpPr/>
          <p:nvPr/>
        </p:nvSpPr>
        <p:spPr>
          <a:xfrm flipH="1">
            <a:off x="549076" y="5941128"/>
            <a:ext cx="135725" cy="135685"/>
          </a:xfrm>
          <a:custGeom>
            <a:avLst/>
            <a:gdLst/>
            <a:ahLst/>
            <a:cxnLst/>
            <a:rect l="l" t="t" r="r" b="b"/>
            <a:pathLst>
              <a:path w="3392" h="3391" extrusionOk="0">
                <a:moveTo>
                  <a:pt x="1682" y="0"/>
                </a:moveTo>
                <a:cubicBezTo>
                  <a:pt x="787" y="0"/>
                  <a:pt x="1" y="733"/>
                  <a:pt x="1" y="1682"/>
                </a:cubicBezTo>
                <a:cubicBezTo>
                  <a:pt x="1" y="2631"/>
                  <a:pt x="733" y="3391"/>
                  <a:pt x="1682" y="3391"/>
                </a:cubicBezTo>
                <a:cubicBezTo>
                  <a:pt x="2605" y="3391"/>
                  <a:pt x="3391" y="2604"/>
                  <a:pt x="3391" y="1682"/>
                </a:cubicBezTo>
                <a:cubicBezTo>
                  <a:pt x="3391" y="760"/>
                  <a:pt x="2632" y="0"/>
                  <a:pt x="168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7" name="Google Shape;377;p5"/>
          <p:cNvSpPr txBox="1">
            <a:spLocks noGrp="1"/>
          </p:cNvSpPr>
          <p:nvPr>
            <p:ph type="subTitle" idx="1"/>
          </p:nvPr>
        </p:nvSpPr>
        <p:spPr>
          <a:xfrm>
            <a:off x="1575233" y="3441700"/>
            <a:ext cx="3876800" cy="73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400"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78" name="Google Shape;378;p5"/>
          <p:cNvSpPr txBox="1">
            <a:spLocks noGrp="1"/>
          </p:cNvSpPr>
          <p:nvPr>
            <p:ph type="subTitle" idx="2"/>
          </p:nvPr>
        </p:nvSpPr>
        <p:spPr>
          <a:xfrm>
            <a:off x="6448400" y="3441700"/>
            <a:ext cx="3876800" cy="73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400"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79" name="Google Shape;379;p5"/>
          <p:cNvSpPr txBox="1">
            <a:spLocks noGrp="1"/>
          </p:cNvSpPr>
          <p:nvPr>
            <p:ph type="subTitle" idx="3"/>
          </p:nvPr>
        </p:nvSpPr>
        <p:spPr>
          <a:xfrm>
            <a:off x="1575233" y="4178600"/>
            <a:ext cx="3876800" cy="9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80" name="Google Shape;380;p5"/>
          <p:cNvSpPr txBox="1">
            <a:spLocks noGrp="1"/>
          </p:cNvSpPr>
          <p:nvPr>
            <p:ph type="subTitle" idx="4"/>
          </p:nvPr>
        </p:nvSpPr>
        <p:spPr>
          <a:xfrm>
            <a:off x="6448400" y="4178600"/>
            <a:ext cx="3876800" cy="9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81" name="Google Shape;381;p5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82" name="Google Shape;382;p5"/>
          <p:cNvSpPr/>
          <p:nvPr/>
        </p:nvSpPr>
        <p:spPr>
          <a:xfrm flipH="1">
            <a:off x="2963460" y="6475095"/>
            <a:ext cx="135725" cy="135685"/>
          </a:xfrm>
          <a:custGeom>
            <a:avLst/>
            <a:gdLst/>
            <a:ahLst/>
            <a:cxnLst/>
            <a:rect l="l" t="t" r="r" b="b"/>
            <a:pathLst>
              <a:path w="3392" h="3391" extrusionOk="0">
                <a:moveTo>
                  <a:pt x="1682" y="0"/>
                </a:moveTo>
                <a:cubicBezTo>
                  <a:pt x="787" y="0"/>
                  <a:pt x="1" y="733"/>
                  <a:pt x="1" y="1682"/>
                </a:cubicBezTo>
                <a:cubicBezTo>
                  <a:pt x="1" y="2631"/>
                  <a:pt x="733" y="3391"/>
                  <a:pt x="1682" y="3391"/>
                </a:cubicBezTo>
                <a:cubicBezTo>
                  <a:pt x="2605" y="3391"/>
                  <a:pt x="3391" y="2604"/>
                  <a:pt x="3391" y="1682"/>
                </a:cubicBezTo>
                <a:cubicBezTo>
                  <a:pt x="3391" y="760"/>
                  <a:pt x="2632" y="0"/>
                  <a:pt x="168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633698963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6"/>
          <p:cNvSpPr/>
          <p:nvPr/>
        </p:nvSpPr>
        <p:spPr>
          <a:xfrm flipH="1">
            <a:off x="11768286" y="1823830"/>
            <a:ext cx="135725" cy="135725"/>
          </a:xfrm>
          <a:custGeom>
            <a:avLst/>
            <a:gdLst/>
            <a:ahLst/>
            <a:cxnLst/>
            <a:rect l="l" t="t" r="r" b="b"/>
            <a:pathLst>
              <a:path w="3392" h="3392" extrusionOk="0">
                <a:moveTo>
                  <a:pt x="1710" y="1"/>
                </a:moveTo>
                <a:cubicBezTo>
                  <a:pt x="787" y="1"/>
                  <a:pt x="1" y="733"/>
                  <a:pt x="1" y="1682"/>
                </a:cubicBezTo>
                <a:cubicBezTo>
                  <a:pt x="1" y="2642"/>
                  <a:pt x="760" y="3392"/>
                  <a:pt x="1662" y="3392"/>
                </a:cubicBezTo>
                <a:cubicBezTo>
                  <a:pt x="1678" y="3392"/>
                  <a:pt x="1694" y="3391"/>
                  <a:pt x="1710" y="3391"/>
                </a:cubicBezTo>
                <a:cubicBezTo>
                  <a:pt x="2605" y="3391"/>
                  <a:pt x="3391" y="2659"/>
                  <a:pt x="3391" y="1682"/>
                </a:cubicBezTo>
                <a:cubicBezTo>
                  <a:pt x="3391" y="787"/>
                  <a:pt x="2659" y="1"/>
                  <a:pt x="171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85" name="Google Shape;385;p6"/>
          <p:cNvSpPr/>
          <p:nvPr/>
        </p:nvSpPr>
        <p:spPr>
          <a:xfrm flipH="1">
            <a:off x="11768276" y="522428"/>
            <a:ext cx="135725" cy="135685"/>
          </a:xfrm>
          <a:custGeom>
            <a:avLst/>
            <a:gdLst/>
            <a:ahLst/>
            <a:cxnLst/>
            <a:rect l="l" t="t" r="r" b="b"/>
            <a:pathLst>
              <a:path w="3392" h="3391" extrusionOk="0">
                <a:moveTo>
                  <a:pt x="1682" y="0"/>
                </a:moveTo>
                <a:cubicBezTo>
                  <a:pt x="787" y="0"/>
                  <a:pt x="1" y="733"/>
                  <a:pt x="1" y="1682"/>
                </a:cubicBezTo>
                <a:cubicBezTo>
                  <a:pt x="1" y="2631"/>
                  <a:pt x="733" y="3391"/>
                  <a:pt x="1682" y="3391"/>
                </a:cubicBezTo>
                <a:cubicBezTo>
                  <a:pt x="2605" y="3391"/>
                  <a:pt x="3391" y="2604"/>
                  <a:pt x="3391" y="1682"/>
                </a:cubicBezTo>
                <a:cubicBezTo>
                  <a:pt x="3391" y="760"/>
                  <a:pt x="2632" y="0"/>
                  <a:pt x="168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86" name="Google Shape;386;p6"/>
          <p:cNvSpPr/>
          <p:nvPr/>
        </p:nvSpPr>
        <p:spPr>
          <a:xfrm flipH="1">
            <a:off x="10731820" y="179562"/>
            <a:ext cx="135685" cy="135725"/>
          </a:xfrm>
          <a:custGeom>
            <a:avLst/>
            <a:gdLst/>
            <a:ahLst/>
            <a:cxnLst/>
            <a:rect l="l" t="t" r="r" b="b"/>
            <a:pathLst>
              <a:path w="3391" h="3392" extrusionOk="0">
                <a:moveTo>
                  <a:pt x="1709" y="1"/>
                </a:moveTo>
                <a:cubicBezTo>
                  <a:pt x="787" y="1"/>
                  <a:pt x="0" y="733"/>
                  <a:pt x="0" y="1683"/>
                </a:cubicBezTo>
                <a:cubicBezTo>
                  <a:pt x="0" y="2659"/>
                  <a:pt x="760" y="3391"/>
                  <a:pt x="1709" y="3391"/>
                </a:cubicBezTo>
                <a:cubicBezTo>
                  <a:pt x="2604" y="3391"/>
                  <a:pt x="3391" y="2659"/>
                  <a:pt x="3391" y="1683"/>
                </a:cubicBezTo>
                <a:cubicBezTo>
                  <a:pt x="3391" y="788"/>
                  <a:pt x="2658" y="1"/>
                  <a:pt x="170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87" name="Google Shape;387;p6"/>
          <p:cNvSpPr/>
          <p:nvPr/>
        </p:nvSpPr>
        <p:spPr>
          <a:xfrm flipH="1">
            <a:off x="413343" y="246962"/>
            <a:ext cx="135725" cy="135685"/>
          </a:xfrm>
          <a:custGeom>
            <a:avLst/>
            <a:gdLst/>
            <a:ahLst/>
            <a:cxnLst/>
            <a:rect l="l" t="t" r="r" b="b"/>
            <a:pathLst>
              <a:path w="3392" h="3391" extrusionOk="0">
                <a:moveTo>
                  <a:pt x="1682" y="0"/>
                </a:moveTo>
                <a:cubicBezTo>
                  <a:pt x="787" y="0"/>
                  <a:pt x="1" y="733"/>
                  <a:pt x="1" y="1682"/>
                </a:cubicBezTo>
                <a:cubicBezTo>
                  <a:pt x="1" y="2631"/>
                  <a:pt x="733" y="3391"/>
                  <a:pt x="1682" y="3391"/>
                </a:cubicBezTo>
                <a:cubicBezTo>
                  <a:pt x="2605" y="3391"/>
                  <a:pt x="3391" y="2604"/>
                  <a:pt x="3391" y="1682"/>
                </a:cubicBezTo>
                <a:cubicBezTo>
                  <a:pt x="3391" y="760"/>
                  <a:pt x="2632" y="0"/>
                  <a:pt x="168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88" name="Google Shape;388;p6"/>
          <p:cNvSpPr/>
          <p:nvPr/>
        </p:nvSpPr>
        <p:spPr>
          <a:xfrm flipH="1">
            <a:off x="260129" y="2259219"/>
            <a:ext cx="68423" cy="67343"/>
          </a:xfrm>
          <a:custGeom>
            <a:avLst/>
            <a:gdLst/>
            <a:ahLst/>
            <a:cxnLst/>
            <a:rect l="l" t="t" r="r" b="b"/>
            <a:pathLst>
              <a:path w="1710" h="1683" fill="none" extrusionOk="0">
                <a:moveTo>
                  <a:pt x="1" y="842"/>
                </a:moveTo>
                <a:cubicBezTo>
                  <a:pt x="1" y="381"/>
                  <a:pt x="381" y="1"/>
                  <a:pt x="869" y="1"/>
                </a:cubicBezTo>
                <a:cubicBezTo>
                  <a:pt x="1330" y="1"/>
                  <a:pt x="1710" y="381"/>
                  <a:pt x="1710" y="842"/>
                </a:cubicBezTo>
                <a:cubicBezTo>
                  <a:pt x="1710" y="1330"/>
                  <a:pt x="1330" y="1682"/>
                  <a:pt x="869" y="1682"/>
                </a:cubicBezTo>
                <a:cubicBezTo>
                  <a:pt x="381" y="1682"/>
                  <a:pt x="1" y="1330"/>
                  <a:pt x="1" y="842"/>
                </a:cubicBezTo>
                <a:close/>
              </a:path>
            </a:pathLst>
          </a:custGeom>
          <a:noFill/>
          <a:ln w="8825" cap="flat" cmpd="sng">
            <a:solidFill>
              <a:schemeClr val="accent1"/>
            </a:solidFill>
            <a:prstDash val="solid"/>
            <a:miter lim="27123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89" name="Google Shape;389;p6"/>
          <p:cNvSpPr/>
          <p:nvPr/>
        </p:nvSpPr>
        <p:spPr>
          <a:xfrm flipH="1">
            <a:off x="1882302" y="315299"/>
            <a:ext cx="135685" cy="135685"/>
          </a:xfrm>
          <a:custGeom>
            <a:avLst/>
            <a:gdLst/>
            <a:ahLst/>
            <a:cxnLst/>
            <a:rect l="l" t="t" r="r" b="b"/>
            <a:pathLst>
              <a:path w="3391" h="3391" fill="none" extrusionOk="0">
                <a:moveTo>
                  <a:pt x="0" y="1709"/>
                </a:moveTo>
                <a:cubicBezTo>
                  <a:pt x="0" y="760"/>
                  <a:pt x="787" y="0"/>
                  <a:pt x="1709" y="0"/>
                </a:cubicBezTo>
                <a:cubicBezTo>
                  <a:pt x="2658" y="0"/>
                  <a:pt x="3391" y="787"/>
                  <a:pt x="3391" y="1709"/>
                </a:cubicBezTo>
                <a:cubicBezTo>
                  <a:pt x="3391" y="2658"/>
                  <a:pt x="2604" y="3391"/>
                  <a:pt x="1709" y="3391"/>
                </a:cubicBezTo>
                <a:cubicBezTo>
                  <a:pt x="787" y="3391"/>
                  <a:pt x="0" y="2658"/>
                  <a:pt x="0" y="1709"/>
                </a:cubicBezTo>
                <a:close/>
              </a:path>
            </a:pathLst>
          </a:custGeom>
          <a:noFill/>
          <a:ln w="8825" cap="flat" cmpd="sng">
            <a:solidFill>
              <a:schemeClr val="lt2"/>
            </a:solidFill>
            <a:prstDash val="solid"/>
            <a:miter lim="27123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90" name="Google Shape;390;p6"/>
          <p:cNvSpPr/>
          <p:nvPr/>
        </p:nvSpPr>
        <p:spPr>
          <a:xfrm flipH="1">
            <a:off x="10806887" y="6427228"/>
            <a:ext cx="135685" cy="135725"/>
          </a:xfrm>
          <a:custGeom>
            <a:avLst/>
            <a:gdLst/>
            <a:ahLst/>
            <a:cxnLst/>
            <a:rect l="l" t="t" r="r" b="b"/>
            <a:pathLst>
              <a:path w="3391" h="3392" extrusionOk="0">
                <a:moveTo>
                  <a:pt x="1709" y="1"/>
                </a:moveTo>
                <a:cubicBezTo>
                  <a:pt x="787" y="1"/>
                  <a:pt x="0" y="733"/>
                  <a:pt x="0" y="1683"/>
                </a:cubicBezTo>
                <a:cubicBezTo>
                  <a:pt x="0" y="2659"/>
                  <a:pt x="760" y="3391"/>
                  <a:pt x="1709" y="3391"/>
                </a:cubicBezTo>
                <a:cubicBezTo>
                  <a:pt x="2604" y="3391"/>
                  <a:pt x="3391" y="2659"/>
                  <a:pt x="3391" y="1683"/>
                </a:cubicBezTo>
                <a:cubicBezTo>
                  <a:pt x="3391" y="788"/>
                  <a:pt x="2658" y="1"/>
                  <a:pt x="170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91" name="Google Shape;391;p6"/>
          <p:cNvSpPr/>
          <p:nvPr/>
        </p:nvSpPr>
        <p:spPr>
          <a:xfrm flipH="1">
            <a:off x="413343" y="6291562"/>
            <a:ext cx="135725" cy="135685"/>
          </a:xfrm>
          <a:custGeom>
            <a:avLst/>
            <a:gdLst/>
            <a:ahLst/>
            <a:cxnLst/>
            <a:rect l="l" t="t" r="r" b="b"/>
            <a:pathLst>
              <a:path w="3392" h="3391" extrusionOk="0">
                <a:moveTo>
                  <a:pt x="1682" y="0"/>
                </a:moveTo>
                <a:cubicBezTo>
                  <a:pt x="787" y="0"/>
                  <a:pt x="1" y="733"/>
                  <a:pt x="1" y="1682"/>
                </a:cubicBezTo>
                <a:cubicBezTo>
                  <a:pt x="1" y="2631"/>
                  <a:pt x="733" y="3391"/>
                  <a:pt x="1682" y="3391"/>
                </a:cubicBezTo>
                <a:cubicBezTo>
                  <a:pt x="2605" y="3391"/>
                  <a:pt x="3391" y="2604"/>
                  <a:pt x="3391" y="1682"/>
                </a:cubicBezTo>
                <a:cubicBezTo>
                  <a:pt x="3391" y="760"/>
                  <a:pt x="2632" y="0"/>
                  <a:pt x="168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92" name="Google Shape;392;p6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93" name="Google Shape;393;p6"/>
          <p:cNvSpPr/>
          <p:nvPr/>
        </p:nvSpPr>
        <p:spPr>
          <a:xfrm flipH="1">
            <a:off x="11768276" y="522428"/>
            <a:ext cx="135725" cy="135685"/>
          </a:xfrm>
          <a:custGeom>
            <a:avLst/>
            <a:gdLst/>
            <a:ahLst/>
            <a:cxnLst/>
            <a:rect l="l" t="t" r="r" b="b"/>
            <a:pathLst>
              <a:path w="3392" h="3391" extrusionOk="0">
                <a:moveTo>
                  <a:pt x="1682" y="0"/>
                </a:moveTo>
                <a:cubicBezTo>
                  <a:pt x="787" y="0"/>
                  <a:pt x="1" y="733"/>
                  <a:pt x="1" y="1682"/>
                </a:cubicBezTo>
                <a:cubicBezTo>
                  <a:pt x="1" y="2631"/>
                  <a:pt x="733" y="3391"/>
                  <a:pt x="1682" y="3391"/>
                </a:cubicBezTo>
                <a:cubicBezTo>
                  <a:pt x="2605" y="3391"/>
                  <a:pt x="3391" y="2604"/>
                  <a:pt x="3391" y="1682"/>
                </a:cubicBezTo>
                <a:cubicBezTo>
                  <a:pt x="3391" y="760"/>
                  <a:pt x="2632" y="0"/>
                  <a:pt x="168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94" name="Google Shape;394;p6"/>
          <p:cNvSpPr/>
          <p:nvPr/>
        </p:nvSpPr>
        <p:spPr>
          <a:xfrm flipH="1">
            <a:off x="10731820" y="179562"/>
            <a:ext cx="135685" cy="135725"/>
          </a:xfrm>
          <a:custGeom>
            <a:avLst/>
            <a:gdLst/>
            <a:ahLst/>
            <a:cxnLst/>
            <a:rect l="l" t="t" r="r" b="b"/>
            <a:pathLst>
              <a:path w="3391" h="3392" extrusionOk="0">
                <a:moveTo>
                  <a:pt x="1709" y="1"/>
                </a:moveTo>
                <a:cubicBezTo>
                  <a:pt x="787" y="1"/>
                  <a:pt x="0" y="733"/>
                  <a:pt x="0" y="1683"/>
                </a:cubicBezTo>
                <a:cubicBezTo>
                  <a:pt x="0" y="2659"/>
                  <a:pt x="760" y="3391"/>
                  <a:pt x="1709" y="3391"/>
                </a:cubicBezTo>
                <a:cubicBezTo>
                  <a:pt x="2604" y="3391"/>
                  <a:pt x="3391" y="2659"/>
                  <a:pt x="3391" y="1683"/>
                </a:cubicBezTo>
                <a:cubicBezTo>
                  <a:pt x="3391" y="788"/>
                  <a:pt x="2658" y="1"/>
                  <a:pt x="170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95" name="Google Shape;395;p6"/>
          <p:cNvSpPr/>
          <p:nvPr/>
        </p:nvSpPr>
        <p:spPr>
          <a:xfrm flipH="1">
            <a:off x="9812929" y="315286"/>
            <a:ext cx="68423" cy="67343"/>
          </a:xfrm>
          <a:custGeom>
            <a:avLst/>
            <a:gdLst/>
            <a:ahLst/>
            <a:cxnLst/>
            <a:rect l="l" t="t" r="r" b="b"/>
            <a:pathLst>
              <a:path w="1710" h="1683" fill="none" extrusionOk="0">
                <a:moveTo>
                  <a:pt x="1" y="842"/>
                </a:moveTo>
                <a:cubicBezTo>
                  <a:pt x="1" y="381"/>
                  <a:pt x="381" y="1"/>
                  <a:pt x="869" y="1"/>
                </a:cubicBezTo>
                <a:cubicBezTo>
                  <a:pt x="1330" y="1"/>
                  <a:pt x="1710" y="381"/>
                  <a:pt x="1710" y="842"/>
                </a:cubicBezTo>
                <a:cubicBezTo>
                  <a:pt x="1710" y="1330"/>
                  <a:pt x="1330" y="1682"/>
                  <a:pt x="869" y="1682"/>
                </a:cubicBezTo>
                <a:cubicBezTo>
                  <a:pt x="381" y="1682"/>
                  <a:pt x="1" y="1330"/>
                  <a:pt x="1" y="842"/>
                </a:cubicBezTo>
                <a:close/>
              </a:path>
            </a:pathLst>
          </a:custGeom>
          <a:noFill/>
          <a:ln w="8825" cap="flat" cmpd="sng">
            <a:solidFill>
              <a:schemeClr val="accent1"/>
            </a:solidFill>
            <a:prstDash val="solid"/>
            <a:miter lim="27123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96" name="Google Shape;396;p6"/>
          <p:cNvSpPr/>
          <p:nvPr/>
        </p:nvSpPr>
        <p:spPr>
          <a:xfrm flipH="1">
            <a:off x="514052" y="3542530"/>
            <a:ext cx="135725" cy="135725"/>
          </a:xfrm>
          <a:custGeom>
            <a:avLst/>
            <a:gdLst/>
            <a:ahLst/>
            <a:cxnLst/>
            <a:rect l="l" t="t" r="r" b="b"/>
            <a:pathLst>
              <a:path w="3392" h="3392" extrusionOk="0">
                <a:moveTo>
                  <a:pt x="1710" y="1"/>
                </a:moveTo>
                <a:cubicBezTo>
                  <a:pt x="787" y="1"/>
                  <a:pt x="1" y="733"/>
                  <a:pt x="1" y="1682"/>
                </a:cubicBezTo>
                <a:cubicBezTo>
                  <a:pt x="1" y="2642"/>
                  <a:pt x="760" y="3392"/>
                  <a:pt x="1662" y="3392"/>
                </a:cubicBezTo>
                <a:cubicBezTo>
                  <a:pt x="1678" y="3392"/>
                  <a:pt x="1694" y="3391"/>
                  <a:pt x="1710" y="3391"/>
                </a:cubicBezTo>
                <a:cubicBezTo>
                  <a:pt x="2605" y="3391"/>
                  <a:pt x="3391" y="2659"/>
                  <a:pt x="3391" y="1682"/>
                </a:cubicBezTo>
                <a:cubicBezTo>
                  <a:pt x="3391" y="787"/>
                  <a:pt x="2659" y="1"/>
                  <a:pt x="171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97" name="Google Shape;397;p6"/>
          <p:cNvSpPr/>
          <p:nvPr/>
        </p:nvSpPr>
        <p:spPr>
          <a:xfrm flipH="1">
            <a:off x="514068" y="1233432"/>
            <a:ext cx="135685" cy="135685"/>
          </a:xfrm>
          <a:custGeom>
            <a:avLst/>
            <a:gdLst/>
            <a:ahLst/>
            <a:cxnLst/>
            <a:rect l="l" t="t" r="r" b="b"/>
            <a:pathLst>
              <a:path w="3391" h="3391" fill="none" extrusionOk="0">
                <a:moveTo>
                  <a:pt x="0" y="1709"/>
                </a:moveTo>
                <a:cubicBezTo>
                  <a:pt x="0" y="760"/>
                  <a:pt x="787" y="0"/>
                  <a:pt x="1709" y="0"/>
                </a:cubicBezTo>
                <a:cubicBezTo>
                  <a:pt x="2658" y="0"/>
                  <a:pt x="3391" y="787"/>
                  <a:pt x="3391" y="1709"/>
                </a:cubicBezTo>
                <a:cubicBezTo>
                  <a:pt x="3391" y="2658"/>
                  <a:pt x="2604" y="3391"/>
                  <a:pt x="1709" y="3391"/>
                </a:cubicBezTo>
                <a:cubicBezTo>
                  <a:pt x="787" y="3391"/>
                  <a:pt x="0" y="2658"/>
                  <a:pt x="0" y="1709"/>
                </a:cubicBezTo>
                <a:close/>
              </a:path>
            </a:pathLst>
          </a:custGeom>
          <a:noFill/>
          <a:ln w="8825" cap="flat" cmpd="sng">
            <a:solidFill>
              <a:schemeClr val="lt2"/>
            </a:solidFill>
            <a:prstDash val="solid"/>
            <a:miter lim="27123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98" name="Google Shape;398;p6"/>
          <p:cNvSpPr/>
          <p:nvPr/>
        </p:nvSpPr>
        <p:spPr>
          <a:xfrm flipH="1">
            <a:off x="251795" y="315286"/>
            <a:ext cx="68423" cy="67343"/>
          </a:xfrm>
          <a:custGeom>
            <a:avLst/>
            <a:gdLst/>
            <a:ahLst/>
            <a:cxnLst/>
            <a:rect l="l" t="t" r="r" b="b"/>
            <a:pathLst>
              <a:path w="1710" h="1683" fill="none" extrusionOk="0">
                <a:moveTo>
                  <a:pt x="1" y="842"/>
                </a:moveTo>
                <a:cubicBezTo>
                  <a:pt x="1" y="381"/>
                  <a:pt x="381" y="1"/>
                  <a:pt x="869" y="1"/>
                </a:cubicBezTo>
                <a:cubicBezTo>
                  <a:pt x="1330" y="1"/>
                  <a:pt x="1710" y="381"/>
                  <a:pt x="1710" y="842"/>
                </a:cubicBezTo>
                <a:cubicBezTo>
                  <a:pt x="1710" y="1330"/>
                  <a:pt x="1330" y="1682"/>
                  <a:pt x="869" y="1682"/>
                </a:cubicBezTo>
                <a:cubicBezTo>
                  <a:pt x="381" y="1682"/>
                  <a:pt x="1" y="1330"/>
                  <a:pt x="1" y="842"/>
                </a:cubicBezTo>
                <a:close/>
              </a:path>
            </a:pathLst>
          </a:custGeom>
          <a:noFill/>
          <a:ln w="8825" cap="flat" cmpd="sng">
            <a:solidFill>
              <a:schemeClr val="accent1"/>
            </a:solidFill>
            <a:prstDash val="solid"/>
            <a:miter lim="27123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99" name="Google Shape;399;p6"/>
          <p:cNvSpPr/>
          <p:nvPr/>
        </p:nvSpPr>
        <p:spPr>
          <a:xfrm flipH="1">
            <a:off x="11835802" y="6390932"/>
            <a:ext cx="135685" cy="135685"/>
          </a:xfrm>
          <a:custGeom>
            <a:avLst/>
            <a:gdLst/>
            <a:ahLst/>
            <a:cxnLst/>
            <a:rect l="l" t="t" r="r" b="b"/>
            <a:pathLst>
              <a:path w="3391" h="3391" fill="none" extrusionOk="0">
                <a:moveTo>
                  <a:pt x="0" y="1709"/>
                </a:moveTo>
                <a:cubicBezTo>
                  <a:pt x="0" y="760"/>
                  <a:pt x="787" y="0"/>
                  <a:pt x="1709" y="0"/>
                </a:cubicBezTo>
                <a:cubicBezTo>
                  <a:pt x="2658" y="0"/>
                  <a:pt x="3391" y="787"/>
                  <a:pt x="3391" y="1709"/>
                </a:cubicBezTo>
                <a:cubicBezTo>
                  <a:pt x="3391" y="2658"/>
                  <a:pt x="2604" y="3391"/>
                  <a:pt x="1709" y="3391"/>
                </a:cubicBezTo>
                <a:cubicBezTo>
                  <a:pt x="787" y="3391"/>
                  <a:pt x="0" y="2658"/>
                  <a:pt x="0" y="1709"/>
                </a:cubicBezTo>
                <a:close/>
              </a:path>
            </a:pathLst>
          </a:custGeom>
          <a:noFill/>
          <a:ln w="8825" cap="flat" cmpd="sng">
            <a:solidFill>
              <a:schemeClr val="lt2"/>
            </a:solidFill>
            <a:prstDash val="solid"/>
            <a:miter lim="27123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00" name="Google Shape;400;p6"/>
          <p:cNvSpPr/>
          <p:nvPr/>
        </p:nvSpPr>
        <p:spPr>
          <a:xfrm flipH="1">
            <a:off x="11089429" y="6765953"/>
            <a:ext cx="68423" cy="67343"/>
          </a:xfrm>
          <a:custGeom>
            <a:avLst/>
            <a:gdLst/>
            <a:ahLst/>
            <a:cxnLst/>
            <a:rect l="l" t="t" r="r" b="b"/>
            <a:pathLst>
              <a:path w="1710" h="1683" fill="none" extrusionOk="0">
                <a:moveTo>
                  <a:pt x="1" y="842"/>
                </a:moveTo>
                <a:cubicBezTo>
                  <a:pt x="1" y="381"/>
                  <a:pt x="381" y="1"/>
                  <a:pt x="869" y="1"/>
                </a:cubicBezTo>
                <a:cubicBezTo>
                  <a:pt x="1330" y="1"/>
                  <a:pt x="1710" y="381"/>
                  <a:pt x="1710" y="842"/>
                </a:cubicBezTo>
                <a:cubicBezTo>
                  <a:pt x="1710" y="1330"/>
                  <a:pt x="1330" y="1682"/>
                  <a:pt x="869" y="1682"/>
                </a:cubicBezTo>
                <a:cubicBezTo>
                  <a:pt x="381" y="1682"/>
                  <a:pt x="1" y="1330"/>
                  <a:pt x="1" y="842"/>
                </a:cubicBezTo>
                <a:close/>
              </a:path>
            </a:pathLst>
          </a:custGeom>
          <a:noFill/>
          <a:ln w="8825" cap="flat" cmpd="sng">
            <a:solidFill>
              <a:schemeClr val="accent1"/>
            </a:solidFill>
            <a:prstDash val="solid"/>
            <a:miter lim="27123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01" name="Google Shape;401;p6"/>
          <p:cNvSpPr/>
          <p:nvPr/>
        </p:nvSpPr>
        <p:spPr>
          <a:xfrm flipH="1">
            <a:off x="4962376" y="6526628"/>
            <a:ext cx="135725" cy="135685"/>
          </a:xfrm>
          <a:custGeom>
            <a:avLst/>
            <a:gdLst/>
            <a:ahLst/>
            <a:cxnLst/>
            <a:rect l="l" t="t" r="r" b="b"/>
            <a:pathLst>
              <a:path w="3392" h="3391" extrusionOk="0">
                <a:moveTo>
                  <a:pt x="1682" y="0"/>
                </a:moveTo>
                <a:cubicBezTo>
                  <a:pt x="787" y="0"/>
                  <a:pt x="1" y="733"/>
                  <a:pt x="1" y="1682"/>
                </a:cubicBezTo>
                <a:cubicBezTo>
                  <a:pt x="1" y="2631"/>
                  <a:pt x="733" y="3391"/>
                  <a:pt x="1682" y="3391"/>
                </a:cubicBezTo>
                <a:cubicBezTo>
                  <a:pt x="2605" y="3391"/>
                  <a:pt x="3391" y="2604"/>
                  <a:pt x="3391" y="1682"/>
                </a:cubicBezTo>
                <a:cubicBezTo>
                  <a:pt x="3391" y="760"/>
                  <a:pt x="2632" y="0"/>
                  <a:pt x="168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872061767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7"/>
          <p:cNvSpPr/>
          <p:nvPr/>
        </p:nvSpPr>
        <p:spPr>
          <a:xfrm rot="10800000">
            <a:off x="11768286" y="4432527"/>
            <a:ext cx="135725" cy="135725"/>
          </a:xfrm>
          <a:custGeom>
            <a:avLst/>
            <a:gdLst/>
            <a:ahLst/>
            <a:cxnLst/>
            <a:rect l="l" t="t" r="r" b="b"/>
            <a:pathLst>
              <a:path w="3392" h="3392" extrusionOk="0">
                <a:moveTo>
                  <a:pt x="1710" y="1"/>
                </a:moveTo>
                <a:cubicBezTo>
                  <a:pt x="787" y="1"/>
                  <a:pt x="1" y="733"/>
                  <a:pt x="1" y="1682"/>
                </a:cubicBezTo>
                <a:cubicBezTo>
                  <a:pt x="1" y="2642"/>
                  <a:pt x="760" y="3392"/>
                  <a:pt x="1662" y="3392"/>
                </a:cubicBezTo>
                <a:cubicBezTo>
                  <a:pt x="1678" y="3392"/>
                  <a:pt x="1694" y="3391"/>
                  <a:pt x="1710" y="3391"/>
                </a:cubicBezTo>
                <a:cubicBezTo>
                  <a:pt x="2605" y="3391"/>
                  <a:pt x="3391" y="2659"/>
                  <a:pt x="3391" y="1682"/>
                </a:cubicBezTo>
                <a:cubicBezTo>
                  <a:pt x="3391" y="787"/>
                  <a:pt x="2659" y="1"/>
                  <a:pt x="171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04" name="Google Shape;404;p7"/>
          <p:cNvSpPr/>
          <p:nvPr/>
        </p:nvSpPr>
        <p:spPr>
          <a:xfrm rot="10800000">
            <a:off x="11768276" y="5733968"/>
            <a:ext cx="135725" cy="135685"/>
          </a:xfrm>
          <a:custGeom>
            <a:avLst/>
            <a:gdLst/>
            <a:ahLst/>
            <a:cxnLst/>
            <a:rect l="l" t="t" r="r" b="b"/>
            <a:pathLst>
              <a:path w="3392" h="3391" extrusionOk="0">
                <a:moveTo>
                  <a:pt x="1682" y="0"/>
                </a:moveTo>
                <a:cubicBezTo>
                  <a:pt x="787" y="0"/>
                  <a:pt x="1" y="733"/>
                  <a:pt x="1" y="1682"/>
                </a:cubicBezTo>
                <a:cubicBezTo>
                  <a:pt x="1" y="2631"/>
                  <a:pt x="733" y="3391"/>
                  <a:pt x="1682" y="3391"/>
                </a:cubicBezTo>
                <a:cubicBezTo>
                  <a:pt x="2605" y="3391"/>
                  <a:pt x="3391" y="2604"/>
                  <a:pt x="3391" y="1682"/>
                </a:cubicBezTo>
                <a:cubicBezTo>
                  <a:pt x="3391" y="760"/>
                  <a:pt x="2632" y="0"/>
                  <a:pt x="168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05" name="Google Shape;405;p7"/>
          <p:cNvSpPr/>
          <p:nvPr/>
        </p:nvSpPr>
        <p:spPr>
          <a:xfrm rot="10800000">
            <a:off x="10731820" y="6076795"/>
            <a:ext cx="135685" cy="135725"/>
          </a:xfrm>
          <a:custGeom>
            <a:avLst/>
            <a:gdLst/>
            <a:ahLst/>
            <a:cxnLst/>
            <a:rect l="l" t="t" r="r" b="b"/>
            <a:pathLst>
              <a:path w="3391" h="3392" extrusionOk="0">
                <a:moveTo>
                  <a:pt x="1709" y="1"/>
                </a:moveTo>
                <a:cubicBezTo>
                  <a:pt x="787" y="1"/>
                  <a:pt x="0" y="733"/>
                  <a:pt x="0" y="1683"/>
                </a:cubicBezTo>
                <a:cubicBezTo>
                  <a:pt x="0" y="2659"/>
                  <a:pt x="760" y="3391"/>
                  <a:pt x="1709" y="3391"/>
                </a:cubicBezTo>
                <a:cubicBezTo>
                  <a:pt x="2604" y="3391"/>
                  <a:pt x="3391" y="2659"/>
                  <a:pt x="3391" y="1683"/>
                </a:cubicBezTo>
                <a:cubicBezTo>
                  <a:pt x="3391" y="788"/>
                  <a:pt x="2658" y="1"/>
                  <a:pt x="170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06" name="Google Shape;406;p7"/>
          <p:cNvSpPr/>
          <p:nvPr/>
        </p:nvSpPr>
        <p:spPr>
          <a:xfrm rot="10800000">
            <a:off x="413343" y="6009435"/>
            <a:ext cx="135725" cy="135685"/>
          </a:xfrm>
          <a:custGeom>
            <a:avLst/>
            <a:gdLst/>
            <a:ahLst/>
            <a:cxnLst/>
            <a:rect l="l" t="t" r="r" b="b"/>
            <a:pathLst>
              <a:path w="3392" h="3391" extrusionOk="0">
                <a:moveTo>
                  <a:pt x="1682" y="0"/>
                </a:moveTo>
                <a:cubicBezTo>
                  <a:pt x="787" y="0"/>
                  <a:pt x="1" y="733"/>
                  <a:pt x="1" y="1682"/>
                </a:cubicBezTo>
                <a:cubicBezTo>
                  <a:pt x="1" y="2631"/>
                  <a:pt x="733" y="3391"/>
                  <a:pt x="1682" y="3391"/>
                </a:cubicBezTo>
                <a:cubicBezTo>
                  <a:pt x="2605" y="3391"/>
                  <a:pt x="3391" y="2604"/>
                  <a:pt x="3391" y="1682"/>
                </a:cubicBezTo>
                <a:cubicBezTo>
                  <a:pt x="3391" y="760"/>
                  <a:pt x="2632" y="0"/>
                  <a:pt x="168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07" name="Google Shape;407;p7"/>
          <p:cNvSpPr/>
          <p:nvPr/>
        </p:nvSpPr>
        <p:spPr>
          <a:xfrm rot="10800000">
            <a:off x="260129" y="4065521"/>
            <a:ext cx="68423" cy="67343"/>
          </a:xfrm>
          <a:custGeom>
            <a:avLst/>
            <a:gdLst/>
            <a:ahLst/>
            <a:cxnLst/>
            <a:rect l="l" t="t" r="r" b="b"/>
            <a:pathLst>
              <a:path w="1710" h="1683" fill="none" extrusionOk="0">
                <a:moveTo>
                  <a:pt x="1" y="842"/>
                </a:moveTo>
                <a:cubicBezTo>
                  <a:pt x="1" y="381"/>
                  <a:pt x="381" y="1"/>
                  <a:pt x="869" y="1"/>
                </a:cubicBezTo>
                <a:cubicBezTo>
                  <a:pt x="1330" y="1"/>
                  <a:pt x="1710" y="381"/>
                  <a:pt x="1710" y="842"/>
                </a:cubicBezTo>
                <a:cubicBezTo>
                  <a:pt x="1710" y="1330"/>
                  <a:pt x="1330" y="1682"/>
                  <a:pt x="869" y="1682"/>
                </a:cubicBezTo>
                <a:cubicBezTo>
                  <a:pt x="381" y="1682"/>
                  <a:pt x="1" y="1330"/>
                  <a:pt x="1" y="842"/>
                </a:cubicBezTo>
                <a:close/>
              </a:path>
            </a:pathLst>
          </a:custGeom>
          <a:noFill/>
          <a:ln w="8825" cap="flat" cmpd="sng">
            <a:solidFill>
              <a:schemeClr val="accent1"/>
            </a:solidFill>
            <a:prstDash val="solid"/>
            <a:miter lim="27123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08" name="Google Shape;408;p7"/>
          <p:cNvSpPr/>
          <p:nvPr/>
        </p:nvSpPr>
        <p:spPr>
          <a:xfrm rot="10800000">
            <a:off x="10030987" y="179562"/>
            <a:ext cx="135685" cy="135725"/>
          </a:xfrm>
          <a:custGeom>
            <a:avLst/>
            <a:gdLst/>
            <a:ahLst/>
            <a:cxnLst/>
            <a:rect l="l" t="t" r="r" b="b"/>
            <a:pathLst>
              <a:path w="3391" h="3392" extrusionOk="0">
                <a:moveTo>
                  <a:pt x="1709" y="1"/>
                </a:moveTo>
                <a:cubicBezTo>
                  <a:pt x="787" y="1"/>
                  <a:pt x="0" y="733"/>
                  <a:pt x="0" y="1683"/>
                </a:cubicBezTo>
                <a:cubicBezTo>
                  <a:pt x="0" y="2659"/>
                  <a:pt x="760" y="3391"/>
                  <a:pt x="1709" y="3391"/>
                </a:cubicBezTo>
                <a:cubicBezTo>
                  <a:pt x="2604" y="3391"/>
                  <a:pt x="3391" y="2659"/>
                  <a:pt x="3391" y="1683"/>
                </a:cubicBezTo>
                <a:cubicBezTo>
                  <a:pt x="3391" y="788"/>
                  <a:pt x="2658" y="1"/>
                  <a:pt x="170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09" name="Google Shape;409;p7"/>
          <p:cNvSpPr/>
          <p:nvPr/>
        </p:nvSpPr>
        <p:spPr>
          <a:xfrm rot="10800000">
            <a:off x="549076" y="315268"/>
            <a:ext cx="135725" cy="135685"/>
          </a:xfrm>
          <a:custGeom>
            <a:avLst/>
            <a:gdLst/>
            <a:ahLst/>
            <a:cxnLst/>
            <a:rect l="l" t="t" r="r" b="b"/>
            <a:pathLst>
              <a:path w="3392" h="3391" extrusionOk="0">
                <a:moveTo>
                  <a:pt x="1682" y="0"/>
                </a:moveTo>
                <a:cubicBezTo>
                  <a:pt x="787" y="0"/>
                  <a:pt x="1" y="733"/>
                  <a:pt x="1" y="1682"/>
                </a:cubicBezTo>
                <a:cubicBezTo>
                  <a:pt x="1" y="2631"/>
                  <a:pt x="733" y="3391"/>
                  <a:pt x="1682" y="3391"/>
                </a:cubicBezTo>
                <a:cubicBezTo>
                  <a:pt x="2605" y="3391"/>
                  <a:pt x="3391" y="2604"/>
                  <a:pt x="3391" y="1682"/>
                </a:cubicBezTo>
                <a:cubicBezTo>
                  <a:pt x="3391" y="760"/>
                  <a:pt x="2632" y="0"/>
                  <a:pt x="168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10" name="Google Shape;410;p7"/>
          <p:cNvSpPr/>
          <p:nvPr/>
        </p:nvSpPr>
        <p:spPr>
          <a:xfrm rot="10800000">
            <a:off x="11301635" y="1110064"/>
            <a:ext cx="135685" cy="135685"/>
          </a:xfrm>
          <a:custGeom>
            <a:avLst/>
            <a:gdLst/>
            <a:ahLst/>
            <a:cxnLst/>
            <a:rect l="l" t="t" r="r" b="b"/>
            <a:pathLst>
              <a:path w="3391" h="3391" fill="none" extrusionOk="0">
                <a:moveTo>
                  <a:pt x="0" y="1709"/>
                </a:moveTo>
                <a:cubicBezTo>
                  <a:pt x="0" y="760"/>
                  <a:pt x="787" y="0"/>
                  <a:pt x="1709" y="0"/>
                </a:cubicBezTo>
                <a:cubicBezTo>
                  <a:pt x="2658" y="0"/>
                  <a:pt x="3391" y="787"/>
                  <a:pt x="3391" y="1709"/>
                </a:cubicBezTo>
                <a:cubicBezTo>
                  <a:pt x="3391" y="2658"/>
                  <a:pt x="2604" y="3391"/>
                  <a:pt x="1709" y="3391"/>
                </a:cubicBezTo>
                <a:cubicBezTo>
                  <a:pt x="787" y="3391"/>
                  <a:pt x="0" y="2658"/>
                  <a:pt x="0" y="1709"/>
                </a:cubicBezTo>
                <a:close/>
              </a:path>
            </a:pathLst>
          </a:custGeom>
          <a:noFill/>
          <a:ln w="8825" cap="flat" cmpd="sng">
            <a:solidFill>
              <a:schemeClr val="lt2"/>
            </a:solidFill>
            <a:prstDash val="solid"/>
            <a:miter lim="27123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11" name="Google Shape;411;p7"/>
          <p:cNvSpPr/>
          <p:nvPr/>
        </p:nvSpPr>
        <p:spPr>
          <a:xfrm rot="10800000">
            <a:off x="5247343" y="6434768"/>
            <a:ext cx="135725" cy="135685"/>
          </a:xfrm>
          <a:custGeom>
            <a:avLst/>
            <a:gdLst/>
            <a:ahLst/>
            <a:cxnLst/>
            <a:rect l="l" t="t" r="r" b="b"/>
            <a:pathLst>
              <a:path w="3392" h="3391" extrusionOk="0">
                <a:moveTo>
                  <a:pt x="1682" y="0"/>
                </a:moveTo>
                <a:cubicBezTo>
                  <a:pt x="787" y="0"/>
                  <a:pt x="1" y="733"/>
                  <a:pt x="1" y="1682"/>
                </a:cubicBezTo>
                <a:cubicBezTo>
                  <a:pt x="1" y="2631"/>
                  <a:pt x="733" y="3391"/>
                  <a:pt x="1682" y="3391"/>
                </a:cubicBezTo>
                <a:cubicBezTo>
                  <a:pt x="2605" y="3391"/>
                  <a:pt x="3391" y="2604"/>
                  <a:pt x="3391" y="1682"/>
                </a:cubicBezTo>
                <a:cubicBezTo>
                  <a:pt x="3391" y="760"/>
                  <a:pt x="2632" y="0"/>
                  <a:pt x="168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12" name="Google Shape;412;p7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13" name="Google Shape;413;p7"/>
          <p:cNvSpPr txBox="1">
            <a:spLocks noGrp="1"/>
          </p:cNvSpPr>
          <p:nvPr>
            <p:ph type="body" idx="1"/>
          </p:nvPr>
        </p:nvSpPr>
        <p:spPr>
          <a:xfrm>
            <a:off x="1132933" y="2134600"/>
            <a:ext cx="4429600" cy="340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Poppins"/>
              <a:buChar char="●"/>
              <a:defRPr sz="1867"/>
            </a:lvl1pPr>
            <a:lvl2pPr marL="1219170" lvl="1" indent="-44025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Poppins"/>
              <a:buChar char="○"/>
              <a:defRPr sz="2000"/>
            </a:lvl2pPr>
            <a:lvl3pPr marL="1828754" lvl="2" indent="-44025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Poppins"/>
              <a:buChar char="■"/>
              <a:defRPr sz="2000"/>
            </a:lvl3pPr>
            <a:lvl4pPr marL="2438339" lvl="3" indent="-44025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Poppins"/>
              <a:buChar char="●"/>
              <a:defRPr sz="2000"/>
            </a:lvl4pPr>
            <a:lvl5pPr marL="3047924" lvl="4" indent="-44025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Poppins"/>
              <a:buChar char="○"/>
              <a:defRPr sz="2000"/>
            </a:lvl5pPr>
            <a:lvl6pPr marL="3657509" lvl="5" indent="-44025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Poppins"/>
              <a:buChar char="■"/>
              <a:defRPr sz="2000"/>
            </a:lvl6pPr>
            <a:lvl7pPr marL="4267093" lvl="6" indent="-44025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Poppins"/>
              <a:buChar char="●"/>
              <a:defRPr sz="2000"/>
            </a:lvl7pPr>
            <a:lvl8pPr marL="4876678" lvl="7" indent="-44025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Poppins"/>
              <a:buChar char="○"/>
              <a:defRPr sz="2000"/>
            </a:lvl8pPr>
            <a:lvl9pPr marL="5486263" lvl="8" indent="-44025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Poppins"/>
              <a:buChar char="■"/>
              <a:defRPr sz="20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10047965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8"/>
          <p:cNvSpPr txBox="1">
            <a:spLocks noGrp="1"/>
          </p:cNvSpPr>
          <p:nvPr>
            <p:ph type="title"/>
          </p:nvPr>
        </p:nvSpPr>
        <p:spPr>
          <a:xfrm>
            <a:off x="2018367" y="1314800"/>
            <a:ext cx="8155200" cy="373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endParaRPr/>
          </a:p>
        </p:txBody>
      </p:sp>
      <p:sp>
        <p:nvSpPr>
          <p:cNvPr id="416" name="Google Shape;416;p8"/>
          <p:cNvSpPr/>
          <p:nvPr/>
        </p:nvSpPr>
        <p:spPr>
          <a:xfrm rot="10800000">
            <a:off x="6150510" y="452356"/>
            <a:ext cx="135725" cy="135685"/>
          </a:xfrm>
          <a:custGeom>
            <a:avLst/>
            <a:gdLst/>
            <a:ahLst/>
            <a:cxnLst/>
            <a:rect l="l" t="t" r="r" b="b"/>
            <a:pathLst>
              <a:path w="3392" h="3391" extrusionOk="0">
                <a:moveTo>
                  <a:pt x="1682" y="0"/>
                </a:moveTo>
                <a:cubicBezTo>
                  <a:pt x="787" y="0"/>
                  <a:pt x="1" y="733"/>
                  <a:pt x="1" y="1682"/>
                </a:cubicBezTo>
                <a:cubicBezTo>
                  <a:pt x="1" y="2631"/>
                  <a:pt x="733" y="3391"/>
                  <a:pt x="1682" y="3391"/>
                </a:cubicBezTo>
                <a:cubicBezTo>
                  <a:pt x="2605" y="3391"/>
                  <a:pt x="3391" y="2604"/>
                  <a:pt x="3391" y="1682"/>
                </a:cubicBezTo>
                <a:cubicBezTo>
                  <a:pt x="3391" y="760"/>
                  <a:pt x="2632" y="0"/>
                  <a:pt x="168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17" name="Google Shape;417;p8"/>
          <p:cNvSpPr/>
          <p:nvPr/>
        </p:nvSpPr>
        <p:spPr>
          <a:xfrm rot="10800000">
            <a:off x="2466936" y="1081615"/>
            <a:ext cx="135685" cy="135725"/>
          </a:xfrm>
          <a:custGeom>
            <a:avLst/>
            <a:gdLst/>
            <a:ahLst/>
            <a:cxnLst/>
            <a:rect l="l" t="t" r="r" b="b"/>
            <a:pathLst>
              <a:path w="3391" h="3392" extrusionOk="0">
                <a:moveTo>
                  <a:pt x="1709" y="1"/>
                </a:moveTo>
                <a:cubicBezTo>
                  <a:pt x="787" y="1"/>
                  <a:pt x="0" y="733"/>
                  <a:pt x="0" y="1683"/>
                </a:cubicBezTo>
                <a:cubicBezTo>
                  <a:pt x="0" y="2659"/>
                  <a:pt x="760" y="3391"/>
                  <a:pt x="1709" y="3391"/>
                </a:cubicBezTo>
                <a:cubicBezTo>
                  <a:pt x="2604" y="3391"/>
                  <a:pt x="3391" y="2659"/>
                  <a:pt x="3391" y="1683"/>
                </a:cubicBezTo>
                <a:cubicBezTo>
                  <a:pt x="3391" y="788"/>
                  <a:pt x="2658" y="1"/>
                  <a:pt x="170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18" name="Google Shape;418;p8"/>
          <p:cNvSpPr/>
          <p:nvPr/>
        </p:nvSpPr>
        <p:spPr>
          <a:xfrm rot="10800000">
            <a:off x="10225176" y="937523"/>
            <a:ext cx="135725" cy="135685"/>
          </a:xfrm>
          <a:custGeom>
            <a:avLst/>
            <a:gdLst/>
            <a:ahLst/>
            <a:cxnLst/>
            <a:rect l="l" t="t" r="r" b="b"/>
            <a:pathLst>
              <a:path w="3392" h="3391" extrusionOk="0">
                <a:moveTo>
                  <a:pt x="1682" y="0"/>
                </a:moveTo>
                <a:cubicBezTo>
                  <a:pt x="787" y="0"/>
                  <a:pt x="1" y="733"/>
                  <a:pt x="1" y="1682"/>
                </a:cubicBezTo>
                <a:cubicBezTo>
                  <a:pt x="1" y="2631"/>
                  <a:pt x="733" y="3391"/>
                  <a:pt x="1682" y="3391"/>
                </a:cubicBezTo>
                <a:cubicBezTo>
                  <a:pt x="2605" y="3391"/>
                  <a:pt x="3391" y="2604"/>
                  <a:pt x="3391" y="1682"/>
                </a:cubicBezTo>
                <a:cubicBezTo>
                  <a:pt x="3391" y="760"/>
                  <a:pt x="2632" y="0"/>
                  <a:pt x="1682" y="0"/>
                </a:cubicBezTo>
                <a:close/>
              </a:path>
            </a:pathLst>
          </a:custGeom>
          <a:noFill/>
          <a:ln w="8825" cap="flat" cmpd="sng">
            <a:solidFill>
              <a:schemeClr val="accent1"/>
            </a:solidFill>
            <a:prstDash val="solid"/>
            <a:miter lim="27123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591337107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9"/>
          <p:cNvSpPr/>
          <p:nvPr/>
        </p:nvSpPr>
        <p:spPr>
          <a:xfrm flipH="1">
            <a:off x="4226152" y="1616330"/>
            <a:ext cx="135725" cy="135725"/>
          </a:xfrm>
          <a:custGeom>
            <a:avLst/>
            <a:gdLst/>
            <a:ahLst/>
            <a:cxnLst/>
            <a:rect l="l" t="t" r="r" b="b"/>
            <a:pathLst>
              <a:path w="3392" h="3392" extrusionOk="0">
                <a:moveTo>
                  <a:pt x="1710" y="1"/>
                </a:moveTo>
                <a:cubicBezTo>
                  <a:pt x="787" y="1"/>
                  <a:pt x="1" y="733"/>
                  <a:pt x="1" y="1682"/>
                </a:cubicBezTo>
                <a:cubicBezTo>
                  <a:pt x="1" y="2642"/>
                  <a:pt x="760" y="3392"/>
                  <a:pt x="1662" y="3392"/>
                </a:cubicBezTo>
                <a:cubicBezTo>
                  <a:pt x="1678" y="3392"/>
                  <a:pt x="1694" y="3391"/>
                  <a:pt x="1710" y="3391"/>
                </a:cubicBezTo>
                <a:cubicBezTo>
                  <a:pt x="2605" y="3391"/>
                  <a:pt x="3391" y="2659"/>
                  <a:pt x="3391" y="1682"/>
                </a:cubicBezTo>
                <a:cubicBezTo>
                  <a:pt x="3391" y="787"/>
                  <a:pt x="2659" y="1"/>
                  <a:pt x="171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21" name="Google Shape;421;p9"/>
          <p:cNvSpPr/>
          <p:nvPr/>
        </p:nvSpPr>
        <p:spPr>
          <a:xfrm flipH="1">
            <a:off x="2165410" y="547462"/>
            <a:ext cx="135725" cy="135685"/>
          </a:xfrm>
          <a:custGeom>
            <a:avLst/>
            <a:gdLst/>
            <a:ahLst/>
            <a:cxnLst/>
            <a:rect l="l" t="t" r="r" b="b"/>
            <a:pathLst>
              <a:path w="3392" h="3391" extrusionOk="0">
                <a:moveTo>
                  <a:pt x="1682" y="0"/>
                </a:moveTo>
                <a:cubicBezTo>
                  <a:pt x="787" y="0"/>
                  <a:pt x="1" y="733"/>
                  <a:pt x="1" y="1682"/>
                </a:cubicBezTo>
                <a:cubicBezTo>
                  <a:pt x="1" y="2631"/>
                  <a:pt x="733" y="3391"/>
                  <a:pt x="1682" y="3391"/>
                </a:cubicBezTo>
                <a:cubicBezTo>
                  <a:pt x="2605" y="3391"/>
                  <a:pt x="3391" y="2604"/>
                  <a:pt x="3391" y="1682"/>
                </a:cubicBezTo>
                <a:cubicBezTo>
                  <a:pt x="3391" y="760"/>
                  <a:pt x="2632" y="0"/>
                  <a:pt x="168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22" name="Google Shape;422;p9"/>
          <p:cNvSpPr/>
          <p:nvPr/>
        </p:nvSpPr>
        <p:spPr>
          <a:xfrm flipH="1">
            <a:off x="1128954" y="204595"/>
            <a:ext cx="135685" cy="135725"/>
          </a:xfrm>
          <a:custGeom>
            <a:avLst/>
            <a:gdLst/>
            <a:ahLst/>
            <a:cxnLst/>
            <a:rect l="l" t="t" r="r" b="b"/>
            <a:pathLst>
              <a:path w="3391" h="3392" extrusionOk="0">
                <a:moveTo>
                  <a:pt x="1709" y="1"/>
                </a:moveTo>
                <a:cubicBezTo>
                  <a:pt x="787" y="1"/>
                  <a:pt x="0" y="733"/>
                  <a:pt x="0" y="1683"/>
                </a:cubicBezTo>
                <a:cubicBezTo>
                  <a:pt x="0" y="2659"/>
                  <a:pt x="760" y="3391"/>
                  <a:pt x="1709" y="3391"/>
                </a:cubicBezTo>
                <a:cubicBezTo>
                  <a:pt x="2604" y="3391"/>
                  <a:pt x="3391" y="2659"/>
                  <a:pt x="3391" y="1683"/>
                </a:cubicBezTo>
                <a:cubicBezTo>
                  <a:pt x="3391" y="788"/>
                  <a:pt x="2658" y="1"/>
                  <a:pt x="170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23" name="Google Shape;423;p9"/>
          <p:cNvSpPr/>
          <p:nvPr/>
        </p:nvSpPr>
        <p:spPr>
          <a:xfrm flipH="1">
            <a:off x="472335" y="1258466"/>
            <a:ext cx="135685" cy="135685"/>
          </a:xfrm>
          <a:custGeom>
            <a:avLst/>
            <a:gdLst/>
            <a:ahLst/>
            <a:cxnLst/>
            <a:rect l="l" t="t" r="r" b="b"/>
            <a:pathLst>
              <a:path w="3391" h="3391" fill="none" extrusionOk="0">
                <a:moveTo>
                  <a:pt x="0" y="1709"/>
                </a:moveTo>
                <a:cubicBezTo>
                  <a:pt x="0" y="760"/>
                  <a:pt x="787" y="0"/>
                  <a:pt x="1709" y="0"/>
                </a:cubicBezTo>
                <a:cubicBezTo>
                  <a:pt x="2658" y="0"/>
                  <a:pt x="3391" y="787"/>
                  <a:pt x="3391" y="1709"/>
                </a:cubicBezTo>
                <a:cubicBezTo>
                  <a:pt x="3391" y="2658"/>
                  <a:pt x="2604" y="3391"/>
                  <a:pt x="1709" y="3391"/>
                </a:cubicBezTo>
                <a:cubicBezTo>
                  <a:pt x="787" y="3391"/>
                  <a:pt x="0" y="2658"/>
                  <a:pt x="0" y="1709"/>
                </a:cubicBezTo>
                <a:close/>
              </a:path>
            </a:pathLst>
          </a:custGeom>
          <a:noFill/>
          <a:ln w="8825" cap="flat" cmpd="sng">
            <a:solidFill>
              <a:schemeClr val="lt2"/>
            </a:solidFill>
            <a:prstDash val="solid"/>
            <a:miter lim="27123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24" name="Google Shape;424;p9"/>
          <p:cNvSpPr/>
          <p:nvPr/>
        </p:nvSpPr>
        <p:spPr>
          <a:xfrm flipH="1">
            <a:off x="210062" y="340319"/>
            <a:ext cx="68423" cy="67343"/>
          </a:xfrm>
          <a:custGeom>
            <a:avLst/>
            <a:gdLst/>
            <a:ahLst/>
            <a:cxnLst/>
            <a:rect l="l" t="t" r="r" b="b"/>
            <a:pathLst>
              <a:path w="1710" h="1683" fill="none" extrusionOk="0">
                <a:moveTo>
                  <a:pt x="1" y="842"/>
                </a:moveTo>
                <a:cubicBezTo>
                  <a:pt x="1" y="381"/>
                  <a:pt x="381" y="1"/>
                  <a:pt x="869" y="1"/>
                </a:cubicBezTo>
                <a:cubicBezTo>
                  <a:pt x="1330" y="1"/>
                  <a:pt x="1710" y="381"/>
                  <a:pt x="1710" y="842"/>
                </a:cubicBezTo>
                <a:cubicBezTo>
                  <a:pt x="1710" y="1330"/>
                  <a:pt x="1330" y="1682"/>
                  <a:pt x="869" y="1682"/>
                </a:cubicBezTo>
                <a:cubicBezTo>
                  <a:pt x="381" y="1682"/>
                  <a:pt x="1" y="1330"/>
                  <a:pt x="1" y="842"/>
                </a:cubicBezTo>
                <a:close/>
              </a:path>
            </a:pathLst>
          </a:custGeom>
          <a:noFill/>
          <a:ln w="8825" cap="flat" cmpd="sng">
            <a:solidFill>
              <a:schemeClr val="accent1"/>
            </a:solidFill>
            <a:prstDash val="solid"/>
            <a:miter lim="27123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25" name="Google Shape;425;p9"/>
          <p:cNvSpPr/>
          <p:nvPr/>
        </p:nvSpPr>
        <p:spPr>
          <a:xfrm flipH="1">
            <a:off x="1406768" y="6255966"/>
            <a:ext cx="135685" cy="135685"/>
          </a:xfrm>
          <a:custGeom>
            <a:avLst/>
            <a:gdLst/>
            <a:ahLst/>
            <a:cxnLst/>
            <a:rect l="l" t="t" r="r" b="b"/>
            <a:pathLst>
              <a:path w="3391" h="3391" fill="none" extrusionOk="0">
                <a:moveTo>
                  <a:pt x="0" y="1709"/>
                </a:moveTo>
                <a:cubicBezTo>
                  <a:pt x="0" y="760"/>
                  <a:pt x="787" y="0"/>
                  <a:pt x="1709" y="0"/>
                </a:cubicBezTo>
                <a:cubicBezTo>
                  <a:pt x="2658" y="0"/>
                  <a:pt x="3391" y="787"/>
                  <a:pt x="3391" y="1709"/>
                </a:cubicBezTo>
                <a:cubicBezTo>
                  <a:pt x="3391" y="2658"/>
                  <a:pt x="2604" y="3391"/>
                  <a:pt x="1709" y="3391"/>
                </a:cubicBezTo>
                <a:cubicBezTo>
                  <a:pt x="787" y="3391"/>
                  <a:pt x="0" y="2658"/>
                  <a:pt x="0" y="1709"/>
                </a:cubicBezTo>
                <a:close/>
              </a:path>
            </a:pathLst>
          </a:custGeom>
          <a:noFill/>
          <a:ln w="8825" cap="flat" cmpd="sng">
            <a:solidFill>
              <a:schemeClr val="lt2"/>
            </a:solidFill>
            <a:prstDash val="solid"/>
            <a:miter lim="27123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26" name="Google Shape;426;p9"/>
          <p:cNvSpPr/>
          <p:nvPr/>
        </p:nvSpPr>
        <p:spPr>
          <a:xfrm flipH="1">
            <a:off x="371676" y="5795262"/>
            <a:ext cx="135725" cy="135685"/>
          </a:xfrm>
          <a:custGeom>
            <a:avLst/>
            <a:gdLst/>
            <a:ahLst/>
            <a:cxnLst/>
            <a:rect l="l" t="t" r="r" b="b"/>
            <a:pathLst>
              <a:path w="3392" h="3391" extrusionOk="0">
                <a:moveTo>
                  <a:pt x="1682" y="0"/>
                </a:moveTo>
                <a:cubicBezTo>
                  <a:pt x="787" y="0"/>
                  <a:pt x="1" y="733"/>
                  <a:pt x="1" y="1682"/>
                </a:cubicBezTo>
                <a:cubicBezTo>
                  <a:pt x="1" y="2631"/>
                  <a:pt x="733" y="3391"/>
                  <a:pt x="1682" y="3391"/>
                </a:cubicBezTo>
                <a:cubicBezTo>
                  <a:pt x="2605" y="3391"/>
                  <a:pt x="3391" y="2604"/>
                  <a:pt x="3391" y="1682"/>
                </a:cubicBezTo>
                <a:cubicBezTo>
                  <a:pt x="3391" y="760"/>
                  <a:pt x="2632" y="0"/>
                  <a:pt x="168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27" name="Google Shape;427;p9"/>
          <p:cNvSpPr txBox="1">
            <a:spLocks noGrp="1"/>
          </p:cNvSpPr>
          <p:nvPr>
            <p:ph type="subTitle" idx="1"/>
          </p:nvPr>
        </p:nvSpPr>
        <p:spPr>
          <a:xfrm>
            <a:off x="953467" y="3144259"/>
            <a:ext cx="4166400" cy="172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28" name="Google Shape;428;p9"/>
          <p:cNvSpPr txBox="1">
            <a:spLocks noGrp="1"/>
          </p:cNvSpPr>
          <p:nvPr>
            <p:ph type="title"/>
          </p:nvPr>
        </p:nvSpPr>
        <p:spPr>
          <a:xfrm>
            <a:off x="953467" y="1893800"/>
            <a:ext cx="4166400" cy="123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4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13133427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10"/>
          <p:cNvSpPr txBox="1">
            <a:spLocks noGrp="1"/>
          </p:cNvSpPr>
          <p:nvPr>
            <p:ph type="title"/>
          </p:nvPr>
        </p:nvSpPr>
        <p:spPr>
          <a:xfrm>
            <a:off x="7011833" y="831400"/>
            <a:ext cx="4226800" cy="13576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37760989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11"/>
          <p:cNvSpPr txBox="1">
            <a:spLocks noGrp="1"/>
          </p:cNvSpPr>
          <p:nvPr>
            <p:ph type="title" hasCustomPrompt="1"/>
          </p:nvPr>
        </p:nvSpPr>
        <p:spPr>
          <a:xfrm>
            <a:off x="1712000" y="2077967"/>
            <a:ext cx="8768000" cy="201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9pPr>
          </a:lstStyle>
          <a:p>
            <a:r>
              <a:t>xx%</a:t>
            </a:r>
          </a:p>
        </p:txBody>
      </p:sp>
      <p:sp>
        <p:nvSpPr>
          <p:cNvPr id="433" name="Google Shape;433;p11"/>
          <p:cNvSpPr txBox="1">
            <a:spLocks noGrp="1"/>
          </p:cNvSpPr>
          <p:nvPr>
            <p:ph type="subTitle" idx="1"/>
          </p:nvPr>
        </p:nvSpPr>
        <p:spPr>
          <a:xfrm>
            <a:off x="1712000" y="4092833"/>
            <a:ext cx="8768000" cy="95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  <p:grpSp>
        <p:nvGrpSpPr>
          <p:cNvPr id="434" name="Google Shape;434;p11"/>
          <p:cNvGrpSpPr/>
          <p:nvPr/>
        </p:nvGrpSpPr>
        <p:grpSpPr>
          <a:xfrm>
            <a:off x="-498613" y="-571492"/>
            <a:ext cx="12954953" cy="6780019"/>
            <a:chOff x="-373960" y="-428619"/>
            <a:chExt cx="9716215" cy="5085014"/>
          </a:xfrm>
        </p:grpSpPr>
        <p:grpSp>
          <p:nvGrpSpPr>
            <p:cNvPr id="435" name="Google Shape;435;p11"/>
            <p:cNvGrpSpPr/>
            <p:nvPr/>
          </p:nvGrpSpPr>
          <p:grpSpPr>
            <a:xfrm>
              <a:off x="-373960" y="-428619"/>
              <a:ext cx="9716215" cy="5085014"/>
              <a:chOff x="-373960" y="-428619"/>
              <a:chExt cx="9716215" cy="5085014"/>
            </a:xfrm>
          </p:grpSpPr>
          <p:grpSp>
            <p:nvGrpSpPr>
              <p:cNvPr id="436" name="Google Shape;436;p11"/>
              <p:cNvGrpSpPr/>
              <p:nvPr/>
            </p:nvGrpSpPr>
            <p:grpSpPr>
              <a:xfrm>
                <a:off x="-373960" y="-428619"/>
                <a:ext cx="9716215" cy="5085014"/>
                <a:chOff x="-373960" y="-428619"/>
                <a:chExt cx="9716215" cy="5085014"/>
              </a:xfrm>
            </p:grpSpPr>
            <p:grpSp>
              <p:nvGrpSpPr>
                <p:cNvPr id="437" name="Google Shape;437;p11"/>
                <p:cNvGrpSpPr/>
                <p:nvPr/>
              </p:nvGrpSpPr>
              <p:grpSpPr>
                <a:xfrm>
                  <a:off x="5036240" y="-428619"/>
                  <a:ext cx="4306015" cy="5085014"/>
                  <a:chOff x="4807640" y="-352419"/>
                  <a:chExt cx="4306015" cy="5085014"/>
                </a:xfrm>
              </p:grpSpPr>
              <p:sp>
                <p:nvSpPr>
                  <p:cNvPr id="438" name="Google Shape;438;p11"/>
                  <p:cNvSpPr/>
                  <p:nvPr/>
                </p:nvSpPr>
                <p:spPr>
                  <a:xfrm flipH="1">
                    <a:off x="8149854" y="-106577"/>
                    <a:ext cx="324828" cy="176881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824" h="58941" fill="none" extrusionOk="0">
                        <a:moveTo>
                          <a:pt x="1" y="0"/>
                        </a:moveTo>
                        <a:lnTo>
                          <a:pt x="1" y="30569"/>
                        </a:lnTo>
                        <a:lnTo>
                          <a:pt x="10823" y="41391"/>
                        </a:lnTo>
                        <a:lnTo>
                          <a:pt x="10823" y="58940"/>
                        </a:lnTo>
                      </a:path>
                    </a:pathLst>
                  </a:custGeom>
                  <a:noFill/>
                  <a:ln w="8825" cap="flat" cmpd="sng">
                    <a:solidFill>
                      <a:schemeClr val="accent1"/>
                    </a:solidFill>
                    <a:prstDash val="solid"/>
                    <a:miter lim="27123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439" name="Google Shape;439;p11"/>
                  <p:cNvSpPr/>
                  <p:nvPr/>
                </p:nvSpPr>
                <p:spPr>
                  <a:xfrm flipH="1">
                    <a:off x="7849514" y="-65884"/>
                    <a:ext cx="244221" cy="108345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138" h="36103" fill="none" extrusionOk="0">
                        <a:moveTo>
                          <a:pt x="1" y="36102"/>
                        </a:moveTo>
                        <a:lnTo>
                          <a:pt x="1" y="27965"/>
                        </a:lnTo>
                        <a:lnTo>
                          <a:pt x="8138" y="19828"/>
                        </a:lnTo>
                        <a:lnTo>
                          <a:pt x="8138" y="1"/>
                        </a:lnTo>
                      </a:path>
                    </a:pathLst>
                  </a:custGeom>
                  <a:noFill/>
                  <a:ln w="8825" cap="flat" cmpd="sng">
                    <a:solidFill>
                      <a:schemeClr val="accent1"/>
                    </a:solidFill>
                    <a:prstDash val="solid"/>
                    <a:miter lim="27123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440" name="Google Shape;440;p11"/>
                  <p:cNvSpPr/>
                  <p:nvPr/>
                </p:nvSpPr>
                <p:spPr>
                  <a:xfrm flipH="1">
                    <a:off x="8236133" y="-202639"/>
                    <a:ext cx="30" cy="10158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" h="33852" fill="none" extrusionOk="0">
                        <a:moveTo>
                          <a:pt x="0" y="33851"/>
                        </a:moveTo>
                        <a:lnTo>
                          <a:pt x="0" y="1"/>
                        </a:lnTo>
                      </a:path>
                    </a:pathLst>
                  </a:custGeom>
                  <a:noFill/>
                  <a:ln w="8825" cap="flat" cmpd="sng">
                    <a:solidFill>
                      <a:schemeClr val="accent1"/>
                    </a:solidFill>
                    <a:prstDash val="solid"/>
                    <a:miter lim="27123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441" name="Google Shape;441;p11"/>
                  <p:cNvSpPr/>
                  <p:nvPr/>
                </p:nvSpPr>
                <p:spPr>
                  <a:xfrm flipH="1">
                    <a:off x="8359864" y="-132626"/>
                    <a:ext cx="30" cy="80831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" h="26935" fill="none" extrusionOk="0">
                        <a:moveTo>
                          <a:pt x="0" y="26934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 w="8825" cap="flat" cmpd="sng">
                    <a:solidFill>
                      <a:schemeClr val="accent1"/>
                    </a:solidFill>
                    <a:prstDash val="solid"/>
                    <a:miter lim="27123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442" name="Google Shape;442;p11"/>
                  <p:cNvSpPr/>
                  <p:nvPr/>
                </p:nvSpPr>
                <p:spPr>
                  <a:xfrm flipH="1">
                    <a:off x="7731485" y="-51239"/>
                    <a:ext cx="174208" cy="13764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05" h="45868" fill="none" extrusionOk="0">
                        <a:moveTo>
                          <a:pt x="0" y="45867"/>
                        </a:moveTo>
                        <a:lnTo>
                          <a:pt x="0" y="26663"/>
                        </a:lnTo>
                        <a:lnTo>
                          <a:pt x="5805" y="20886"/>
                        </a:lnTo>
                        <a:lnTo>
                          <a:pt x="5805" y="1"/>
                        </a:lnTo>
                      </a:path>
                    </a:pathLst>
                  </a:custGeom>
                  <a:noFill/>
                  <a:ln w="8825" cap="flat" cmpd="sng">
                    <a:solidFill>
                      <a:schemeClr val="accent1"/>
                    </a:solidFill>
                    <a:prstDash val="solid"/>
                    <a:miter lim="27123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443" name="Google Shape;443;p11"/>
                  <p:cNvSpPr/>
                  <p:nvPr/>
                </p:nvSpPr>
                <p:spPr>
                  <a:xfrm flipH="1">
                    <a:off x="7536119" y="-93553"/>
                    <a:ext cx="113168" cy="135939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71" h="45298" fill="none" extrusionOk="0">
                        <a:moveTo>
                          <a:pt x="0" y="0"/>
                        </a:moveTo>
                        <a:lnTo>
                          <a:pt x="0" y="34854"/>
                        </a:lnTo>
                        <a:lnTo>
                          <a:pt x="3771" y="38625"/>
                        </a:lnTo>
                        <a:lnTo>
                          <a:pt x="3771" y="45297"/>
                        </a:lnTo>
                      </a:path>
                    </a:pathLst>
                  </a:custGeom>
                  <a:noFill/>
                  <a:ln w="8825" cap="flat" cmpd="sng">
                    <a:solidFill>
                      <a:schemeClr val="accent1"/>
                    </a:solidFill>
                    <a:prstDash val="solid"/>
                    <a:miter lim="27123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444" name="Google Shape;444;p11"/>
                  <p:cNvSpPr/>
                  <p:nvPr/>
                </p:nvSpPr>
                <p:spPr>
                  <a:xfrm flipH="1">
                    <a:off x="7441678" y="-188805"/>
                    <a:ext cx="60290" cy="1002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9" h="33391" fill="none" extrusionOk="0">
                        <a:moveTo>
                          <a:pt x="1" y="33390"/>
                        </a:moveTo>
                        <a:lnTo>
                          <a:pt x="1" y="28481"/>
                        </a:lnTo>
                        <a:lnTo>
                          <a:pt x="2008" y="26474"/>
                        </a:lnTo>
                        <a:lnTo>
                          <a:pt x="2008" y="1"/>
                        </a:lnTo>
                      </a:path>
                    </a:pathLst>
                  </a:custGeom>
                  <a:noFill/>
                  <a:ln w="8825" cap="flat" cmpd="sng">
                    <a:solidFill>
                      <a:schemeClr val="accent1"/>
                    </a:solidFill>
                    <a:prstDash val="solid"/>
                    <a:miter lim="27123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445" name="Google Shape;445;p11"/>
                  <p:cNvSpPr/>
                  <p:nvPr/>
                </p:nvSpPr>
                <p:spPr>
                  <a:xfrm flipH="1">
                    <a:off x="7103075" y="-179021"/>
                    <a:ext cx="147349" cy="10362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910" h="34529" fill="none" extrusionOk="0">
                        <a:moveTo>
                          <a:pt x="4910" y="34529"/>
                        </a:moveTo>
                        <a:lnTo>
                          <a:pt x="4910" y="31383"/>
                        </a:lnTo>
                        <a:lnTo>
                          <a:pt x="0" y="26446"/>
                        </a:lnTo>
                        <a:lnTo>
                          <a:pt x="0" y="0"/>
                        </a:lnTo>
                      </a:path>
                    </a:pathLst>
                  </a:custGeom>
                  <a:noFill/>
                  <a:ln w="8825" cap="flat" cmpd="sng">
                    <a:solidFill>
                      <a:schemeClr val="accent1"/>
                    </a:solidFill>
                    <a:prstDash val="solid"/>
                    <a:miter lim="27123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446" name="Google Shape;446;p11"/>
                  <p:cNvSpPr/>
                  <p:nvPr/>
                </p:nvSpPr>
                <p:spPr>
                  <a:xfrm flipH="1">
                    <a:off x="7103075" y="-134246"/>
                    <a:ext cx="30" cy="7431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" h="24765" fill="none" extrusionOk="0">
                        <a:moveTo>
                          <a:pt x="1" y="0"/>
                        </a:moveTo>
                        <a:lnTo>
                          <a:pt x="1" y="24764"/>
                        </a:lnTo>
                      </a:path>
                    </a:pathLst>
                  </a:custGeom>
                  <a:noFill/>
                  <a:ln w="8825" cap="flat" cmpd="sng">
                    <a:solidFill>
                      <a:schemeClr val="accent1"/>
                    </a:solidFill>
                    <a:prstDash val="solid"/>
                    <a:miter lim="27123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447" name="Google Shape;447;p11"/>
                  <p:cNvSpPr/>
                  <p:nvPr/>
                </p:nvSpPr>
                <p:spPr>
                  <a:xfrm flipH="1">
                    <a:off x="6980154" y="-158675"/>
                    <a:ext cx="30" cy="8823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" h="29403" fill="none" extrusionOk="0">
                        <a:moveTo>
                          <a:pt x="0" y="0"/>
                        </a:moveTo>
                        <a:lnTo>
                          <a:pt x="0" y="29403"/>
                        </a:lnTo>
                      </a:path>
                    </a:pathLst>
                  </a:custGeom>
                  <a:noFill/>
                  <a:ln w="8825" cap="flat" cmpd="sng">
                    <a:solidFill>
                      <a:schemeClr val="accent1"/>
                    </a:solidFill>
                    <a:prstDash val="solid"/>
                    <a:miter lim="27123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448" name="Google Shape;448;p11"/>
                  <p:cNvSpPr/>
                  <p:nvPr/>
                </p:nvSpPr>
                <p:spPr>
                  <a:xfrm flipH="1">
                    <a:off x="8098567" y="1662212"/>
                    <a:ext cx="101794" cy="10257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92" h="3418" fill="none" extrusionOk="0">
                        <a:moveTo>
                          <a:pt x="1" y="1682"/>
                        </a:moveTo>
                        <a:cubicBezTo>
                          <a:pt x="1" y="733"/>
                          <a:pt x="760" y="0"/>
                          <a:pt x="1682" y="0"/>
                        </a:cubicBezTo>
                        <a:cubicBezTo>
                          <a:pt x="2632" y="0"/>
                          <a:pt x="3391" y="760"/>
                          <a:pt x="3391" y="1682"/>
                        </a:cubicBezTo>
                        <a:cubicBezTo>
                          <a:pt x="3391" y="2604"/>
                          <a:pt x="2604" y="3391"/>
                          <a:pt x="1682" y="3391"/>
                        </a:cubicBezTo>
                        <a:cubicBezTo>
                          <a:pt x="733" y="3418"/>
                          <a:pt x="1" y="2631"/>
                          <a:pt x="1" y="1682"/>
                        </a:cubicBezTo>
                        <a:close/>
                      </a:path>
                    </a:pathLst>
                  </a:custGeom>
                  <a:noFill/>
                  <a:ln w="8825" cap="flat" cmpd="sng">
                    <a:solidFill>
                      <a:schemeClr val="accent1"/>
                    </a:solidFill>
                    <a:prstDash val="solid"/>
                    <a:miter lim="27123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449" name="Google Shape;449;p11"/>
                  <p:cNvSpPr/>
                  <p:nvPr/>
                </p:nvSpPr>
                <p:spPr>
                  <a:xfrm flipH="1">
                    <a:off x="8523478" y="4310115"/>
                    <a:ext cx="101794" cy="1017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92" h="3391" extrusionOk="0">
                        <a:moveTo>
                          <a:pt x="1710" y="0"/>
                        </a:moveTo>
                        <a:cubicBezTo>
                          <a:pt x="788" y="0"/>
                          <a:pt x="1" y="760"/>
                          <a:pt x="1" y="1709"/>
                        </a:cubicBezTo>
                        <a:cubicBezTo>
                          <a:pt x="1" y="2658"/>
                          <a:pt x="788" y="3391"/>
                          <a:pt x="1710" y="3391"/>
                        </a:cubicBezTo>
                        <a:cubicBezTo>
                          <a:pt x="2632" y="3391"/>
                          <a:pt x="3391" y="2658"/>
                          <a:pt x="3391" y="1709"/>
                        </a:cubicBezTo>
                        <a:cubicBezTo>
                          <a:pt x="3391" y="787"/>
                          <a:pt x="2659" y="0"/>
                          <a:pt x="1710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450" name="Google Shape;450;p11"/>
                  <p:cNvSpPr/>
                  <p:nvPr/>
                </p:nvSpPr>
                <p:spPr>
                  <a:xfrm flipH="1">
                    <a:off x="9011861" y="2831102"/>
                    <a:ext cx="101794" cy="10179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92" h="3392" extrusionOk="0">
                        <a:moveTo>
                          <a:pt x="1709" y="0"/>
                        </a:moveTo>
                        <a:cubicBezTo>
                          <a:pt x="787" y="0"/>
                          <a:pt x="1" y="732"/>
                          <a:pt x="1" y="1682"/>
                        </a:cubicBezTo>
                        <a:cubicBezTo>
                          <a:pt x="1" y="2615"/>
                          <a:pt x="735" y="3391"/>
                          <a:pt x="1662" y="3391"/>
                        </a:cubicBezTo>
                        <a:cubicBezTo>
                          <a:pt x="1678" y="3391"/>
                          <a:pt x="1693" y="3391"/>
                          <a:pt x="1709" y="3391"/>
                        </a:cubicBezTo>
                        <a:cubicBezTo>
                          <a:pt x="2632" y="3391"/>
                          <a:pt x="3391" y="2631"/>
                          <a:pt x="3391" y="1682"/>
                        </a:cubicBezTo>
                        <a:cubicBezTo>
                          <a:pt x="3391" y="787"/>
                          <a:pt x="2659" y="0"/>
                          <a:pt x="1709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451" name="Google Shape;451;p11"/>
                  <p:cNvSpPr/>
                  <p:nvPr/>
                </p:nvSpPr>
                <p:spPr>
                  <a:xfrm flipH="1">
                    <a:off x="8044039" y="2156297"/>
                    <a:ext cx="101794" cy="10179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92" h="3392" extrusionOk="0">
                        <a:moveTo>
                          <a:pt x="1710" y="1"/>
                        </a:moveTo>
                        <a:cubicBezTo>
                          <a:pt x="787" y="1"/>
                          <a:pt x="1" y="733"/>
                          <a:pt x="1" y="1682"/>
                        </a:cubicBezTo>
                        <a:cubicBezTo>
                          <a:pt x="1" y="2642"/>
                          <a:pt x="760" y="3392"/>
                          <a:pt x="1662" y="3392"/>
                        </a:cubicBezTo>
                        <a:cubicBezTo>
                          <a:pt x="1678" y="3392"/>
                          <a:pt x="1694" y="3391"/>
                          <a:pt x="1710" y="3391"/>
                        </a:cubicBezTo>
                        <a:cubicBezTo>
                          <a:pt x="2605" y="3391"/>
                          <a:pt x="3391" y="2659"/>
                          <a:pt x="3391" y="1682"/>
                        </a:cubicBezTo>
                        <a:cubicBezTo>
                          <a:pt x="3391" y="787"/>
                          <a:pt x="2659" y="1"/>
                          <a:pt x="1710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452" name="Google Shape;452;p11"/>
                  <p:cNvSpPr/>
                  <p:nvPr/>
                </p:nvSpPr>
                <p:spPr>
                  <a:xfrm flipH="1">
                    <a:off x="5916270" y="1418021"/>
                    <a:ext cx="101794" cy="1017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92" h="3391" extrusionOk="0">
                        <a:moveTo>
                          <a:pt x="1682" y="0"/>
                        </a:moveTo>
                        <a:cubicBezTo>
                          <a:pt x="787" y="0"/>
                          <a:pt x="1" y="733"/>
                          <a:pt x="1" y="1682"/>
                        </a:cubicBezTo>
                        <a:cubicBezTo>
                          <a:pt x="1" y="2631"/>
                          <a:pt x="733" y="3391"/>
                          <a:pt x="1682" y="3391"/>
                        </a:cubicBezTo>
                        <a:cubicBezTo>
                          <a:pt x="2605" y="3391"/>
                          <a:pt x="3391" y="2604"/>
                          <a:pt x="3391" y="1682"/>
                        </a:cubicBezTo>
                        <a:cubicBezTo>
                          <a:pt x="3391" y="760"/>
                          <a:pt x="2632" y="0"/>
                          <a:pt x="1682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453" name="Google Shape;453;p11"/>
                  <p:cNvSpPr/>
                  <p:nvPr/>
                </p:nvSpPr>
                <p:spPr>
                  <a:xfrm flipH="1">
                    <a:off x="6350935" y="984166"/>
                    <a:ext cx="101794" cy="1017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92" h="3391" extrusionOk="0">
                        <a:moveTo>
                          <a:pt x="1709" y="0"/>
                        </a:moveTo>
                        <a:cubicBezTo>
                          <a:pt x="787" y="0"/>
                          <a:pt x="1" y="733"/>
                          <a:pt x="1" y="1682"/>
                        </a:cubicBezTo>
                        <a:cubicBezTo>
                          <a:pt x="1" y="2658"/>
                          <a:pt x="760" y="3391"/>
                          <a:pt x="1709" y="3391"/>
                        </a:cubicBezTo>
                        <a:cubicBezTo>
                          <a:pt x="2604" y="3391"/>
                          <a:pt x="3391" y="2604"/>
                          <a:pt x="3391" y="1682"/>
                        </a:cubicBezTo>
                        <a:cubicBezTo>
                          <a:pt x="3391" y="787"/>
                          <a:pt x="2659" y="0"/>
                          <a:pt x="1709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454" name="Google Shape;454;p11"/>
                  <p:cNvSpPr/>
                  <p:nvPr/>
                </p:nvSpPr>
                <p:spPr>
                  <a:xfrm flipH="1">
                    <a:off x="7960191" y="1164046"/>
                    <a:ext cx="101794" cy="10179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92" h="3392" fill="none" extrusionOk="0">
                        <a:moveTo>
                          <a:pt x="1" y="1709"/>
                        </a:moveTo>
                        <a:cubicBezTo>
                          <a:pt x="1" y="760"/>
                          <a:pt x="760" y="1"/>
                          <a:pt x="1682" y="1"/>
                        </a:cubicBezTo>
                        <a:cubicBezTo>
                          <a:pt x="2632" y="1"/>
                          <a:pt x="3391" y="787"/>
                          <a:pt x="3391" y="1709"/>
                        </a:cubicBezTo>
                        <a:cubicBezTo>
                          <a:pt x="3391" y="2659"/>
                          <a:pt x="2605" y="3391"/>
                          <a:pt x="1682" y="3391"/>
                        </a:cubicBezTo>
                        <a:cubicBezTo>
                          <a:pt x="733" y="3391"/>
                          <a:pt x="1" y="2659"/>
                          <a:pt x="1" y="1709"/>
                        </a:cubicBezTo>
                        <a:close/>
                      </a:path>
                    </a:pathLst>
                  </a:custGeom>
                  <a:noFill/>
                  <a:ln w="8825" cap="flat" cmpd="sng">
                    <a:solidFill>
                      <a:schemeClr val="accent1"/>
                    </a:solidFill>
                    <a:prstDash val="solid"/>
                    <a:miter lim="27123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455" name="Google Shape;455;p11"/>
                  <p:cNvSpPr/>
                  <p:nvPr/>
                </p:nvSpPr>
                <p:spPr>
                  <a:xfrm flipH="1">
                    <a:off x="7451461" y="813229"/>
                    <a:ext cx="101764" cy="1017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91" h="3391" fill="none" extrusionOk="0">
                        <a:moveTo>
                          <a:pt x="0" y="1709"/>
                        </a:moveTo>
                        <a:cubicBezTo>
                          <a:pt x="0" y="760"/>
                          <a:pt x="760" y="0"/>
                          <a:pt x="1682" y="0"/>
                        </a:cubicBezTo>
                        <a:cubicBezTo>
                          <a:pt x="2631" y="0"/>
                          <a:pt x="3391" y="787"/>
                          <a:pt x="3391" y="1709"/>
                        </a:cubicBezTo>
                        <a:cubicBezTo>
                          <a:pt x="3391" y="2658"/>
                          <a:pt x="2604" y="3391"/>
                          <a:pt x="1682" y="3391"/>
                        </a:cubicBezTo>
                        <a:cubicBezTo>
                          <a:pt x="760" y="3391"/>
                          <a:pt x="0" y="2631"/>
                          <a:pt x="0" y="1709"/>
                        </a:cubicBezTo>
                        <a:close/>
                      </a:path>
                    </a:pathLst>
                  </a:custGeom>
                  <a:noFill/>
                  <a:ln w="8825" cap="flat" cmpd="sng">
                    <a:solidFill>
                      <a:schemeClr val="accent1"/>
                    </a:solidFill>
                    <a:prstDash val="solid"/>
                    <a:miter lim="27123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456" name="Google Shape;456;p11"/>
                  <p:cNvSpPr/>
                  <p:nvPr/>
                </p:nvSpPr>
                <p:spPr>
                  <a:xfrm flipH="1">
                    <a:off x="7051788" y="857164"/>
                    <a:ext cx="101794" cy="10179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92" h="3392" fill="none" extrusionOk="0">
                        <a:moveTo>
                          <a:pt x="3391" y="1683"/>
                        </a:moveTo>
                        <a:cubicBezTo>
                          <a:pt x="3391" y="2632"/>
                          <a:pt x="2632" y="3391"/>
                          <a:pt x="1683" y="3391"/>
                        </a:cubicBezTo>
                        <a:cubicBezTo>
                          <a:pt x="760" y="3391"/>
                          <a:pt x="1" y="2632"/>
                          <a:pt x="1" y="1683"/>
                        </a:cubicBezTo>
                        <a:cubicBezTo>
                          <a:pt x="1" y="760"/>
                          <a:pt x="760" y="1"/>
                          <a:pt x="1683" y="1"/>
                        </a:cubicBezTo>
                        <a:cubicBezTo>
                          <a:pt x="2632" y="1"/>
                          <a:pt x="3391" y="760"/>
                          <a:pt x="3391" y="1683"/>
                        </a:cubicBezTo>
                        <a:close/>
                      </a:path>
                    </a:pathLst>
                  </a:custGeom>
                  <a:noFill/>
                  <a:ln w="8825" cap="flat" cmpd="sng">
                    <a:solidFill>
                      <a:schemeClr val="accent1"/>
                    </a:solidFill>
                    <a:prstDash val="solid"/>
                    <a:miter lim="27123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457" name="Google Shape;457;p11"/>
                  <p:cNvSpPr/>
                  <p:nvPr/>
                </p:nvSpPr>
                <p:spPr>
                  <a:xfrm flipH="1">
                    <a:off x="5434399" y="459141"/>
                    <a:ext cx="101764" cy="1026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91" h="3419" fill="none" extrusionOk="0">
                        <a:moveTo>
                          <a:pt x="0" y="1709"/>
                        </a:moveTo>
                        <a:cubicBezTo>
                          <a:pt x="0" y="760"/>
                          <a:pt x="787" y="0"/>
                          <a:pt x="1709" y="0"/>
                        </a:cubicBezTo>
                        <a:cubicBezTo>
                          <a:pt x="2658" y="0"/>
                          <a:pt x="3391" y="787"/>
                          <a:pt x="3391" y="1709"/>
                        </a:cubicBezTo>
                        <a:cubicBezTo>
                          <a:pt x="3391" y="2659"/>
                          <a:pt x="2631" y="3391"/>
                          <a:pt x="1709" y="3391"/>
                        </a:cubicBezTo>
                        <a:cubicBezTo>
                          <a:pt x="787" y="3418"/>
                          <a:pt x="0" y="2659"/>
                          <a:pt x="0" y="1709"/>
                        </a:cubicBezTo>
                        <a:close/>
                      </a:path>
                    </a:pathLst>
                  </a:custGeom>
                  <a:noFill/>
                  <a:ln w="8825" cap="flat" cmpd="sng">
                    <a:solidFill>
                      <a:schemeClr val="accent1"/>
                    </a:solidFill>
                    <a:prstDash val="solid"/>
                    <a:miter lim="27123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458" name="Google Shape;458;p11"/>
                  <p:cNvSpPr/>
                  <p:nvPr/>
                </p:nvSpPr>
                <p:spPr>
                  <a:xfrm flipH="1">
                    <a:off x="8303715" y="3026437"/>
                    <a:ext cx="101764" cy="10179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91" h="3392" fill="none" extrusionOk="0">
                        <a:moveTo>
                          <a:pt x="0" y="1683"/>
                        </a:moveTo>
                        <a:cubicBezTo>
                          <a:pt x="0" y="733"/>
                          <a:pt x="787" y="1"/>
                          <a:pt x="1709" y="1"/>
                        </a:cubicBezTo>
                        <a:cubicBezTo>
                          <a:pt x="2659" y="1"/>
                          <a:pt x="3391" y="787"/>
                          <a:pt x="3391" y="1683"/>
                        </a:cubicBezTo>
                        <a:cubicBezTo>
                          <a:pt x="3391" y="2605"/>
                          <a:pt x="2631" y="3391"/>
                          <a:pt x="1709" y="3391"/>
                        </a:cubicBezTo>
                        <a:cubicBezTo>
                          <a:pt x="787" y="3391"/>
                          <a:pt x="0" y="2632"/>
                          <a:pt x="0" y="1683"/>
                        </a:cubicBezTo>
                        <a:close/>
                      </a:path>
                    </a:pathLst>
                  </a:custGeom>
                  <a:noFill/>
                  <a:ln w="8825" cap="flat" cmpd="sng">
                    <a:solidFill>
                      <a:schemeClr val="lt2"/>
                    </a:solidFill>
                    <a:prstDash val="solid"/>
                    <a:miter lim="27123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459" name="Google Shape;459;p11"/>
                  <p:cNvSpPr/>
                  <p:nvPr/>
                </p:nvSpPr>
                <p:spPr>
                  <a:xfrm flipH="1">
                    <a:off x="8303715" y="2806674"/>
                    <a:ext cx="101764" cy="1026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91" h="3419" fill="none" extrusionOk="0">
                        <a:moveTo>
                          <a:pt x="0" y="1682"/>
                        </a:moveTo>
                        <a:cubicBezTo>
                          <a:pt x="0" y="733"/>
                          <a:pt x="787" y="0"/>
                          <a:pt x="1709" y="0"/>
                        </a:cubicBezTo>
                        <a:cubicBezTo>
                          <a:pt x="2659" y="0"/>
                          <a:pt x="3391" y="787"/>
                          <a:pt x="3391" y="1682"/>
                        </a:cubicBezTo>
                        <a:cubicBezTo>
                          <a:pt x="3391" y="2631"/>
                          <a:pt x="2631" y="3391"/>
                          <a:pt x="1709" y="3391"/>
                        </a:cubicBezTo>
                        <a:cubicBezTo>
                          <a:pt x="787" y="3418"/>
                          <a:pt x="0" y="2631"/>
                          <a:pt x="0" y="1682"/>
                        </a:cubicBezTo>
                        <a:close/>
                      </a:path>
                    </a:pathLst>
                  </a:custGeom>
                  <a:noFill/>
                  <a:ln w="8825" cap="flat" cmpd="sng">
                    <a:solidFill>
                      <a:schemeClr val="lt2"/>
                    </a:solidFill>
                    <a:prstDash val="solid"/>
                    <a:miter lim="27123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460" name="Google Shape;460;p11"/>
                  <p:cNvSpPr/>
                  <p:nvPr/>
                </p:nvSpPr>
                <p:spPr>
                  <a:xfrm flipH="1">
                    <a:off x="7991941" y="3645903"/>
                    <a:ext cx="101794" cy="1017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92" h="3391" fill="none" extrusionOk="0">
                        <a:moveTo>
                          <a:pt x="1" y="1709"/>
                        </a:moveTo>
                        <a:cubicBezTo>
                          <a:pt x="1" y="760"/>
                          <a:pt x="787" y="0"/>
                          <a:pt x="1683" y="0"/>
                        </a:cubicBezTo>
                        <a:cubicBezTo>
                          <a:pt x="2632" y="0"/>
                          <a:pt x="3391" y="787"/>
                          <a:pt x="3391" y="1709"/>
                        </a:cubicBezTo>
                        <a:cubicBezTo>
                          <a:pt x="3391" y="2658"/>
                          <a:pt x="2605" y="3391"/>
                          <a:pt x="1683" y="3391"/>
                        </a:cubicBezTo>
                        <a:cubicBezTo>
                          <a:pt x="733" y="3391"/>
                          <a:pt x="1" y="2658"/>
                          <a:pt x="1" y="1709"/>
                        </a:cubicBezTo>
                        <a:close/>
                      </a:path>
                    </a:pathLst>
                  </a:custGeom>
                  <a:noFill/>
                  <a:ln w="8825" cap="flat" cmpd="sng">
                    <a:solidFill>
                      <a:schemeClr val="lt2"/>
                    </a:solidFill>
                    <a:prstDash val="solid"/>
                    <a:miter lim="27123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461" name="Google Shape;461;p11"/>
                  <p:cNvSpPr/>
                  <p:nvPr/>
                </p:nvSpPr>
                <p:spPr>
                  <a:xfrm flipH="1">
                    <a:off x="9011861" y="3225073"/>
                    <a:ext cx="101794" cy="10257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92" h="3418" fill="none" extrusionOk="0">
                        <a:moveTo>
                          <a:pt x="1" y="1682"/>
                        </a:moveTo>
                        <a:cubicBezTo>
                          <a:pt x="1" y="732"/>
                          <a:pt x="787" y="0"/>
                          <a:pt x="1709" y="0"/>
                        </a:cubicBezTo>
                        <a:cubicBezTo>
                          <a:pt x="2659" y="0"/>
                          <a:pt x="3391" y="760"/>
                          <a:pt x="3391" y="1682"/>
                        </a:cubicBezTo>
                        <a:cubicBezTo>
                          <a:pt x="3391" y="2604"/>
                          <a:pt x="2632" y="3391"/>
                          <a:pt x="1709" y="3391"/>
                        </a:cubicBezTo>
                        <a:cubicBezTo>
                          <a:pt x="760" y="3418"/>
                          <a:pt x="1" y="2631"/>
                          <a:pt x="1" y="1682"/>
                        </a:cubicBezTo>
                        <a:close/>
                      </a:path>
                    </a:pathLst>
                  </a:custGeom>
                  <a:noFill/>
                  <a:ln w="8825" cap="flat" cmpd="sng">
                    <a:solidFill>
                      <a:schemeClr val="accent1"/>
                    </a:solidFill>
                    <a:prstDash val="solid"/>
                    <a:miter lim="27123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462" name="Google Shape;462;p11"/>
                  <p:cNvSpPr/>
                  <p:nvPr/>
                </p:nvSpPr>
                <p:spPr>
                  <a:xfrm flipH="1">
                    <a:off x="7266690" y="716357"/>
                    <a:ext cx="101764" cy="1017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91" h="3391" fill="none" extrusionOk="0">
                        <a:moveTo>
                          <a:pt x="0" y="1709"/>
                        </a:moveTo>
                        <a:cubicBezTo>
                          <a:pt x="0" y="760"/>
                          <a:pt x="787" y="1"/>
                          <a:pt x="1709" y="1"/>
                        </a:cubicBezTo>
                        <a:cubicBezTo>
                          <a:pt x="2658" y="1"/>
                          <a:pt x="3391" y="787"/>
                          <a:pt x="3391" y="1709"/>
                        </a:cubicBezTo>
                        <a:cubicBezTo>
                          <a:pt x="3391" y="2632"/>
                          <a:pt x="2604" y="3391"/>
                          <a:pt x="1709" y="3391"/>
                        </a:cubicBezTo>
                        <a:cubicBezTo>
                          <a:pt x="760" y="3391"/>
                          <a:pt x="0" y="2632"/>
                          <a:pt x="0" y="1709"/>
                        </a:cubicBezTo>
                        <a:close/>
                      </a:path>
                    </a:pathLst>
                  </a:custGeom>
                  <a:noFill/>
                  <a:ln w="8825" cap="flat" cmpd="sng">
                    <a:solidFill>
                      <a:schemeClr val="accent1"/>
                    </a:solidFill>
                    <a:prstDash val="solid"/>
                    <a:miter lim="27123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463" name="Google Shape;463;p11"/>
                  <p:cNvSpPr/>
                  <p:nvPr/>
                </p:nvSpPr>
                <p:spPr>
                  <a:xfrm flipH="1">
                    <a:off x="7266690" y="923096"/>
                    <a:ext cx="101764" cy="10179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91" h="3392" extrusionOk="0">
                        <a:moveTo>
                          <a:pt x="1709" y="1"/>
                        </a:moveTo>
                        <a:cubicBezTo>
                          <a:pt x="787" y="1"/>
                          <a:pt x="0" y="733"/>
                          <a:pt x="0" y="1683"/>
                        </a:cubicBezTo>
                        <a:cubicBezTo>
                          <a:pt x="0" y="2659"/>
                          <a:pt x="760" y="3391"/>
                          <a:pt x="1709" y="3391"/>
                        </a:cubicBezTo>
                        <a:cubicBezTo>
                          <a:pt x="2604" y="3391"/>
                          <a:pt x="3391" y="2659"/>
                          <a:pt x="3391" y="1683"/>
                        </a:cubicBezTo>
                        <a:cubicBezTo>
                          <a:pt x="3391" y="788"/>
                          <a:pt x="2658" y="1"/>
                          <a:pt x="1709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464" name="Google Shape;464;p11"/>
                  <p:cNvSpPr/>
                  <p:nvPr/>
                </p:nvSpPr>
                <p:spPr>
                  <a:xfrm flipH="1">
                    <a:off x="6824702" y="592626"/>
                    <a:ext cx="101764" cy="1026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91" h="3419" fill="none" extrusionOk="0">
                        <a:moveTo>
                          <a:pt x="0" y="1682"/>
                        </a:moveTo>
                        <a:cubicBezTo>
                          <a:pt x="0" y="733"/>
                          <a:pt x="760" y="1"/>
                          <a:pt x="1682" y="1"/>
                        </a:cubicBezTo>
                        <a:cubicBezTo>
                          <a:pt x="2631" y="1"/>
                          <a:pt x="3391" y="787"/>
                          <a:pt x="3391" y="1682"/>
                        </a:cubicBezTo>
                        <a:cubicBezTo>
                          <a:pt x="3391" y="2632"/>
                          <a:pt x="2604" y="3391"/>
                          <a:pt x="1682" y="3391"/>
                        </a:cubicBezTo>
                        <a:cubicBezTo>
                          <a:pt x="733" y="3418"/>
                          <a:pt x="0" y="2632"/>
                          <a:pt x="0" y="1682"/>
                        </a:cubicBezTo>
                        <a:close/>
                      </a:path>
                    </a:pathLst>
                  </a:custGeom>
                  <a:noFill/>
                  <a:ln w="8825" cap="flat" cmpd="sng">
                    <a:solidFill>
                      <a:schemeClr val="accent1"/>
                    </a:solidFill>
                    <a:prstDash val="solid"/>
                    <a:miter lim="27123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465" name="Google Shape;465;p11"/>
                  <p:cNvSpPr/>
                  <p:nvPr/>
                </p:nvSpPr>
                <p:spPr>
                  <a:xfrm flipH="1">
                    <a:off x="5903245" y="796934"/>
                    <a:ext cx="101794" cy="1026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92" h="3419" fill="none" extrusionOk="0">
                        <a:moveTo>
                          <a:pt x="1" y="1710"/>
                        </a:moveTo>
                        <a:cubicBezTo>
                          <a:pt x="1" y="760"/>
                          <a:pt x="787" y="1"/>
                          <a:pt x="1709" y="1"/>
                        </a:cubicBezTo>
                        <a:cubicBezTo>
                          <a:pt x="2659" y="1"/>
                          <a:pt x="3391" y="787"/>
                          <a:pt x="3391" y="1710"/>
                        </a:cubicBezTo>
                        <a:cubicBezTo>
                          <a:pt x="3391" y="2659"/>
                          <a:pt x="2605" y="3391"/>
                          <a:pt x="1709" y="3391"/>
                        </a:cubicBezTo>
                        <a:cubicBezTo>
                          <a:pt x="787" y="3418"/>
                          <a:pt x="1" y="2659"/>
                          <a:pt x="1" y="1710"/>
                        </a:cubicBezTo>
                        <a:close/>
                      </a:path>
                    </a:pathLst>
                  </a:custGeom>
                  <a:noFill/>
                  <a:ln w="8825" cap="flat" cmpd="sng">
                    <a:solidFill>
                      <a:schemeClr val="accent1"/>
                    </a:solidFill>
                    <a:prstDash val="solid"/>
                    <a:miter lim="27123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466" name="Google Shape;466;p11"/>
                  <p:cNvSpPr/>
                  <p:nvPr/>
                </p:nvSpPr>
                <p:spPr>
                  <a:xfrm flipH="1">
                    <a:off x="6774226" y="1713499"/>
                    <a:ext cx="101764" cy="1017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91" h="3391" fill="none" extrusionOk="0">
                        <a:moveTo>
                          <a:pt x="0" y="1709"/>
                        </a:moveTo>
                        <a:cubicBezTo>
                          <a:pt x="0" y="760"/>
                          <a:pt x="787" y="0"/>
                          <a:pt x="1709" y="0"/>
                        </a:cubicBezTo>
                        <a:cubicBezTo>
                          <a:pt x="2658" y="0"/>
                          <a:pt x="3391" y="787"/>
                          <a:pt x="3391" y="1709"/>
                        </a:cubicBezTo>
                        <a:cubicBezTo>
                          <a:pt x="3391" y="2658"/>
                          <a:pt x="2604" y="3391"/>
                          <a:pt x="1709" y="3391"/>
                        </a:cubicBezTo>
                        <a:cubicBezTo>
                          <a:pt x="787" y="3391"/>
                          <a:pt x="0" y="2658"/>
                          <a:pt x="0" y="1709"/>
                        </a:cubicBezTo>
                        <a:close/>
                      </a:path>
                    </a:pathLst>
                  </a:custGeom>
                  <a:noFill/>
                  <a:ln w="8825" cap="flat" cmpd="sng">
                    <a:solidFill>
                      <a:schemeClr val="lt2"/>
                    </a:solidFill>
                    <a:prstDash val="solid"/>
                    <a:miter lim="27123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467" name="Google Shape;467;p11"/>
                  <p:cNvSpPr/>
                  <p:nvPr/>
                </p:nvSpPr>
                <p:spPr>
                  <a:xfrm flipH="1">
                    <a:off x="7715189" y="1003703"/>
                    <a:ext cx="101794" cy="1017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92" h="3391" fill="none" extrusionOk="0">
                        <a:moveTo>
                          <a:pt x="1" y="1682"/>
                        </a:moveTo>
                        <a:cubicBezTo>
                          <a:pt x="1" y="733"/>
                          <a:pt x="788" y="0"/>
                          <a:pt x="1683" y="0"/>
                        </a:cubicBezTo>
                        <a:cubicBezTo>
                          <a:pt x="2605" y="0"/>
                          <a:pt x="3391" y="787"/>
                          <a:pt x="3391" y="1682"/>
                        </a:cubicBezTo>
                        <a:cubicBezTo>
                          <a:pt x="3391" y="2631"/>
                          <a:pt x="2605" y="3391"/>
                          <a:pt x="1683" y="3391"/>
                        </a:cubicBezTo>
                        <a:cubicBezTo>
                          <a:pt x="788" y="3391"/>
                          <a:pt x="1" y="2631"/>
                          <a:pt x="1" y="1682"/>
                        </a:cubicBezTo>
                        <a:close/>
                      </a:path>
                    </a:pathLst>
                  </a:custGeom>
                  <a:noFill/>
                  <a:ln w="8825" cap="flat" cmpd="sng">
                    <a:solidFill>
                      <a:schemeClr val="lt2"/>
                    </a:solidFill>
                    <a:prstDash val="solid"/>
                    <a:miter lim="27123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468" name="Google Shape;468;p11"/>
                  <p:cNvSpPr/>
                  <p:nvPr/>
                </p:nvSpPr>
                <p:spPr>
                  <a:xfrm flipH="1">
                    <a:off x="8775803" y="2078961"/>
                    <a:ext cx="101794" cy="10179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92" h="3392" fill="none" extrusionOk="0">
                        <a:moveTo>
                          <a:pt x="1" y="1710"/>
                        </a:moveTo>
                        <a:cubicBezTo>
                          <a:pt x="1" y="760"/>
                          <a:pt x="787" y="1"/>
                          <a:pt x="1709" y="1"/>
                        </a:cubicBezTo>
                        <a:cubicBezTo>
                          <a:pt x="2659" y="1"/>
                          <a:pt x="3391" y="787"/>
                          <a:pt x="3391" y="1710"/>
                        </a:cubicBezTo>
                        <a:cubicBezTo>
                          <a:pt x="3391" y="2659"/>
                          <a:pt x="2632" y="3391"/>
                          <a:pt x="1709" y="3391"/>
                        </a:cubicBezTo>
                        <a:cubicBezTo>
                          <a:pt x="760" y="3391"/>
                          <a:pt x="1" y="2659"/>
                          <a:pt x="1" y="1710"/>
                        </a:cubicBezTo>
                        <a:close/>
                      </a:path>
                    </a:pathLst>
                  </a:custGeom>
                  <a:noFill/>
                  <a:ln w="8825" cap="flat" cmpd="sng">
                    <a:solidFill>
                      <a:schemeClr val="accent1"/>
                    </a:solidFill>
                    <a:prstDash val="solid"/>
                    <a:miter lim="27123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469" name="Google Shape;469;p11"/>
                  <p:cNvSpPr/>
                  <p:nvPr/>
                </p:nvSpPr>
                <p:spPr>
                  <a:xfrm flipH="1">
                    <a:off x="7485643" y="1267431"/>
                    <a:ext cx="101794" cy="1017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92" h="3391" fill="none" extrusionOk="0">
                        <a:moveTo>
                          <a:pt x="1" y="1682"/>
                        </a:moveTo>
                        <a:cubicBezTo>
                          <a:pt x="1" y="733"/>
                          <a:pt x="787" y="0"/>
                          <a:pt x="1710" y="0"/>
                        </a:cubicBezTo>
                        <a:cubicBezTo>
                          <a:pt x="2632" y="0"/>
                          <a:pt x="3391" y="760"/>
                          <a:pt x="3391" y="1682"/>
                        </a:cubicBezTo>
                        <a:cubicBezTo>
                          <a:pt x="3391" y="2631"/>
                          <a:pt x="2632" y="3391"/>
                          <a:pt x="1710" y="3391"/>
                        </a:cubicBezTo>
                        <a:cubicBezTo>
                          <a:pt x="787" y="3391"/>
                          <a:pt x="1" y="2631"/>
                          <a:pt x="1" y="1682"/>
                        </a:cubicBezTo>
                        <a:close/>
                      </a:path>
                    </a:pathLst>
                  </a:custGeom>
                  <a:noFill/>
                  <a:ln w="8825" cap="flat" cmpd="sng">
                    <a:solidFill>
                      <a:schemeClr val="accent1"/>
                    </a:solidFill>
                    <a:prstDash val="solid"/>
                    <a:miter lim="27123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470" name="Google Shape;470;p11"/>
                  <p:cNvSpPr/>
                  <p:nvPr/>
                </p:nvSpPr>
                <p:spPr>
                  <a:xfrm flipH="1">
                    <a:off x="8185686" y="813229"/>
                    <a:ext cx="101764" cy="1017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91" h="3391" fill="none" extrusionOk="0">
                        <a:moveTo>
                          <a:pt x="0" y="1709"/>
                        </a:moveTo>
                        <a:cubicBezTo>
                          <a:pt x="0" y="760"/>
                          <a:pt x="787" y="0"/>
                          <a:pt x="1709" y="0"/>
                        </a:cubicBezTo>
                        <a:cubicBezTo>
                          <a:pt x="2658" y="0"/>
                          <a:pt x="3391" y="787"/>
                          <a:pt x="3391" y="1709"/>
                        </a:cubicBezTo>
                        <a:cubicBezTo>
                          <a:pt x="3391" y="2658"/>
                          <a:pt x="2631" y="3391"/>
                          <a:pt x="1709" y="3391"/>
                        </a:cubicBezTo>
                        <a:cubicBezTo>
                          <a:pt x="760" y="3391"/>
                          <a:pt x="0" y="2631"/>
                          <a:pt x="0" y="1709"/>
                        </a:cubicBezTo>
                        <a:close/>
                      </a:path>
                    </a:pathLst>
                  </a:custGeom>
                  <a:noFill/>
                  <a:ln w="8825" cap="flat" cmpd="sng">
                    <a:solidFill>
                      <a:schemeClr val="accent1"/>
                    </a:solidFill>
                    <a:prstDash val="solid"/>
                    <a:miter lim="27123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471" name="Google Shape;471;p11"/>
                  <p:cNvSpPr/>
                  <p:nvPr/>
                </p:nvSpPr>
                <p:spPr>
                  <a:xfrm flipH="1">
                    <a:off x="8312658" y="1443259"/>
                    <a:ext cx="50507" cy="504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83" h="1682" fill="none" extrusionOk="0">
                        <a:moveTo>
                          <a:pt x="1" y="841"/>
                        </a:moveTo>
                        <a:cubicBezTo>
                          <a:pt x="1" y="380"/>
                          <a:pt x="353" y="0"/>
                          <a:pt x="842" y="0"/>
                        </a:cubicBezTo>
                        <a:cubicBezTo>
                          <a:pt x="1303" y="0"/>
                          <a:pt x="1683" y="380"/>
                          <a:pt x="1683" y="841"/>
                        </a:cubicBezTo>
                        <a:cubicBezTo>
                          <a:pt x="1683" y="1329"/>
                          <a:pt x="1303" y="1682"/>
                          <a:pt x="842" y="1682"/>
                        </a:cubicBezTo>
                        <a:cubicBezTo>
                          <a:pt x="408" y="1682"/>
                          <a:pt x="1" y="1329"/>
                          <a:pt x="1" y="841"/>
                        </a:cubicBezTo>
                        <a:close/>
                      </a:path>
                    </a:pathLst>
                  </a:custGeom>
                  <a:noFill/>
                  <a:ln w="8825" cap="flat" cmpd="sng">
                    <a:solidFill>
                      <a:schemeClr val="lt2"/>
                    </a:solidFill>
                    <a:prstDash val="solid"/>
                    <a:miter lim="27123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472" name="Google Shape;472;p11"/>
                  <p:cNvSpPr/>
                  <p:nvPr/>
                </p:nvSpPr>
                <p:spPr>
                  <a:xfrm flipH="1">
                    <a:off x="8548717" y="4516043"/>
                    <a:ext cx="50507" cy="505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83" h="1683" fill="none" extrusionOk="0">
                        <a:moveTo>
                          <a:pt x="1" y="841"/>
                        </a:moveTo>
                        <a:cubicBezTo>
                          <a:pt x="1" y="380"/>
                          <a:pt x="354" y="0"/>
                          <a:pt x="842" y="0"/>
                        </a:cubicBezTo>
                        <a:cubicBezTo>
                          <a:pt x="1303" y="0"/>
                          <a:pt x="1683" y="380"/>
                          <a:pt x="1683" y="841"/>
                        </a:cubicBezTo>
                        <a:cubicBezTo>
                          <a:pt x="1683" y="1329"/>
                          <a:pt x="1303" y="1682"/>
                          <a:pt x="842" y="1682"/>
                        </a:cubicBezTo>
                        <a:cubicBezTo>
                          <a:pt x="408" y="1682"/>
                          <a:pt x="1" y="1329"/>
                          <a:pt x="1" y="841"/>
                        </a:cubicBezTo>
                        <a:close/>
                      </a:path>
                    </a:pathLst>
                  </a:custGeom>
                  <a:noFill/>
                  <a:ln w="8825" cap="flat" cmpd="sng">
                    <a:solidFill>
                      <a:schemeClr val="accent1"/>
                    </a:solidFill>
                    <a:prstDash val="solid"/>
                    <a:miter lim="27123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473" name="Google Shape;473;p11"/>
                  <p:cNvSpPr/>
                  <p:nvPr/>
                </p:nvSpPr>
                <p:spPr>
                  <a:xfrm flipH="1">
                    <a:off x="8923962" y="2974339"/>
                    <a:ext cx="51317" cy="513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10" h="1710" fill="none" extrusionOk="0">
                        <a:moveTo>
                          <a:pt x="1" y="842"/>
                        </a:moveTo>
                        <a:cubicBezTo>
                          <a:pt x="1" y="381"/>
                          <a:pt x="380" y="1"/>
                          <a:pt x="869" y="1"/>
                        </a:cubicBezTo>
                        <a:cubicBezTo>
                          <a:pt x="1330" y="1"/>
                          <a:pt x="1709" y="381"/>
                          <a:pt x="1709" y="842"/>
                        </a:cubicBezTo>
                        <a:cubicBezTo>
                          <a:pt x="1709" y="1330"/>
                          <a:pt x="1330" y="1710"/>
                          <a:pt x="869" y="1710"/>
                        </a:cubicBezTo>
                        <a:cubicBezTo>
                          <a:pt x="380" y="1710"/>
                          <a:pt x="1" y="1330"/>
                          <a:pt x="1" y="842"/>
                        </a:cubicBezTo>
                        <a:close/>
                      </a:path>
                    </a:pathLst>
                  </a:custGeom>
                  <a:noFill/>
                  <a:ln w="8825" cap="flat" cmpd="sng">
                    <a:solidFill>
                      <a:schemeClr val="accent1"/>
                    </a:solidFill>
                    <a:prstDash val="solid"/>
                    <a:miter lim="27123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474" name="Google Shape;474;p11"/>
                  <p:cNvSpPr/>
                  <p:nvPr/>
                </p:nvSpPr>
                <p:spPr>
                  <a:xfrm flipH="1">
                    <a:off x="8068467" y="2311779"/>
                    <a:ext cx="50507" cy="512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83" h="1709" fill="none" extrusionOk="0">
                        <a:moveTo>
                          <a:pt x="1" y="868"/>
                        </a:moveTo>
                        <a:cubicBezTo>
                          <a:pt x="1" y="380"/>
                          <a:pt x="354" y="0"/>
                          <a:pt x="842" y="0"/>
                        </a:cubicBezTo>
                        <a:cubicBezTo>
                          <a:pt x="1303" y="0"/>
                          <a:pt x="1683" y="380"/>
                          <a:pt x="1683" y="868"/>
                        </a:cubicBezTo>
                        <a:cubicBezTo>
                          <a:pt x="1683" y="1329"/>
                          <a:pt x="1303" y="1709"/>
                          <a:pt x="842" y="1709"/>
                        </a:cubicBezTo>
                        <a:cubicBezTo>
                          <a:pt x="354" y="1709"/>
                          <a:pt x="1" y="1329"/>
                          <a:pt x="1" y="868"/>
                        </a:cubicBezTo>
                        <a:close/>
                      </a:path>
                    </a:pathLst>
                  </a:custGeom>
                  <a:noFill/>
                  <a:ln w="8825" cap="flat" cmpd="sng">
                    <a:solidFill>
                      <a:schemeClr val="accent1"/>
                    </a:solidFill>
                    <a:prstDash val="solid"/>
                    <a:miter lim="27123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475" name="Google Shape;475;p11"/>
                  <p:cNvSpPr/>
                  <p:nvPr/>
                </p:nvSpPr>
                <p:spPr>
                  <a:xfrm flipH="1">
                    <a:off x="8068467" y="2582829"/>
                    <a:ext cx="50507" cy="505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83" h="1683" fill="none" extrusionOk="0">
                        <a:moveTo>
                          <a:pt x="1" y="841"/>
                        </a:moveTo>
                        <a:cubicBezTo>
                          <a:pt x="1" y="380"/>
                          <a:pt x="354" y="0"/>
                          <a:pt x="842" y="0"/>
                        </a:cubicBezTo>
                        <a:cubicBezTo>
                          <a:pt x="1303" y="0"/>
                          <a:pt x="1683" y="380"/>
                          <a:pt x="1683" y="841"/>
                        </a:cubicBezTo>
                        <a:cubicBezTo>
                          <a:pt x="1683" y="1329"/>
                          <a:pt x="1303" y="1682"/>
                          <a:pt x="842" y="1682"/>
                        </a:cubicBezTo>
                        <a:cubicBezTo>
                          <a:pt x="354" y="1682"/>
                          <a:pt x="1" y="1329"/>
                          <a:pt x="1" y="841"/>
                        </a:cubicBezTo>
                        <a:close/>
                      </a:path>
                    </a:pathLst>
                  </a:custGeom>
                  <a:noFill/>
                  <a:ln w="8825" cap="flat" cmpd="sng">
                    <a:solidFill>
                      <a:schemeClr val="accent1"/>
                    </a:solidFill>
                    <a:prstDash val="solid"/>
                    <a:miter lim="27123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476" name="Google Shape;476;p11"/>
                  <p:cNvSpPr/>
                  <p:nvPr/>
                </p:nvSpPr>
                <p:spPr>
                  <a:xfrm flipH="1">
                    <a:off x="7077026" y="1597091"/>
                    <a:ext cx="51317" cy="505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10" h="1683" fill="none" extrusionOk="0">
                        <a:moveTo>
                          <a:pt x="1" y="841"/>
                        </a:moveTo>
                        <a:cubicBezTo>
                          <a:pt x="1" y="353"/>
                          <a:pt x="380" y="0"/>
                          <a:pt x="842" y="0"/>
                        </a:cubicBezTo>
                        <a:cubicBezTo>
                          <a:pt x="1330" y="0"/>
                          <a:pt x="1710" y="353"/>
                          <a:pt x="1710" y="841"/>
                        </a:cubicBezTo>
                        <a:cubicBezTo>
                          <a:pt x="1710" y="1302"/>
                          <a:pt x="1330" y="1682"/>
                          <a:pt x="842" y="1682"/>
                        </a:cubicBezTo>
                        <a:cubicBezTo>
                          <a:pt x="380" y="1682"/>
                          <a:pt x="1" y="1302"/>
                          <a:pt x="1" y="841"/>
                        </a:cubicBezTo>
                        <a:close/>
                      </a:path>
                    </a:pathLst>
                  </a:custGeom>
                  <a:noFill/>
                  <a:ln w="8825" cap="flat" cmpd="sng">
                    <a:solidFill>
                      <a:schemeClr val="accent1"/>
                    </a:solidFill>
                    <a:prstDash val="solid"/>
                    <a:miter lim="27123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477" name="Google Shape;477;p11"/>
                  <p:cNvSpPr/>
                  <p:nvPr/>
                </p:nvSpPr>
                <p:spPr>
                  <a:xfrm flipH="1">
                    <a:off x="5155186" y="716357"/>
                    <a:ext cx="51317" cy="513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10" h="1710" fill="none" extrusionOk="0">
                        <a:moveTo>
                          <a:pt x="0" y="868"/>
                        </a:moveTo>
                        <a:cubicBezTo>
                          <a:pt x="0" y="380"/>
                          <a:pt x="380" y="1"/>
                          <a:pt x="868" y="1"/>
                        </a:cubicBezTo>
                        <a:cubicBezTo>
                          <a:pt x="1329" y="1"/>
                          <a:pt x="1709" y="380"/>
                          <a:pt x="1709" y="868"/>
                        </a:cubicBezTo>
                        <a:cubicBezTo>
                          <a:pt x="1709" y="1330"/>
                          <a:pt x="1329" y="1709"/>
                          <a:pt x="868" y="1709"/>
                        </a:cubicBezTo>
                        <a:cubicBezTo>
                          <a:pt x="407" y="1709"/>
                          <a:pt x="0" y="1330"/>
                          <a:pt x="0" y="868"/>
                        </a:cubicBezTo>
                        <a:close/>
                      </a:path>
                    </a:pathLst>
                  </a:custGeom>
                  <a:noFill/>
                  <a:ln w="8825" cap="flat" cmpd="sng">
                    <a:solidFill>
                      <a:schemeClr val="accent1"/>
                    </a:solidFill>
                    <a:prstDash val="solid"/>
                    <a:miter lim="27123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478" name="Google Shape;478;p11"/>
                  <p:cNvSpPr/>
                  <p:nvPr/>
                </p:nvSpPr>
                <p:spPr>
                  <a:xfrm flipH="1">
                    <a:off x="5663946" y="1382189"/>
                    <a:ext cx="51317" cy="505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10" h="1683" fill="none" extrusionOk="0">
                        <a:moveTo>
                          <a:pt x="1" y="842"/>
                        </a:moveTo>
                        <a:cubicBezTo>
                          <a:pt x="1" y="381"/>
                          <a:pt x="381" y="1"/>
                          <a:pt x="869" y="1"/>
                        </a:cubicBezTo>
                        <a:cubicBezTo>
                          <a:pt x="1330" y="1"/>
                          <a:pt x="1710" y="381"/>
                          <a:pt x="1710" y="842"/>
                        </a:cubicBezTo>
                        <a:cubicBezTo>
                          <a:pt x="1710" y="1330"/>
                          <a:pt x="1330" y="1682"/>
                          <a:pt x="869" y="1682"/>
                        </a:cubicBezTo>
                        <a:cubicBezTo>
                          <a:pt x="381" y="1682"/>
                          <a:pt x="1" y="1330"/>
                          <a:pt x="1" y="842"/>
                        </a:cubicBezTo>
                        <a:close/>
                      </a:path>
                    </a:pathLst>
                  </a:custGeom>
                  <a:noFill/>
                  <a:ln w="8825" cap="flat" cmpd="sng">
                    <a:solidFill>
                      <a:schemeClr val="accent1"/>
                    </a:solidFill>
                    <a:prstDash val="solid"/>
                    <a:miter lim="27123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479" name="Google Shape;479;p11"/>
                  <p:cNvSpPr/>
                  <p:nvPr/>
                </p:nvSpPr>
                <p:spPr>
                  <a:xfrm flipH="1">
                    <a:off x="7266690" y="2449345"/>
                    <a:ext cx="50477" cy="5212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82" h="1737" fill="none" extrusionOk="0">
                        <a:moveTo>
                          <a:pt x="0" y="841"/>
                        </a:moveTo>
                        <a:cubicBezTo>
                          <a:pt x="0" y="380"/>
                          <a:pt x="353" y="0"/>
                          <a:pt x="841" y="0"/>
                        </a:cubicBezTo>
                        <a:cubicBezTo>
                          <a:pt x="1302" y="0"/>
                          <a:pt x="1682" y="380"/>
                          <a:pt x="1682" y="841"/>
                        </a:cubicBezTo>
                        <a:cubicBezTo>
                          <a:pt x="1682" y="1329"/>
                          <a:pt x="1302" y="1709"/>
                          <a:pt x="841" y="1709"/>
                        </a:cubicBezTo>
                        <a:cubicBezTo>
                          <a:pt x="407" y="1736"/>
                          <a:pt x="0" y="1329"/>
                          <a:pt x="0" y="841"/>
                        </a:cubicBezTo>
                        <a:close/>
                      </a:path>
                    </a:pathLst>
                  </a:custGeom>
                  <a:noFill/>
                  <a:ln w="8825" cap="flat" cmpd="sng">
                    <a:solidFill>
                      <a:schemeClr val="accent1"/>
                    </a:solidFill>
                    <a:prstDash val="solid"/>
                    <a:miter lim="27123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480" name="Google Shape;480;p11"/>
                  <p:cNvSpPr/>
                  <p:nvPr/>
                </p:nvSpPr>
                <p:spPr>
                  <a:xfrm flipH="1">
                    <a:off x="8732678" y="2729338"/>
                    <a:ext cx="51317" cy="505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10" h="1683" fill="none" extrusionOk="0">
                        <a:moveTo>
                          <a:pt x="1" y="842"/>
                        </a:moveTo>
                        <a:cubicBezTo>
                          <a:pt x="1" y="380"/>
                          <a:pt x="381" y="1"/>
                          <a:pt x="869" y="1"/>
                        </a:cubicBezTo>
                        <a:cubicBezTo>
                          <a:pt x="1330" y="1"/>
                          <a:pt x="1710" y="380"/>
                          <a:pt x="1710" y="842"/>
                        </a:cubicBezTo>
                        <a:cubicBezTo>
                          <a:pt x="1710" y="1330"/>
                          <a:pt x="1330" y="1682"/>
                          <a:pt x="869" y="1682"/>
                        </a:cubicBezTo>
                        <a:cubicBezTo>
                          <a:pt x="381" y="1682"/>
                          <a:pt x="1" y="1330"/>
                          <a:pt x="1" y="842"/>
                        </a:cubicBezTo>
                        <a:close/>
                      </a:path>
                    </a:pathLst>
                  </a:custGeom>
                  <a:noFill/>
                  <a:ln w="8825" cap="flat" cmpd="sng">
                    <a:solidFill>
                      <a:schemeClr val="accent1"/>
                    </a:solidFill>
                    <a:prstDash val="solid"/>
                    <a:miter lim="27123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481" name="Google Shape;481;p11"/>
                  <p:cNvSpPr/>
                  <p:nvPr/>
                </p:nvSpPr>
                <p:spPr>
                  <a:xfrm flipH="1">
                    <a:off x="8690334" y="1846984"/>
                    <a:ext cx="50507" cy="513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83" h="1710" fill="none" extrusionOk="0">
                        <a:moveTo>
                          <a:pt x="0" y="841"/>
                        </a:moveTo>
                        <a:cubicBezTo>
                          <a:pt x="0" y="380"/>
                          <a:pt x="380" y="0"/>
                          <a:pt x="841" y="0"/>
                        </a:cubicBezTo>
                        <a:cubicBezTo>
                          <a:pt x="1329" y="0"/>
                          <a:pt x="1682" y="380"/>
                          <a:pt x="1682" y="841"/>
                        </a:cubicBezTo>
                        <a:cubicBezTo>
                          <a:pt x="1682" y="1330"/>
                          <a:pt x="1329" y="1709"/>
                          <a:pt x="841" y="1709"/>
                        </a:cubicBezTo>
                        <a:cubicBezTo>
                          <a:pt x="380" y="1709"/>
                          <a:pt x="0" y="1330"/>
                          <a:pt x="0" y="841"/>
                        </a:cubicBezTo>
                        <a:close/>
                      </a:path>
                    </a:pathLst>
                  </a:custGeom>
                  <a:noFill/>
                  <a:ln w="8825" cap="flat" cmpd="sng">
                    <a:solidFill>
                      <a:schemeClr val="accent1"/>
                    </a:solidFill>
                    <a:prstDash val="solid"/>
                    <a:miter lim="27123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482" name="Google Shape;482;p11"/>
                  <p:cNvSpPr/>
                  <p:nvPr/>
                </p:nvSpPr>
                <p:spPr>
                  <a:xfrm flipH="1">
                    <a:off x="8617080" y="1846984"/>
                    <a:ext cx="50507" cy="513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83" h="1710" fill="none" extrusionOk="0">
                        <a:moveTo>
                          <a:pt x="0" y="841"/>
                        </a:moveTo>
                        <a:cubicBezTo>
                          <a:pt x="0" y="380"/>
                          <a:pt x="380" y="0"/>
                          <a:pt x="841" y="0"/>
                        </a:cubicBezTo>
                        <a:cubicBezTo>
                          <a:pt x="1302" y="0"/>
                          <a:pt x="1682" y="380"/>
                          <a:pt x="1682" y="841"/>
                        </a:cubicBezTo>
                        <a:cubicBezTo>
                          <a:pt x="1682" y="1330"/>
                          <a:pt x="1330" y="1709"/>
                          <a:pt x="841" y="1709"/>
                        </a:cubicBezTo>
                        <a:cubicBezTo>
                          <a:pt x="353" y="1709"/>
                          <a:pt x="0" y="1330"/>
                          <a:pt x="0" y="841"/>
                        </a:cubicBezTo>
                        <a:close/>
                      </a:path>
                    </a:pathLst>
                  </a:custGeom>
                  <a:noFill/>
                  <a:ln w="8825" cap="flat" cmpd="sng">
                    <a:solidFill>
                      <a:schemeClr val="accent1"/>
                    </a:solidFill>
                    <a:prstDash val="solid"/>
                    <a:miter lim="27123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483" name="Google Shape;483;p11"/>
                  <p:cNvSpPr/>
                  <p:nvPr/>
                </p:nvSpPr>
                <p:spPr>
                  <a:xfrm flipH="1">
                    <a:off x="8801041" y="1846984"/>
                    <a:ext cx="50507" cy="513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83" h="1710" extrusionOk="0">
                        <a:moveTo>
                          <a:pt x="841" y="0"/>
                        </a:moveTo>
                        <a:cubicBezTo>
                          <a:pt x="353" y="0"/>
                          <a:pt x="1" y="380"/>
                          <a:pt x="1" y="841"/>
                        </a:cubicBezTo>
                        <a:cubicBezTo>
                          <a:pt x="1" y="1330"/>
                          <a:pt x="353" y="1709"/>
                          <a:pt x="841" y="1709"/>
                        </a:cubicBezTo>
                        <a:cubicBezTo>
                          <a:pt x="1302" y="1709"/>
                          <a:pt x="1682" y="1330"/>
                          <a:pt x="1682" y="841"/>
                        </a:cubicBezTo>
                        <a:cubicBezTo>
                          <a:pt x="1682" y="380"/>
                          <a:pt x="1302" y="0"/>
                          <a:pt x="841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484" name="Google Shape;484;p11"/>
                  <p:cNvSpPr/>
                  <p:nvPr/>
                </p:nvSpPr>
                <p:spPr>
                  <a:xfrm flipH="1">
                    <a:off x="7880424" y="1325230"/>
                    <a:ext cx="50507" cy="5062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83" h="1687" extrusionOk="0">
                        <a:moveTo>
                          <a:pt x="841" y="0"/>
                        </a:moveTo>
                        <a:cubicBezTo>
                          <a:pt x="353" y="0"/>
                          <a:pt x="1" y="380"/>
                          <a:pt x="1" y="841"/>
                        </a:cubicBezTo>
                        <a:cubicBezTo>
                          <a:pt x="1" y="1300"/>
                          <a:pt x="336" y="1687"/>
                          <a:pt x="759" y="1687"/>
                        </a:cubicBezTo>
                        <a:cubicBezTo>
                          <a:pt x="786" y="1687"/>
                          <a:pt x="814" y="1685"/>
                          <a:pt x="841" y="1682"/>
                        </a:cubicBezTo>
                        <a:cubicBezTo>
                          <a:pt x="1330" y="1682"/>
                          <a:pt x="1682" y="1329"/>
                          <a:pt x="1682" y="841"/>
                        </a:cubicBezTo>
                        <a:cubicBezTo>
                          <a:pt x="1682" y="380"/>
                          <a:pt x="1330" y="0"/>
                          <a:pt x="841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485" name="Google Shape;485;p11"/>
                  <p:cNvSpPr/>
                  <p:nvPr/>
                </p:nvSpPr>
                <p:spPr>
                  <a:xfrm flipH="1">
                    <a:off x="6954106" y="723680"/>
                    <a:ext cx="51317" cy="513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10" h="1710" fill="none" extrusionOk="0">
                        <a:moveTo>
                          <a:pt x="0" y="841"/>
                        </a:moveTo>
                        <a:cubicBezTo>
                          <a:pt x="0" y="380"/>
                          <a:pt x="380" y="1"/>
                          <a:pt x="868" y="1"/>
                        </a:cubicBezTo>
                        <a:cubicBezTo>
                          <a:pt x="1330" y="1"/>
                          <a:pt x="1709" y="380"/>
                          <a:pt x="1709" y="841"/>
                        </a:cubicBezTo>
                        <a:cubicBezTo>
                          <a:pt x="1709" y="1330"/>
                          <a:pt x="1330" y="1709"/>
                          <a:pt x="868" y="1709"/>
                        </a:cubicBezTo>
                        <a:cubicBezTo>
                          <a:pt x="380" y="1709"/>
                          <a:pt x="0" y="1330"/>
                          <a:pt x="0" y="841"/>
                        </a:cubicBezTo>
                        <a:close/>
                      </a:path>
                    </a:pathLst>
                  </a:custGeom>
                  <a:noFill/>
                  <a:ln w="8825" cap="flat" cmpd="sng">
                    <a:solidFill>
                      <a:schemeClr val="accent1"/>
                    </a:solidFill>
                    <a:prstDash val="solid"/>
                    <a:miter lim="27123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486" name="Google Shape;486;p11"/>
                  <p:cNvSpPr/>
                  <p:nvPr/>
                </p:nvSpPr>
                <p:spPr>
                  <a:xfrm flipH="1">
                    <a:off x="6592695" y="643103"/>
                    <a:ext cx="51317" cy="5212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10" h="1737" fill="none" extrusionOk="0">
                        <a:moveTo>
                          <a:pt x="0" y="868"/>
                        </a:moveTo>
                        <a:cubicBezTo>
                          <a:pt x="0" y="380"/>
                          <a:pt x="380" y="0"/>
                          <a:pt x="841" y="0"/>
                        </a:cubicBezTo>
                        <a:cubicBezTo>
                          <a:pt x="1330" y="0"/>
                          <a:pt x="1709" y="380"/>
                          <a:pt x="1709" y="868"/>
                        </a:cubicBezTo>
                        <a:cubicBezTo>
                          <a:pt x="1709" y="1329"/>
                          <a:pt x="1330" y="1709"/>
                          <a:pt x="841" y="1709"/>
                        </a:cubicBezTo>
                        <a:cubicBezTo>
                          <a:pt x="407" y="1736"/>
                          <a:pt x="0" y="1329"/>
                          <a:pt x="0" y="868"/>
                        </a:cubicBezTo>
                        <a:close/>
                      </a:path>
                    </a:pathLst>
                  </a:custGeom>
                  <a:noFill/>
                  <a:ln w="8825" cap="flat" cmpd="sng">
                    <a:solidFill>
                      <a:schemeClr val="accent1"/>
                    </a:solidFill>
                    <a:prstDash val="solid"/>
                    <a:miter lim="27123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487" name="Google Shape;487;p11"/>
                  <p:cNvSpPr/>
                  <p:nvPr/>
                </p:nvSpPr>
                <p:spPr>
                  <a:xfrm flipH="1">
                    <a:off x="6255713" y="567387"/>
                    <a:ext cx="50507" cy="505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83" h="1683" fill="none" extrusionOk="0">
                        <a:moveTo>
                          <a:pt x="1" y="842"/>
                        </a:moveTo>
                        <a:cubicBezTo>
                          <a:pt x="1" y="353"/>
                          <a:pt x="381" y="1"/>
                          <a:pt x="842" y="1"/>
                        </a:cubicBezTo>
                        <a:cubicBezTo>
                          <a:pt x="1330" y="1"/>
                          <a:pt x="1683" y="353"/>
                          <a:pt x="1683" y="842"/>
                        </a:cubicBezTo>
                        <a:cubicBezTo>
                          <a:pt x="1683" y="1303"/>
                          <a:pt x="1330" y="1683"/>
                          <a:pt x="842" y="1683"/>
                        </a:cubicBezTo>
                        <a:cubicBezTo>
                          <a:pt x="381" y="1683"/>
                          <a:pt x="1" y="1303"/>
                          <a:pt x="1" y="842"/>
                        </a:cubicBezTo>
                        <a:close/>
                      </a:path>
                    </a:pathLst>
                  </a:custGeom>
                  <a:noFill/>
                  <a:ln w="8825" cap="flat" cmpd="sng">
                    <a:solidFill>
                      <a:schemeClr val="accent1"/>
                    </a:solidFill>
                    <a:prstDash val="solid"/>
                    <a:miter lim="27123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488" name="Google Shape;488;p11"/>
                  <p:cNvSpPr/>
                  <p:nvPr/>
                </p:nvSpPr>
                <p:spPr>
                  <a:xfrm flipH="1">
                    <a:off x="5568694" y="302849"/>
                    <a:ext cx="50507" cy="505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83" h="1683" fill="none" extrusionOk="0">
                        <a:moveTo>
                          <a:pt x="0" y="841"/>
                        </a:moveTo>
                        <a:cubicBezTo>
                          <a:pt x="0" y="353"/>
                          <a:pt x="380" y="1"/>
                          <a:pt x="841" y="1"/>
                        </a:cubicBezTo>
                        <a:cubicBezTo>
                          <a:pt x="1302" y="1"/>
                          <a:pt x="1682" y="353"/>
                          <a:pt x="1682" y="841"/>
                        </a:cubicBezTo>
                        <a:cubicBezTo>
                          <a:pt x="1682" y="1303"/>
                          <a:pt x="1302" y="1682"/>
                          <a:pt x="841" y="1682"/>
                        </a:cubicBezTo>
                        <a:cubicBezTo>
                          <a:pt x="380" y="1682"/>
                          <a:pt x="0" y="1303"/>
                          <a:pt x="0" y="841"/>
                        </a:cubicBezTo>
                        <a:close/>
                      </a:path>
                    </a:pathLst>
                  </a:custGeom>
                  <a:noFill/>
                  <a:ln w="8825" cap="flat" cmpd="sng">
                    <a:solidFill>
                      <a:schemeClr val="accent1"/>
                    </a:solidFill>
                    <a:prstDash val="solid"/>
                    <a:miter lim="27123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489" name="Google Shape;489;p11"/>
                  <p:cNvSpPr/>
                  <p:nvPr/>
                </p:nvSpPr>
                <p:spPr>
                  <a:xfrm flipH="1">
                    <a:off x="5281378" y="328088"/>
                    <a:ext cx="51287" cy="505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09" h="1683" fill="none" extrusionOk="0">
                        <a:moveTo>
                          <a:pt x="0" y="841"/>
                        </a:moveTo>
                        <a:cubicBezTo>
                          <a:pt x="0" y="380"/>
                          <a:pt x="380" y="0"/>
                          <a:pt x="868" y="0"/>
                        </a:cubicBezTo>
                        <a:cubicBezTo>
                          <a:pt x="1329" y="0"/>
                          <a:pt x="1709" y="380"/>
                          <a:pt x="1709" y="841"/>
                        </a:cubicBezTo>
                        <a:cubicBezTo>
                          <a:pt x="1709" y="1330"/>
                          <a:pt x="1329" y="1682"/>
                          <a:pt x="868" y="1682"/>
                        </a:cubicBezTo>
                        <a:cubicBezTo>
                          <a:pt x="407" y="1682"/>
                          <a:pt x="0" y="1330"/>
                          <a:pt x="0" y="841"/>
                        </a:cubicBezTo>
                        <a:close/>
                      </a:path>
                    </a:pathLst>
                  </a:custGeom>
                  <a:noFill/>
                  <a:ln w="8825" cap="flat" cmpd="sng">
                    <a:solidFill>
                      <a:schemeClr val="accent1"/>
                    </a:solidFill>
                    <a:prstDash val="solid"/>
                    <a:miter lim="27123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490" name="Google Shape;490;p11"/>
                  <p:cNvSpPr/>
                  <p:nvPr/>
                </p:nvSpPr>
                <p:spPr>
                  <a:xfrm flipH="1">
                    <a:off x="4913456" y="244240"/>
                    <a:ext cx="50477" cy="5212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82" h="1737" fill="none" extrusionOk="0">
                        <a:moveTo>
                          <a:pt x="0" y="869"/>
                        </a:moveTo>
                        <a:cubicBezTo>
                          <a:pt x="0" y="380"/>
                          <a:pt x="380" y="1"/>
                          <a:pt x="841" y="1"/>
                        </a:cubicBezTo>
                        <a:cubicBezTo>
                          <a:pt x="1329" y="1"/>
                          <a:pt x="1682" y="380"/>
                          <a:pt x="1682" y="869"/>
                        </a:cubicBezTo>
                        <a:cubicBezTo>
                          <a:pt x="1682" y="1330"/>
                          <a:pt x="1329" y="1710"/>
                          <a:pt x="841" y="1710"/>
                        </a:cubicBezTo>
                        <a:cubicBezTo>
                          <a:pt x="380" y="1737"/>
                          <a:pt x="0" y="1330"/>
                          <a:pt x="0" y="869"/>
                        </a:cubicBezTo>
                        <a:close/>
                      </a:path>
                    </a:pathLst>
                  </a:custGeom>
                  <a:noFill/>
                  <a:ln w="8825" cap="flat" cmpd="sng">
                    <a:solidFill>
                      <a:schemeClr val="accent1"/>
                    </a:solidFill>
                    <a:prstDash val="solid"/>
                    <a:miter lim="27123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491" name="Google Shape;491;p11"/>
                  <p:cNvSpPr/>
                  <p:nvPr/>
                </p:nvSpPr>
                <p:spPr>
                  <a:xfrm flipH="1">
                    <a:off x="4913456" y="328088"/>
                    <a:ext cx="50477" cy="505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82" h="1683" fill="none" extrusionOk="0">
                        <a:moveTo>
                          <a:pt x="0" y="841"/>
                        </a:moveTo>
                        <a:cubicBezTo>
                          <a:pt x="0" y="380"/>
                          <a:pt x="380" y="0"/>
                          <a:pt x="841" y="0"/>
                        </a:cubicBezTo>
                        <a:cubicBezTo>
                          <a:pt x="1329" y="0"/>
                          <a:pt x="1682" y="380"/>
                          <a:pt x="1682" y="841"/>
                        </a:cubicBezTo>
                        <a:cubicBezTo>
                          <a:pt x="1682" y="1330"/>
                          <a:pt x="1329" y="1682"/>
                          <a:pt x="841" y="1682"/>
                        </a:cubicBezTo>
                        <a:cubicBezTo>
                          <a:pt x="380" y="1682"/>
                          <a:pt x="0" y="1330"/>
                          <a:pt x="0" y="841"/>
                        </a:cubicBezTo>
                        <a:close/>
                      </a:path>
                    </a:pathLst>
                  </a:custGeom>
                  <a:noFill/>
                  <a:ln w="8825" cap="flat" cmpd="sng">
                    <a:solidFill>
                      <a:schemeClr val="accent1"/>
                    </a:solidFill>
                    <a:prstDash val="solid"/>
                    <a:miter lim="27123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492" name="Google Shape;492;p11"/>
                  <p:cNvSpPr/>
                  <p:nvPr/>
                </p:nvSpPr>
                <p:spPr>
                  <a:xfrm flipH="1">
                    <a:off x="4807640" y="150639"/>
                    <a:ext cx="50477" cy="513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82" h="1710" fill="none" extrusionOk="0">
                        <a:moveTo>
                          <a:pt x="0" y="868"/>
                        </a:moveTo>
                        <a:cubicBezTo>
                          <a:pt x="0" y="380"/>
                          <a:pt x="380" y="0"/>
                          <a:pt x="841" y="0"/>
                        </a:cubicBezTo>
                        <a:cubicBezTo>
                          <a:pt x="1329" y="0"/>
                          <a:pt x="1682" y="380"/>
                          <a:pt x="1682" y="868"/>
                        </a:cubicBezTo>
                        <a:cubicBezTo>
                          <a:pt x="1682" y="1330"/>
                          <a:pt x="1329" y="1709"/>
                          <a:pt x="841" y="1709"/>
                        </a:cubicBezTo>
                        <a:cubicBezTo>
                          <a:pt x="407" y="1709"/>
                          <a:pt x="0" y="1302"/>
                          <a:pt x="0" y="868"/>
                        </a:cubicBezTo>
                        <a:close/>
                      </a:path>
                    </a:pathLst>
                  </a:custGeom>
                  <a:noFill/>
                  <a:ln w="8825" cap="flat" cmpd="sng">
                    <a:solidFill>
                      <a:schemeClr val="accent1"/>
                    </a:solidFill>
                    <a:prstDash val="solid"/>
                    <a:miter lim="27123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493" name="Google Shape;493;p11"/>
                  <p:cNvSpPr/>
                  <p:nvPr/>
                </p:nvSpPr>
                <p:spPr>
                  <a:xfrm flipH="1">
                    <a:off x="6413625" y="397291"/>
                    <a:ext cx="51317" cy="504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10" h="1682" fill="none" extrusionOk="0">
                        <a:moveTo>
                          <a:pt x="1" y="841"/>
                        </a:moveTo>
                        <a:cubicBezTo>
                          <a:pt x="1" y="380"/>
                          <a:pt x="380" y="0"/>
                          <a:pt x="842" y="0"/>
                        </a:cubicBezTo>
                        <a:cubicBezTo>
                          <a:pt x="1330" y="0"/>
                          <a:pt x="1710" y="380"/>
                          <a:pt x="1710" y="841"/>
                        </a:cubicBezTo>
                        <a:cubicBezTo>
                          <a:pt x="1710" y="1329"/>
                          <a:pt x="1330" y="1682"/>
                          <a:pt x="842" y="1682"/>
                        </a:cubicBezTo>
                        <a:cubicBezTo>
                          <a:pt x="380" y="1682"/>
                          <a:pt x="1" y="1275"/>
                          <a:pt x="1" y="841"/>
                        </a:cubicBezTo>
                        <a:close/>
                      </a:path>
                    </a:pathLst>
                  </a:custGeom>
                  <a:noFill/>
                  <a:ln w="8825" cap="flat" cmpd="sng">
                    <a:solidFill>
                      <a:schemeClr val="accent1"/>
                    </a:solidFill>
                    <a:prstDash val="solid"/>
                    <a:miter lim="27123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494" name="Google Shape;494;p11"/>
                  <p:cNvSpPr/>
                  <p:nvPr/>
                </p:nvSpPr>
                <p:spPr>
                  <a:xfrm flipH="1">
                    <a:off x="6493392" y="864516"/>
                    <a:ext cx="50507" cy="504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83" h="1682" fill="none" extrusionOk="0">
                        <a:moveTo>
                          <a:pt x="1" y="841"/>
                        </a:moveTo>
                        <a:cubicBezTo>
                          <a:pt x="1" y="353"/>
                          <a:pt x="353" y="0"/>
                          <a:pt x="842" y="0"/>
                        </a:cubicBezTo>
                        <a:cubicBezTo>
                          <a:pt x="1303" y="0"/>
                          <a:pt x="1682" y="353"/>
                          <a:pt x="1682" y="841"/>
                        </a:cubicBezTo>
                        <a:cubicBezTo>
                          <a:pt x="1682" y="1302"/>
                          <a:pt x="1303" y="1682"/>
                          <a:pt x="842" y="1682"/>
                        </a:cubicBezTo>
                        <a:cubicBezTo>
                          <a:pt x="408" y="1682"/>
                          <a:pt x="1" y="1302"/>
                          <a:pt x="1" y="841"/>
                        </a:cubicBezTo>
                        <a:close/>
                      </a:path>
                    </a:pathLst>
                  </a:custGeom>
                  <a:noFill/>
                  <a:ln w="8825" cap="flat" cmpd="sng">
                    <a:solidFill>
                      <a:schemeClr val="accent1"/>
                    </a:solidFill>
                    <a:prstDash val="solid"/>
                    <a:miter lim="27123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495" name="Google Shape;495;p11"/>
                  <p:cNvSpPr/>
                  <p:nvPr/>
                </p:nvSpPr>
                <p:spPr>
                  <a:xfrm flipH="1">
                    <a:off x="5818587" y="630889"/>
                    <a:ext cx="51317" cy="513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10" h="1710" fill="none" extrusionOk="0">
                        <a:moveTo>
                          <a:pt x="0" y="868"/>
                        </a:moveTo>
                        <a:cubicBezTo>
                          <a:pt x="0" y="380"/>
                          <a:pt x="380" y="1"/>
                          <a:pt x="868" y="1"/>
                        </a:cubicBezTo>
                        <a:cubicBezTo>
                          <a:pt x="1329" y="1"/>
                          <a:pt x="1709" y="380"/>
                          <a:pt x="1709" y="868"/>
                        </a:cubicBezTo>
                        <a:cubicBezTo>
                          <a:pt x="1709" y="1330"/>
                          <a:pt x="1329" y="1709"/>
                          <a:pt x="868" y="1709"/>
                        </a:cubicBezTo>
                        <a:cubicBezTo>
                          <a:pt x="380" y="1709"/>
                          <a:pt x="0" y="1330"/>
                          <a:pt x="0" y="868"/>
                        </a:cubicBezTo>
                        <a:close/>
                      </a:path>
                    </a:pathLst>
                  </a:custGeom>
                  <a:noFill/>
                  <a:ln w="8825" cap="flat" cmpd="sng">
                    <a:solidFill>
                      <a:schemeClr val="accent1"/>
                    </a:solidFill>
                    <a:prstDash val="solid"/>
                    <a:miter lim="27123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496" name="Google Shape;496;p11"/>
                  <p:cNvSpPr/>
                  <p:nvPr/>
                </p:nvSpPr>
                <p:spPr>
                  <a:xfrm flipH="1">
                    <a:off x="6683865" y="438795"/>
                    <a:ext cx="50507" cy="513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83" h="1710" fill="none" extrusionOk="0">
                        <a:moveTo>
                          <a:pt x="1" y="841"/>
                        </a:moveTo>
                        <a:cubicBezTo>
                          <a:pt x="1" y="380"/>
                          <a:pt x="380" y="0"/>
                          <a:pt x="842" y="0"/>
                        </a:cubicBezTo>
                        <a:cubicBezTo>
                          <a:pt x="1330" y="0"/>
                          <a:pt x="1682" y="380"/>
                          <a:pt x="1682" y="841"/>
                        </a:cubicBezTo>
                        <a:cubicBezTo>
                          <a:pt x="1682" y="1329"/>
                          <a:pt x="1330" y="1709"/>
                          <a:pt x="842" y="1709"/>
                        </a:cubicBezTo>
                        <a:cubicBezTo>
                          <a:pt x="380" y="1709"/>
                          <a:pt x="1" y="1329"/>
                          <a:pt x="1" y="841"/>
                        </a:cubicBezTo>
                        <a:close/>
                      </a:path>
                    </a:pathLst>
                  </a:custGeom>
                  <a:noFill/>
                  <a:ln w="8825" cap="flat" cmpd="sng">
                    <a:solidFill>
                      <a:schemeClr val="accent1"/>
                    </a:solidFill>
                    <a:prstDash val="solid"/>
                    <a:miter lim="27123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497" name="Google Shape;497;p11"/>
                  <p:cNvSpPr/>
                  <p:nvPr/>
                </p:nvSpPr>
                <p:spPr>
                  <a:xfrm flipH="1">
                    <a:off x="5908947" y="422499"/>
                    <a:ext cx="51317" cy="513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10" h="1710" extrusionOk="0">
                        <a:moveTo>
                          <a:pt x="841" y="1"/>
                        </a:moveTo>
                        <a:cubicBezTo>
                          <a:pt x="380" y="1"/>
                          <a:pt x="1" y="381"/>
                          <a:pt x="1" y="842"/>
                        </a:cubicBezTo>
                        <a:cubicBezTo>
                          <a:pt x="1" y="1330"/>
                          <a:pt x="380" y="1710"/>
                          <a:pt x="841" y="1710"/>
                        </a:cubicBezTo>
                        <a:cubicBezTo>
                          <a:pt x="1330" y="1710"/>
                          <a:pt x="1709" y="1330"/>
                          <a:pt x="1709" y="842"/>
                        </a:cubicBezTo>
                        <a:cubicBezTo>
                          <a:pt x="1709" y="381"/>
                          <a:pt x="1330" y="1"/>
                          <a:pt x="841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498" name="Google Shape;498;p11"/>
                  <p:cNvSpPr/>
                  <p:nvPr/>
                </p:nvSpPr>
                <p:spPr>
                  <a:xfrm flipH="1">
                    <a:off x="4993222" y="459141"/>
                    <a:ext cx="51317" cy="513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10" h="1710" extrusionOk="0">
                        <a:moveTo>
                          <a:pt x="842" y="0"/>
                        </a:moveTo>
                        <a:cubicBezTo>
                          <a:pt x="381" y="0"/>
                          <a:pt x="1" y="380"/>
                          <a:pt x="1" y="841"/>
                        </a:cubicBezTo>
                        <a:cubicBezTo>
                          <a:pt x="1" y="1329"/>
                          <a:pt x="381" y="1709"/>
                          <a:pt x="842" y="1709"/>
                        </a:cubicBezTo>
                        <a:cubicBezTo>
                          <a:pt x="1330" y="1709"/>
                          <a:pt x="1710" y="1329"/>
                          <a:pt x="1710" y="841"/>
                        </a:cubicBezTo>
                        <a:cubicBezTo>
                          <a:pt x="1710" y="380"/>
                          <a:pt x="1330" y="0"/>
                          <a:pt x="842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499" name="Google Shape;499;p11"/>
                  <p:cNvSpPr/>
                  <p:nvPr/>
                </p:nvSpPr>
                <p:spPr>
                  <a:xfrm flipH="1">
                    <a:off x="5221148" y="140045"/>
                    <a:ext cx="51287" cy="5053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09" h="1684" extrusionOk="0">
                        <a:moveTo>
                          <a:pt x="841" y="1"/>
                        </a:moveTo>
                        <a:cubicBezTo>
                          <a:pt x="380" y="1"/>
                          <a:pt x="0" y="353"/>
                          <a:pt x="0" y="842"/>
                        </a:cubicBezTo>
                        <a:cubicBezTo>
                          <a:pt x="0" y="1288"/>
                          <a:pt x="356" y="1684"/>
                          <a:pt x="797" y="1684"/>
                        </a:cubicBezTo>
                        <a:cubicBezTo>
                          <a:pt x="812" y="1684"/>
                          <a:pt x="826" y="1683"/>
                          <a:pt x="841" y="1683"/>
                        </a:cubicBezTo>
                        <a:cubicBezTo>
                          <a:pt x="1329" y="1683"/>
                          <a:pt x="1709" y="1303"/>
                          <a:pt x="1709" y="842"/>
                        </a:cubicBezTo>
                        <a:cubicBezTo>
                          <a:pt x="1709" y="353"/>
                          <a:pt x="1329" y="1"/>
                          <a:pt x="841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500" name="Google Shape;500;p11"/>
                  <p:cNvSpPr/>
                  <p:nvPr/>
                </p:nvSpPr>
                <p:spPr>
                  <a:xfrm flipH="1">
                    <a:off x="5908947" y="341112"/>
                    <a:ext cx="51317" cy="5212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10" h="1737" fill="none" extrusionOk="0">
                        <a:moveTo>
                          <a:pt x="1" y="841"/>
                        </a:moveTo>
                        <a:cubicBezTo>
                          <a:pt x="1" y="380"/>
                          <a:pt x="380" y="0"/>
                          <a:pt x="841" y="0"/>
                        </a:cubicBezTo>
                        <a:cubicBezTo>
                          <a:pt x="1330" y="0"/>
                          <a:pt x="1709" y="380"/>
                          <a:pt x="1709" y="841"/>
                        </a:cubicBezTo>
                        <a:cubicBezTo>
                          <a:pt x="1709" y="1330"/>
                          <a:pt x="1330" y="1709"/>
                          <a:pt x="841" y="1709"/>
                        </a:cubicBezTo>
                        <a:cubicBezTo>
                          <a:pt x="380" y="1736"/>
                          <a:pt x="1" y="1330"/>
                          <a:pt x="1" y="841"/>
                        </a:cubicBezTo>
                        <a:close/>
                      </a:path>
                    </a:pathLst>
                  </a:custGeom>
                  <a:noFill/>
                  <a:ln w="8825" cap="flat" cmpd="sng">
                    <a:solidFill>
                      <a:schemeClr val="accent1"/>
                    </a:solidFill>
                    <a:prstDash val="solid"/>
                    <a:miter lim="27123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501" name="Google Shape;501;p11"/>
                  <p:cNvSpPr/>
                  <p:nvPr/>
                </p:nvSpPr>
                <p:spPr>
                  <a:xfrm flipH="1">
                    <a:off x="5908947" y="260535"/>
                    <a:ext cx="51317" cy="512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10" h="1709" fill="none" extrusionOk="0">
                        <a:moveTo>
                          <a:pt x="1" y="868"/>
                        </a:moveTo>
                        <a:cubicBezTo>
                          <a:pt x="1" y="380"/>
                          <a:pt x="380" y="0"/>
                          <a:pt x="841" y="0"/>
                        </a:cubicBezTo>
                        <a:cubicBezTo>
                          <a:pt x="1330" y="0"/>
                          <a:pt x="1709" y="380"/>
                          <a:pt x="1709" y="868"/>
                        </a:cubicBezTo>
                        <a:cubicBezTo>
                          <a:pt x="1709" y="1329"/>
                          <a:pt x="1330" y="1709"/>
                          <a:pt x="841" y="1709"/>
                        </a:cubicBezTo>
                        <a:cubicBezTo>
                          <a:pt x="380" y="1709"/>
                          <a:pt x="1" y="1329"/>
                          <a:pt x="1" y="868"/>
                        </a:cubicBezTo>
                        <a:close/>
                      </a:path>
                    </a:pathLst>
                  </a:custGeom>
                  <a:noFill/>
                  <a:ln w="8825" cap="flat" cmpd="sng">
                    <a:solidFill>
                      <a:schemeClr val="accent1"/>
                    </a:solidFill>
                    <a:prstDash val="solid"/>
                    <a:miter lim="27123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502" name="Google Shape;502;p11"/>
                  <p:cNvSpPr/>
                  <p:nvPr/>
                </p:nvSpPr>
                <p:spPr>
                  <a:xfrm flipH="1">
                    <a:off x="6421758" y="40742"/>
                    <a:ext cx="51317" cy="513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10" h="1710" extrusionOk="0">
                        <a:moveTo>
                          <a:pt x="841" y="1"/>
                        </a:moveTo>
                        <a:cubicBezTo>
                          <a:pt x="380" y="1"/>
                          <a:pt x="0" y="381"/>
                          <a:pt x="0" y="869"/>
                        </a:cubicBezTo>
                        <a:cubicBezTo>
                          <a:pt x="0" y="1330"/>
                          <a:pt x="380" y="1710"/>
                          <a:pt x="841" y="1710"/>
                        </a:cubicBezTo>
                        <a:cubicBezTo>
                          <a:pt x="1330" y="1710"/>
                          <a:pt x="1709" y="1330"/>
                          <a:pt x="1709" y="869"/>
                        </a:cubicBezTo>
                        <a:cubicBezTo>
                          <a:pt x="1709" y="381"/>
                          <a:pt x="1330" y="1"/>
                          <a:pt x="841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503" name="Google Shape;503;p11"/>
                  <p:cNvSpPr/>
                  <p:nvPr/>
                </p:nvSpPr>
                <p:spPr>
                  <a:xfrm flipH="1">
                    <a:off x="6421758" y="122159"/>
                    <a:ext cx="51317" cy="512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10" h="1709" fill="none" extrusionOk="0">
                        <a:moveTo>
                          <a:pt x="1709" y="868"/>
                        </a:moveTo>
                        <a:cubicBezTo>
                          <a:pt x="1709" y="1329"/>
                          <a:pt x="1330" y="1709"/>
                          <a:pt x="841" y="1709"/>
                        </a:cubicBezTo>
                        <a:cubicBezTo>
                          <a:pt x="380" y="1709"/>
                          <a:pt x="0" y="1329"/>
                          <a:pt x="0" y="868"/>
                        </a:cubicBezTo>
                        <a:cubicBezTo>
                          <a:pt x="0" y="380"/>
                          <a:pt x="380" y="0"/>
                          <a:pt x="841" y="0"/>
                        </a:cubicBezTo>
                        <a:cubicBezTo>
                          <a:pt x="1330" y="0"/>
                          <a:pt x="1709" y="380"/>
                          <a:pt x="1709" y="868"/>
                        </a:cubicBezTo>
                        <a:close/>
                      </a:path>
                    </a:pathLst>
                  </a:custGeom>
                  <a:noFill/>
                  <a:ln w="8825" cap="flat" cmpd="sng">
                    <a:solidFill>
                      <a:schemeClr val="lt2"/>
                    </a:solidFill>
                    <a:prstDash val="solid"/>
                    <a:miter lim="27123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504" name="Google Shape;504;p11"/>
                  <p:cNvSpPr/>
                  <p:nvPr/>
                </p:nvSpPr>
                <p:spPr>
                  <a:xfrm flipH="1">
                    <a:off x="6421758" y="202736"/>
                    <a:ext cx="51317" cy="513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10" h="1710" fill="none" extrusionOk="0">
                        <a:moveTo>
                          <a:pt x="1709" y="841"/>
                        </a:moveTo>
                        <a:cubicBezTo>
                          <a:pt x="1709" y="1329"/>
                          <a:pt x="1330" y="1709"/>
                          <a:pt x="841" y="1709"/>
                        </a:cubicBezTo>
                        <a:cubicBezTo>
                          <a:pt x="380" y="1709"/>
                          <a:pt x="0" y="1329"/>
                          <a:pt x="0" y="841"/>
                        </a:cubicBezTo>
                        <a:cubicBezTo>
                          <a:pt x="0" y="380"/>
                          <a:pt x="380" y="0"/>
                          <a:pt x="841" y="0"/>
                        </a:cubicBezTo>
                        <a:cubicBezTo>
                          <a:pt x="1330" y="0"/>
                          <a:pt x="1709" y="380"/>
                          <a:pt x="1709" y="841"/>
                        </a:cubicBezTo>
                        <a:close/>
                      </a:path>
                    </a:pathLst>
                  </a:custGeom>
                  <a:noFill/>
                  <a:ln w="8825" cap="flat" cmpd="sng">
                    <a:solidFill>
                      <a:schemeClr val="lt2"/>
                    </a:solidFill>
                    <a:prstDash val="solid"/>
                    <a:miter lim="27123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505" name="Google Shape;505;p11"/>
                  <p:cNvSpPr/>
                  <p:nvPr/>
                </p:nvSpPr>
                <p:spPr>
                  <a:xfrm flipH="1">
                    <a:off x="7291928" y="1106247"/>
                    <a:ext cx="51287" cy="513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09" h="1710" fill="none" extrusionOk="0">
                        <a:moveTo>
                          <a:pt x="0" y="842"/>
                        </a:moveTo>
                        <a:cubicBezTo>
                          <a:pt x="0" y="381"/>
                          <a:pt x="380" y="1"/>
                          <a:pt x="868" y="1"/>
                        </a:cubicBezTo>
                        <a:cubicBezTo>
                          <a:pt x="1329" y="1"/>
                          <a:pt x="1709" y="381"/>
                          <a:pt x="1709" y="842"/>
                        </a:cubicBezTo>
                        <a:cubicBezTo>
                          <a:pt x="1709" y="1330"/>
                          <a:pt x="1329" y="1710"/>
                          <a:pt x="868" y="1710"/>
                        </a:cubicBezTo>
                        <a:cubicBezTo>
                          <a:pt x="380" y="1710"/>
                          <a:pt x="0" y="1303"/>
                          <a:pt x="0" y="842"/>
                        </a:cubicBezTo>
                        <a:close/>
                      </a:path>
                    </a:pathLst>
                  </a:custGeom>
                  <a:noFill/>
                  <a:ln w="8825" cap="flat" cmpd="sng">
                    <a:solidFill>
                      <a:schemeClr val="lt2"/>
                    </a:solidFill>
                    <a:prstDash val="solid"/>
                    <a:miter lim="27123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506" name="Google Shape;506;p11"/>
                  <p:cNvSpPr/>
                  <p:nvPr/>
                </p:nvSpPr>
                <p:spPr>
                  <a:xfrm flipH="1">
                    <a:off x="7285416" y="520992"/>
                    <a:ext cx="50477" cy="513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82" h="1710" fill="none" extrusionOk="0">
                        <a:moveTo>
                          <a:pt x="1682" y="842"/>
                        </a:moveTo>
                        <a:cubicBezTo>
                          <a:pt x="1682" y="1330"/>
                          <a:pt x="1329" y="1710"/>
                          <a:pt x="841" y="1710"/>
                        </a:cubicBezTo>
                        <a:cubicBezTo>
                          <a:pt x="380" y="1710"/>
                          <a:pt x="0" y="1330"/>
                          <a:pt x="0" y="842"/>
                        </a:cubicBezTo>
                        <a:cubicBezTo>
                          <a:pt x="0" y="381"/>
                          <a:pt x="380" y="1"/>
                          <a:pt x="841" y="1"/>
                        </a:cubicBezTo>
                        <a:cubicBezTo>
                          <a:pt x="1329" y="1"/>
                          <a:pt x="1682" y="381"/>
                          <a:pt x="1682" y="842"/>
                        </a:cubicBezTo>
                        <a:close/>
                      </a:path>
                    </a:pathLst>
                  </a:custGeom>
                  <a:noFill/>
                  <a:ln w="8825" cap="flat" cmpd="sng">
                    <a:solidFill>
                      <a:schemeClr val="accent1"/>
                    </a:solidFill>
                    <a:prstDash val="solid"/>
                    <a:miter lim="27123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507" name="Google Shape;507;p11"/>
                  <p:cNvSpPr/>
                  <p:nvPr/>
                </p:nvSpPr>
                <p:spPr>
                  <a:xfrm flipH="1">
                    <a:off x="7285416" y="405423"/>
                    <a:ext cx="50477" cy="504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82" h="1682" fill="none" extrusionOk="0">
                        <a:moveTo>
                          <a:pt x="1682" y="841"/>
                        </a:moveTo>
                        <a:cubicBezTo>
                          <a:pt x="1682" y="1302"/>
                          <a:pt x="1329" y="1682"/>
                          <a:pt x="841" y="1682"/>
                        </a:cubicBezTo>
                        <a:cubicBezTo>
                          <a:pt x="380" y="1682"/>
                          <a:pt x="0" y="1302"/>
                          <a:pt x="0" y="841"/>
                        </a:cubicBezTo>
                        <a:cubicBezTo>
                          <a:pt x="0" y="380"/>
                          <a:pt x="380" y="0"/>
                          <a:pt x="841" y="0"/>
                        </a:cubicBezTo>
                        <a:cubicBezTo>
                          <a:pt x="1329" y="0"/>
                          <a:pt x="1682" y="380"/>
                          <a:pt x="1682" y="841"/>
                        </a:cubicBezTo>
                        <a:close/>
                      </a:path>
                    </a:pathLst>
                  </a:custGeom>
                  <a:noFill/>
                  <a:ln w="8825" cap="flat" cmpd="sng">
                    <a:solidFill>
                      <a:schemeClr val="accent1"/>
                    </a:solidFill>
                    <a:prstDash val="solid"/>
                    <a:miter lim="27123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508" name="Google Shape;508;p11"/>
                  <p:cNvSpPr/>
                  <p:nvPr/>
                </p:nvSpPr>
                <p:spPr>
                  <a:xfrm flipH="1">
                    <a:off x="7286226" y="211679"/>
                    <a:ext cx="50477" cy="513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82" h="1710" extrusionOk="0">
                        <a:moveTo>
                          <a:pt x="841" y="1"/>
                        </a:moveTo>
                        <a:cubicBezTo>
                          <a:pt x="380" y="1"/>
                          <a:pt x="0" y="381"/>
                          <a:pt x="0" y="869"/>
                        </a:cubicBezTo>
                        <a:cubicBezTo>
                          <a:pt x="0" y="1330"/>
                          <a:pt x="380" y="1710"/>
                          <a:pt x="841" y="1710"/>
                        </a:cubicBezTo>
                        <a:cubicBezTo>
                          <a:pt x="1329" y="1710"/>
                          <a:pt x="1682" y="1330"/>
                          <a:pt x="1682" y="869"/>
                        </a:cubicBezTo>
                        <a:cubicBezTo>
                          <a:pt x="1682" y="381"/>
                          <a:pt x="1329" y="1"/>
                          <a:pt x="841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509" name="Google Shape;509;p11"/>
                  <p:cNvSpPr/>
                  <p:nvPr/>
                </p:nvSpPr>
                <p:spPr>
                  <a:xfrm flipH="1">
                    <a:off x="7541011" y="430662"/>
                    <a:ext cx="51287" cy="513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09" h="1711" extrusionOk="0">
                        <a:moveTo>
                          <a:pt x="841" y="0"/>
                        </a:moveTo>
                        <a:cubicBezTo>
                          <a:pt x="380" y="0"/>
                          <a:pt x="0" y="380"/>
                          <a:pt x="0" y="841"/>
                        </a:cubicBezTo>
                        <a:cubicBezTo>
                          <a:pt x="0" y="1314"/>
                          <a:pt x="356" y="1710"/>
                          <a:pt x="797" y="1710"/>
                        </a:cubicBezTo>
                        <a:cubicBezTo>
                          <a:pt x="812" y="1710"/>
                          <a:pt x="826" y="1710"/>
                          <a:pt x="841" y="1709"/>
                        </a:cubicBezTo>
                        <a:cubicBezTo>
                          <a:pt x="1329" y="1709"/>
                          <a:pt x="1709" y="1329"/>
                          <a:pt x="1709" y="841"/>
                        </a:cubicBezTo>
                        <a:cubicBezTo>
                          <a:pt x="1709" y="380"/>
                          <a:pt x="1329" y="0"/>
                          <a:pt x="841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510" name="Google Shape;510;p11"/>
                  <p:cNvSpPr/>
                  <p:nvPr/>
                </p:nvSpPr>
                <p:spPr>
                  <a:xfrm flipH="1">
                    <a:off x="7541011" y="96921"/>
                    <a:ext cx="51287" cy="513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09" h="1710" fill="none" extrusionOk="0">
                        <a:moveTo>
                          <a:pt x="0" y="841"/>
                        </a:moveTo>
                        <a:cubicBezTo>
                          <a:pt x="0" y="380"/>
                          <a:pt x="380" y="0"/>
                          <a:pt x="841" y="0"/>
                        </a:cubicBezTo>
                        <a:cubicBezTo>
                          <a:pt x="1329" y="0"/>
                          <a:pt x="1709" y="380"/>
                          <a:pt x="1709" y="841"/>
                        </a:cubicBezTo>
                        <a:cubicBezTo>
                          <a:pt x="1709" y="1329"/>
                          <a:pt x="1329" y="1709"/>
                          <a:pt x="841" y="1709"/>
                        </a:cubicBezTo>
                        <a:cubicBezTo>
                          <a:pt x="380" y="1709"/>
                          <a:pt x="0" y="1329"/>
                          <a:pt x="0" y="841"/>
                        </a:cubicBezTo>
                        <a:close/>
                      </a:path>
                    </a:pathLst>
                  </a:custGeom>
                  <a:noFill/>
                  <a:ln w="8825" cap="flat" cmpd="sng">
                    <a:solidFill>
                      <a:schemeClr val="accent1"/>
                    </a:solidFill>
                    <a:prstDash val="solid"/>
                    <a:miter lim="27123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511" name="Google Shape;511;p11"/>
                  <p:cNvSpPr/>
                  <p:nvPr/>
                </p:nvSpPr>
                <p:spPr>
                  <a:xfrm flipH="1">
                    <a:off x="7789254" y="1548264"/>
                    <a:ext cx="51317" cy="504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10" h="1682" fill="none" extrusionOk="0">
                        <a:moveTo>
                          <a:pt x="0" y="841"/>
                        </a:moveTo>
                        <a:cubicBezTo>
                          <a:pt x="0" y="353"/>
                          <a:pt x="380" y="0"/>
                          <a:pt x="841" y="0"/>
                        </a:cubicBezTo>
                        <a:cubicBezTo>
                          <a:pt x="1329" y="0"/>
                          <a:pt x="1709" y="353"/>
                          <a:pt x="1709" y="841"/>
                        </a:cubicBezTo>
                        <a:cubicBezTo>
                          <a:pt x="1709" y="1302"/>
                          <a:pt x="1329" y="1682"/>
                          <a:pt x="841" y="1682"/>
                        </a:cubicBezTo>
                        <a:cubicBezTo>
                          <a:pt x="380" y="1682"/>
                          <a:pt x="0" y="1302"/>
                          <a:pt x="0" y="841"/>
                        </a:cubicBezTo>
                        <a:close/>
                      </a:path>
                    </a:pathLst>
                  </a:custGeom>
                  <a:noFill/>
                  <a:ln w="8825" cap="flat" cmpd="sng">
                    <a:solidFill>
                      <a:schemeClr val="lt2"/>
                    </a:solidFill>
                    <a:prstDash val="solid"/>
                    <a:miter lim="27123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512" name="Google Shape;512;p11"/>
                  <p:cNvSpPr/>
                  <p:nvPr/>
                </p:nvSpPr>
                <p:spPr>
                  <a:xfrm flipH="1">
                    <a:off x="7724132" y="1713499"/>
                    <a:ext cx="51317" cy="512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10" h="1709" fill="none" extrusionOk="0">
                        <a:moveTo>
                          <a:pt x="0" y="868"/>
                        </a:moveTo>
                        <a:cubicBezTo>
                          <a:pt x="0" y="380"/>
                          <a:pt x="380" y="0"/>
                          <a:pt x="841" y="0"/>
                        </a:cubicBezTo>
                        <a:cubicBezTo>
                          <a:pt x="1329" y="0"/>
                          <a:pt x="1709" y="380"/>
                          <a:pt x="1709" y="868"/>
                        </a:cubicBezTo>
                        <a:cubicBezTo>
                          <a:pt x="1709" y="1329"/>
                          <a:pt x="1329" y="1709"/>
                          <a:pt x="841" y="1709"/>
                        </a:cubicBezTo>
                        <a:cubicBezTo>
                          <a:pt x="380" y="1709"/>
                          <a:pt x="0" y="1329"/>
                          <a:pt x="0" y="868"/>
                        </a:cubicBezTo>
                        <a:close/>
                      </a:path>
                    </a:pathLst>
                  </a:custGeom>
                  <a:noFill/>
                  <a:ln w="8825" cap="flat" cmpd="sng">
                    <a:solidFill>
                      <a:schemeClr val="lt2"/>
                    </a:solidFill>
                    <a:prstDash val="solid"/>
                    <a:miter lim="27123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513" name="Google Shape;513;p11"/>
                  <p:cNvSpPr/>
                  <p:nvPr/>
                </p:nvSpPr>
                <p:spPr>
                  <a:xfrm flipH="1">
                    <a:off x="7563789" y="2476203"/>
                    <a:ext cx="50507" cy="504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83" h="1682" fill="none" extrusionOk="0">
                        <a:moveTo>
                          <a:pt x="1" y="841"/>
                        </a:moveTo>
                        <a:cubicBezTo>
                          <a:pt x="1" y="353"/>
                          <a:pt x="353" y="0"/>
                          <a:pt x="842" y="0"/>
                        </a:cubicBezTo>
                        <a:cubicBezTo>
                          <a:pt x="1303" y="0"/>
                          <a:pt x="1682" y="353"/>
                          <a:pt x="1682" y="841"/>
                        </a:cubicBezTo>
                        <a:cubicBezTo>
                          <a:pt x="1682" y="1302"/>
                          <a:pt x="1303" y="1682"/>
                          <a:pt x="842" y="1682"/>
                        </a:cubicBezTo>
                        <a:cubicBezTo>
                          <a:pt x="353" y="1682"/>
                          <a:pt x="1" y="1302"/>
                          <a:pt x="1" y="841"/>
                        </a:cubicBezTo>
                        <a:close/>
                      </a:path>
                    </a:pathLst>
                  </a:custGeom>
                  <a:noFill/>
                  <a:ln w="8825" cap="flat" cmpd="sng">
                    <a:solidFill>
                      <a:schemeClr val="lt2"/>
                    </a:solidFill>
                    <a:prstDash val="solid"/>
                    <a:miter lim="27123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514" name="Google Shape;514;p11"/>
                  <p:cNvSpPr/>
                  <p:nvPr/>
                </p:nvSpPr>
                <p:spPr>
                  <a:xfrm flipH="1">
                    <a:off x="7589027" y="1468468"/>
                    <a:ext cx="51317" cy="513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10" h="1710" fill="none" extrusionOk="0">
                        <a:moveTo>
                          <a:pt x="1" y="842"/>
                        </a:moveTo>
                        <a:cubicBezTo>
                          <a:pt x="1" y="381"/>
                          <a:pt x="381" y="1"/>
                          <a:pt x="869" y="1"/>
                        </a:cubicBezTo>
                        <a:cubicBezTo>
                          <a:pt x="1330" y="1"/>
                          <a:pt x="1710" y="381"/>
                          <a:pt x="1710" y="842"/>
                        </a:cubicBezTo>
                        <a:cubicBezTo>
                          <a:pt x="1710" y="1330"/>
                          <a:pt x="1330" y="1710"/>
                          <a:pt x="869" y="1710"/>
                        </a:cubicBezTo>
                        <a:cubicBezTo>
                          <a:pt x="381" y="1710"/>
                          <a:pt x="1" y="1330"/>
                          <a:pt x="1" y="842"/>
                        </a:cubicBezTo>
                        <a:close/>
                      </a:path>
                    </a:pathLst>
                  </a:custGeom>
                  <a:noFill/>
                  <a:ln w="8825" cap="flat" cmpd="sng">
                    <a:solidFill>
                      <a:schemeClr val="lt2"/>
                    </a:solidFill>
                    <a:prstDash val="solid"/>
                    <a:miter lim="27123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515" name="Google Shape;515;p11"/>
                  <p:cNvSpPr/>
                  <p:nvPr/>
                </p:nvSpPr>
                <p:spPr>
                  <a:xfrm flipH="1">
                    <a:off x="6799464" y="1273943"/>
                    <a:ext cx="51317" cy="513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10" h="1710" fill="none" extrusionOk="0">
                        <a:moveTo>
                          <a:pt x="1" y="868"/>
                        </a:moveTo>
                        <a:cubicBezTo>
                          <a:pt x="1" y="380"/>
                          <a:pt x="381" y="0"/>
                          <a:pt x="869" y="0"/>
                        </a:cubicBezTo>
                        <a:cubicBezTo>
                          <a:pt x="1330" y="0"/>
                          <a:pt x="1710" y="380"/>
                          <a:pt x="1710" y="868"/>
                        </a:cubicBezTo>
                        <a:cubicBezTo>
                          <a:pt x="1710" y="1329"/>
                          <a:pt x="1330" y="1709"/>
                          <a:pt x="869" y="1709"/>
                        </a:cubicBezTo>
                        <a:cubicBezTo>
                          <a:pt x="408" y="1709"/>
                          <a:pt x="1" y="1329"/>
                          <a:pt x="1" y="868"/>
                        </a:cubicBezTo>
                        <a:close/>
                      </a:path>
                    </a:pathLst>
                  </a:custGeom>
                  <a:noFill/>
                  <a:ln w="8825" cap="flat" cmpd="sng">
                    <a:solidFill>
                      <a:schemeClr val="lt2"/>
                    </a:solidFill>
                    <a:prstDash val="solid"/>
                    <a:miter lim="27123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516" name="Google Shape;516;p11"/>
                  <p:cNvSpPr/>
                  <p:nvPr/>
                </p:nvSpPr>
                <p:spPr>
                  <a:xfrm flipH="1">
                    <a:off x="6709104" y="630889"/>
                    <a:ext cx="50507" cy="513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83" h="1710" fill="none" extrusionOk="0">
                        <a:moveTo>
                          <a:pt x="1" y="868"/>
                        </a:moveTo>
                        <a:cubicBezTo>
                          <a:pt x="1" y="380"/>
                          <a:pt x="353" y="1"/>
                          <a:pt x="842" y="1"/>
                        </a:cubicBezTo>
                        <a:cubicBezTo>
                          <a:pt x="1303" y="1"/>
                          <a:pt x="1683" y="380"/>
                          <a:pt x="1683" y="868"/>
                        </a:cubicBezTo>
                        <a:cubicBezTo>
                          <a:pt x="1683" y="1330"/>
                          <a:pt x="1303" y="1709"/>
                          <a:pt x="842" y="1709"/>
                        </a:cubicBezTo>
                        <a:cubicBezTo>
                          <a:pt x="353" y="1709"/>
                          <a:pt x="1" y="1330"/>
                          <a:pt x="1" y="868"/>
                        </a:cubicBezTo>
                        <a:close/>
                      </a:path>
                    </a:pathLst>
                  </a:custGeom>
                  <a:noFill/>
                  <a:ln w="8825" cap="flat" cmpd="sng">
                    <a:solidFill>
                      <a:schemeClr val="lt2"/>
                    </a:solidFill>
                    <a:prstDash val="solid"/>
                    <a:miter lim="27123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517" name="Google Shape;517;p11"/>
                  <p:cNvSpPr/>
                  <p:nvPr/>
                </p:nvSpPr>
                <p:spPr>
                  <a:xfrm flipH="1">
                    <a:off x="8333815" y="675664"/>
                    <a:ext cx="51317" cy="513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10" h="1710" fill="none" extrusionOk="0">
                        <a:moveTo>
                          <a:pt x="0" y="868"/>
                        </a:moveTo>
                        <a:cubicBezTo>
                          <a:pt x="0" y="380"/>
                          <a:pt x="380" y="0"/>
                          <a:pt x="868" y="0"/>
                        </a:cubicBezTo>
                        <a:cubicBezTo>
                          <a:pt x="1330" y="0"/>
                          <a:pt x="1709" y="380"/>
                          <a:pt x="1709" y="868"/>
                        </a:cubicBezTo>
                        <a:cubicBezTo>
                          <a:pt x="1709" y="1329"/>
                          <a:pt x="1330" y="1709"/>
                          <a:pt x="868" y="1709"/>
                        </a:cubicBezTo>
                        <a:cubicBezTo>
                          <a:pt x="380" y="1709"/>
                          <a:pt x="0" y="1329"/>
                          <a:pt x="0" y="868"/>
                        </a:cubicBezTo>
                        <a:close/>
                      </a:path>
                    </a:pathLst>
                  </a:custGeom>
                  <a:noFill/>
                  <a:ln w="8825" cap="flat" cmpd="sng">
                    <a:solidFill>
                      <a:schemeClr val="accent1"/>
                    </a:solidFill>
                    <a:prstDash val="solid"/>
                    <a:miter lim="27123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518" name="Google Shape;518;p11"/>
                  <p:cNvSpPr/>
                  <p:nvPr/>
                </p:nvSpPr>
                <p:spPr>
                  <a:xfrm flipH="1">
                    <a:off x="8068467" y="1017537"/>
                    <a:ext cx="50507" cy="513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83" h="1710" fill="none" extrusionOk="0">
                        <a:moveTo>
                          <a:pt x="1" y="868"/>
                        </a:moveTo>
                        <a:cubicBezTo>
                          <a:pt x="1" y="380"/>
                          <a:pt x="354" y="0"/>
                          <a:pt x="842" y="0"/>
                        </a:cubicBezTo>
                        <a:cubicBezTo>
                          <a:pt x="1303" y="0"/>
                          <a:pt x="1683" y="380"/>
                          <a:pt x="1683" y="868"/>
                        </a:cubicBezTo>
                        <a:cubicBezTo>
                          <a:pt x="1683" y="1329"/>
                          <a:pt x="1303" y="1709"/>
                          <a:pt x="842" y="1709"/>
                        </a:cubicBezTo>
                        <a:cubicBezTo>
                          <a:pt x="354" y="1709"/>
                          <a:pt x="1" y="1329"/>
                          <a:pt x="1" y="868"/>
                        </a:cubicBezTo>
                        <a:close/>
                      </a:path>
                    </a:pathLst>
                  </a:custGeom>
                  <a:noFill/>
                  <a:ln w="8825" cap="flat" cmpd="sng">
                    <a:solidFill>
                      <a:schemeClr val="accent1"/>
                    </a:solidFill>
                    <a:prstDash val="solid"/>
                    <a:miter lim="27123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519" name="Google Shape;519;p11"/>
                  <p:cNvSpPr/>
                  <p:nvPr/>
                </p:nvSpPr>
                <p:spPr>
                  <a:xfrm flipH="1">
                    <a:off x="7986239" y="854733"/>
                    <a:ext cx="50507" cy="513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83" h="1710" fill="none" extrusionOk="0">
                        <a:moveTo>
                          <a:pt x="1" y="869"/>
                        </a:moveTo>
                        <a:cubicBezTo>
                          <a:pt x="1" y="380"/>
                          <a:pt x="380" y="1"/>
                          <a:pt x="841" y="1"/>
                        </a:cubicBezTo>
                        <a:cubicBezTo>
                          <a:pt x="1302" y="1"/>
                          <a:pt x="1682" y="380"/>
                          <a:pt x="1682" y="869"/>
                        </a:cubicBezTo>
                        <a:cubicBezTo>
                          <a:pt x="1682" y="1330"/>
                          <a:pt x="1330" y="1709"/>
                          <a:pt x="841" y="1709"/>
                        </a:cubicBezTo>
                        <a:cubicBezTo>
                          <a:pt x="380" y="1709"/>
                          <a:pt x="1" y="1330"/>
                          <a:pt x="1" y="869"/>
                        </a:cubicBezTo>
                        <a:close/>
                      </a:path>
                    </a:pathLst>
                  </a:custGeom>
                  <a:noFill/>
                  <a:ln w="8825" cap="flat" cmpd="sng">
                    <a:solidFill>
                      <a:schemeClr val="accent1"/>
                    </a:solidFill>
                    <a:prstDash val="solid"/>
                    <a:miter lim="27123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520" name="Google Shape;520;p11"/>
                  <p:cNvSpPr/>
                  <p:nvPr/>
                </p:nvSpPr>
                <p:spPr>
                  <a:xfrm flipH="1">
                    <a:off x="8312658" y="1321149"/>
                    <a:ext cx="50507" cy="505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83" h="1683" extrusionOk="0">
                        <a:moveTo>
                          <a:pt x="842" y="1"/>
                        </a:moveTo>
                        <a:cubicBezTo>
                          <a:pt x="353" y="1"/>
                          <a:pt x="1" y="380"/>
                          <a:pt x="1" y="841"/>
                        </a:cubicBezTo>
                        <a:cubicBezTo>
                          <a:pt x="1" y="1330"/>
                          <a:pt x="408" y="1682"/>
                          <a:pt x="842" y="1682"/>
                        </a:cubicBezTo>
                        <a:cubicBezTo>
                          <a:pt x="1303" y="1682"/>
                          <a:pt x="1683" y="1330"/>
                          <a:pt x="1683" y="841"/>
                        </a:cubicBezTo>
                        <a:cubicBezTo>
                          <a:pt x="1683" y="380"/>
                          <a:pt x="1303" y="1"/>
                          <a:pt x="842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521" name="Google Shape;521;p11"/>
                  <p:cNvSpPr/>
                  <p:nvPr/>
                </p:nvSpPr>
                <p:spPr>
                  <a:xfrm flipH="1">
                    <a:off x="8312658" y="1198228"/>
                    <a:ext cx="50507" cy="513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83" h="1710" fill="none" extrusionOk="0">
                        <a:moveTo>
                          <a:pt x="1" y="842"/>
                        </a:moveTo>
                        <a:cubicBezTo>
                          <a:pt x="1" y="353"/>
                          <a:pt x="353" y="1"/>
                          <a:pt x="842" y="1"/>
                        </a:cubicBezTo>
                        <a:cubicBezTo>
                          <a:pt x="1303" y="1"/>
                          <a:pt x="1683" y="353"/>
                          <a:pt x="1683" y="842"/>
                        </a:cubicBezTo>
                        <a:cubicBezTo>
                          <a:pt x="1683" y="1303"/>
                          <a:pt x="1303" y="1682"/>
                          <a:pt x="842" y="1682"/>
                        </a:cubicBezTo>
                        <a:cubicBezTo>
                          <a:pt x="408" y="1710"/>
                          <a:pt x="1" y="1303"/>
                          <a:pt x="1" y="842"/>
                        </a:cubicBezTo>
                        <a:close/>
                      </a:path>
                    </a:pathLst>
                  </a:custGeom>
                  <a:noFill/>
                  <a:ln w="8825" cap="flat" cmpd="sng">
                    <a:solidFill>
                      <a:schemeClr val="lt2"/>
                    </a:solidFill>
                    <a:prstDash val="solid"/>
                    <a:miter lim="27123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522" name="Google Shape;522;p11"/>
                  <p:cNvSpPr/>
                  <p:nvPr/>
                </p:nvSpPr>
                <p:spPr>
                  <a:xfrm flipH="1">
                    <a:off x="8238594" y="1198228"/>
                    <a:ext cx="50477" cy="513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82" h="1710" fill="none" extrusionOk="0">
                        <a:moveTo>
                          <a:pt x="0" y="842"/>
                        </a:moveTo>
                        <a:cubicBezTo>
                          <a:pt x="0" y="353"/>
                          <a:pt x="380" y="1"/>
                          <a:pt x="841" y="1"/>
                        </a:cubicBezTo>
                        <a:cubicBezTo>
                          <a:pt x="1329" y="1"/>
                          <a:pt x="1682" y="353"/>
                          <a:pt x="1682" y="842"/>
                        </a:cubicBezTo>
                        <a:cubicBezTo>
                          <a:pt x="1682" y="1303"/>
                          <a:pt x="1329" y="1682"/>
                          <a:pt x="841" y="1682"/>
                        </a:cubicBezTo>
                        <a:cubicBezTo>
                          <a:pt x="380" y="1710"/>
                          <a:pt x="0" y="1303"/>
                          <a:pt x="0" y="842"/>
                        </a:cubicBezTo>
                        <a:close/>
                      </a:path>
                    </a:pathLst>
                  </a:custGeom>
                  <a:noFill/>
                  <a:ln w="8825" cap="flat" cmpd="sng">
                    <a:solidFill>
                      <a:schemeClr val="accent1"/>
                    </a:solidFill>
                    <a:prstDash val="solid"/>
                    <a:miter lim="27123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523" name="Google Shape;523;p11"/>
                  <p:cNvSpPr/>
                  <p:nvPr/>
                </p:nvSpPr>
                <p:spPr>
                  <a:xfrm flipH="1">
                    <a:off x="8011478" y="906020"/>
                    <a:ext cx="30" cy="2572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" h="8572" fill="none" extrusionOk="0">
                        <a:moveTo>
                          <a:pt x="0" y="8571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 w="8825" cap="flat" cmpd="sng">
                    <a:solidFill>
                      <a:schemeClr val="accent1"/>
                    </a:solidFill>
                    <a:prstDash val="solid"/>
                    <a:miter lim="27123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524" name="Google Shape;524;p11"/>
                  <p:cNvSpPr/>
                  <p:nvPr/>
                </p:nvSpPr>
                <p:spPr>
                  <a:xfrm flipH="1">
                    <a:off x="8694415" y="-91932"/>
                    <a:ext cx="30" cy="16678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" h="55578" fill="none" extrusionOk="0">
                        <a:moveTo>
                          <a:pt x="0" y="1"/>
                        </a:moveTo>
                        <a:lnTo>
                          <a:pt x="0" y="55577"/>
                        </a:lnTo>
                      </a:path>
                    </a:pathLst>
                  </a:custGeom>
                  <a:noFill/>
                  <a:ln w="8825" cap="flat" cmpd="sng">
                    <a:solidFill>
                      <a:schemeClr val="accent1"/>
                    </a:solidFill>
                    <a:prstDash val="solid"/>
                    <a:miter lim="27123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525" name="Google Shape;525;p11"/>
                  <p:cNvSpPr/>
                  <p:nvPr/>
                </p:nvSpPr>
                <p:spPr>
                  <a:xfrm flipH="1">
                    <a:off x="8643128" y="1577554"/>
                    <a:ext cx="101794" cy="1017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92" h="3391" fill="none" extrusionOk="0">
                        <a:moveTo>
                          <a:pt x="1" y="1682"/>
                        </a:moveTo>
                        <a:cubicBezTo>
                          <a:pt x="1" y="733"/>
                          <a:pt x="787" y="1"/>
                          <a:pt x="1682" y="1"/>
                        </a:cubicBezTo>
                        <a:cubicBezTo>
                          <a:pt x="2632" y="1"/>
                          <a:pt x="3391" y="787"/>
                          <a:pt x="3391" y="1682"/>
                        </a:cubicBezTo>
                        <a:cubicBezTo>
                          <a:pt x="3391" y="2632"/>
                          <a:pt x="2605" y="3391"/>
                          <a:pt x="1682" y="3391"/>
                        </a:cubicBezTo>
                        <a:cubicBezTo>
                          <a:pt x="733" y="3391"/>
                          <a:pt x="1" y="2632"/>
                          <a:pt x="1" y="1682"/>
                        </a:cubicBezTo>
                        <a:close/>
                      </a:path>
                    </a:pathLst>
                  </a:custGeom>
                  <a:noFill/>
                  <a:ln w="8825" cap="flat" cmpd="sng">
                    <a:solidFill>
                      <a:schemeClr val="accent1"/>
                    </a:solidFill>
                    <a:prstDash val="solid"/>
                    <a:miter lim="27123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526" name="Google Shape;526;p11"/>
                  <p:cNvSpPr/>
                  <p:nvPr/>
                </p:nvSpPr>
                <p:spPr>
                  <a:xfrm flipH="1">
                    <a:off x="8773372" y="-82989"/>
                    <a:ext cx="105035" cy="14294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00" h="47631" fill="none" extrusionOk="0">
                        <a:moveTo>
                          <a:pt x="3499" y="1"/>
                        </a:moveTo>
                        <a:lnTo>
                          <a:pt x="3499" y="44104"/>
                        </a:lnTo>
                        <a:lnTo>
                          <a:pt x="0" y="47630"/>
                        </a:lnTo>
                      </a:path>
                    </a:pathLst>
                  </a:custGeom>
                  <a:noFill/>
                  <a:ln w="8825" cap="flat" cmpd="sng">
                    <a:solidFill>
                      <a:schemeClr val="accent1"/>
                    </a:solidFill>
                    <a:prstDash val="solid"/>
                    <a:miter lim="27123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527" name="Google Shape;527;p11"/>
                  <p:cNvSpPr/>
                  <p:nvPr/>
                </p:nvSpPr>
                <p:spPr>
                  <a:xfrm flipH="1">
                    <a:off x="8474652" y="-123683"/>
                    <a:ext cx="110707" cy="19609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89" h="65342" fill="none" extrusionOk="0">
                        <a:moveTo>
                          <a:pt x="3689" y="65342"/>
                        </a:moveTo>
                        <a:lnTo>
                          <a:pt x="3689" y="42856"/>
                        </a:lnTo>
                        <a:lnTo>
                          <a:pt x="0" y="39113"/>
                        </a:lnTo>
                        <a:lnTo>
                          <a:pt x="0" y="1"/>
                        </a:lnTo>
                      </a:path>
                    </a:pathLst>
                  </a:custGeom>
                  <a:noFill/>
                  <a:ln w="8825" cap="flat" cmpd="sng">
                    <a:solidFill>
                      <a:schemeClr val="accent1"/>
                    </a:solidFill>
                    <a:prstDash val="solid"/>
                    <a:miter lim="27123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528" name="Google Shape;528;p11"/>
                  <p:cNvSpPr/>
                  <p:nvPr/>
                </p:nvSpPr>
                <p:spPr>
                  <a:xfrm flipH="1">
                    <a:off x="8423365" y="1837201"/>
                    <a:ext cx="101764" cy="10179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91" h="3392" fill="none" extrusionOk="0">
                        <a:moveTo>
                          <a:pt x="0" y="1683"/>
                        </a:moveTo>
                        <a:cubicBezTo>
                          <a:pt x="0" y="733"/>
                          <a:pt x="760" y="1"/>
                          <a:pt x="1682" y="1"/>
                        </a:cubicBezTo>
                        <a:cubicBezTo>
                          <a:pt x="2631" y="1"/>
                          <a:pt x="3391" y="760"/>
                          <a:pt x="3391" y="1683"/>
                        </a:cubicBezTo>
                        <a:cubicBezTo>
                          <a:pt x="3391" y="2632"/>
                          <a:pt x="2604" y="3391"/>
                          <a:pt x="1682" y="3391"/>
                        </a:cubicBezTo>
                        <a:cubicBezTo>
                          <a:pt x="760" y="3391"/>
                          <a:pt x="0" y="2632"/>
                          <a:pt x="0" y="1683"/>
                        </a:cubicBezTo>
                        <a:close/>
                      </a:path>
                    </a:pathLst>
                  </a:custGeom>
                  <a:noFill/>
                  <a:ln w="8825" cap="flat" cmpd="sng">
                    <a:solidFill>
                      <a:schemeClr val="accent1"/>
                    </a:solidFill>
                    <a:prstDash val="solid"/>
                    <a:miter lim="27123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529" name="Google Shape;529;p11"/>
                  <p:cNvSpPr/>
                  <p:nvPr/>
                </p:nvSpPr>
                <p:spPr>
                  <a:xfrm flipH="1">
                    <a:off x="8842575" y="1069635"/>
                    <a:ext cx="101764" cy="1017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91" h="3391" fill="none" extrusionOk="0">
                        <a:moveTo>
                          <a:pt x="3391" y="1709"/>
                        </a:moveTo>
                        <a:cubicBezTo>
                          <a:pt x="3391" y="2631"/>
                          <a:pt x="2631" y="3391"/>
                          <a:pt x="1682" y="3391"/>
                        </a:cubicBezTo>
                        <a:cubicBezTo>
                          <a:pt x="760" y="3391"/>
                          <a:pt x="0" y="2631"/>
                          <a:pt x="0" y="1709"/>
                        </a:cubicBezTo>
                        <a:cubicBezTo>
                          <a:pt x="0" y="760"/>
                          <a:pt x="760" y="0"/>
                          <a:pt x="1682" y="0"/>
                        </a:cubicBezTo>
                        <a:cubicBezTo>
                          <a:pt x="2631" y="0"/>
                          <a:pt x="3391" y="760"/>
                          <a:pt x="3391" y="1709"/>
                        </a:cubicBezTo>
                        <a:close/>
                      </a:path>
                    </a:pathLst>
                  </a:custGeom>
                  <a:noFill/>
                  <a:ln w="8825" cap="flat" cmpd="sng">
                    <a:solidFill>
                      <a:schemeClr val="accent1"/>
                    </a:solidFill>
                    <a:prstDash val="solid"/>
                    <a:miter lim="27123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530" name="Google Shape;530;p11"/>
                  <p:cNvSpPr/>
                  <p:nvPr/>
                </p:nvSpPr>
                <p:spPr>
                  <a:xfrm flipH="1">
                    <a:off x="8875136" y="1341495"/>
                    <a:ext cx="51287" cy="505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09" h="1683" fill="none" extrusionOk="0">
                        <a:moveTo>
                          <a:pt x="0" y="841"/>
                        </a:moveTo>
                        <a:cubicBezTo>
                          <a:pt x="0" y="380"/>
                          <a:pt x="380" y="1"/>
                          <a:pt x="868" y="1"/>
                        </a:cubicBezTo>
                        <a:cubicBezTo>
                          <a:pt x="1329" y="1"/>
                          <a:pt x="1709" y="380"/>
                          <a:pt x="1709" y="841"/>
                        </a:cubicBezTo>
                        <a:cubicBezTo>
                          <a:pt x="1709" y="1330"/>
                          <a:pt x="1329" y="1682"/>
                          <a:pt x="868" y="1682"/>
                        </a:cubicBezTo>
                        <a:cubicBezTo>
                          <a:pt x="380" y="1682"/>
                          <a:pt x="0" y="1330"/>
                          <a:pt x="0" y="841"/>
                        </a:cubicBezTo>
                        <a:close/>
                      </a:path>
                    </a:pathLst>
                  </a:custGeom>
                  <a:noFill/>
                  <a:ln w="8825" cap="flat" cmpd="sng">
                    <a:solidFill>
                      <a:schemeClr val="accent1"/>
                    </a:solidFill>
                    <a:prstDash val="solid"/>
                    <a:miter lim="27123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531" name="Google Shape;531;p11"/>
                  <p:cNvSpPr/>
                  <p:nvPr/>
                </p:nvSpPr>
                <p:spPr>
                  <a:xfrm flipH="1">
                    <a:off x="8893832" y="-109008"/>
                    <a:ext cx="30" cy="117786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" h="39249" fill="none" extrusionOk="0">
                        <a:moveTo>
                          <a:pt x="0" y="39248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 w="8825" cap="flat" cmpd="sng">
                    <a:solidFill>
                      <a:schemeClr val="accent1"/>
                    </a:solidFill>
                    <a:prstDash val="solid"/>
                    <a:miter lim="27123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532" name="Google Shape;532;p11"/>
                  <p:cNvSpPr/>
                  <p:nvPr/>
                </p:nvSpPr>
                <p:spPr>
                  <a:xfrm flipH="1">
                    <a:off x="8573145" y="1898271"/>
                    <a:ext cx="71664" cy="225477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88" h="75134" fill="none" extrusionOk="0">
                        <a:moveTo>
                          <a:pt x="2388" y="75133"/>
                        </a:moveTo>
                        <a:lnTo>
                          <a:pt x="2388" y="18200"/>
                        </a:lnTo>
                        <a:lnTo>
                          <a:pt x="1" y="15813"/>
                        </a:lnTo>
                        <a:lnTo>
                          <a:pt x="1" y="0"/>
                        </a:lnTo>
                      </a:path>
                    </a:pathLst>
                  </a:custGeom>
                  <a:noFill/>
                  <a:ln w="8825" cap="flat" cmpd="sng">
                    <a:solidFill>
                      <a:schemeClr val="accent1"/>
                    </a:solidFill>
                    <a:prstDash val="solid"/>
                    <a:miter lim="27123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533" name="Google Shape;533;p11"/>
                  <p:cNvSpPr/>
                  <p:nvPr/>
                </p:nvSpPr>
                <p:spPr>
                  <a:xfrm flipH="1">
                    <a:off x="8523478" y="4153823"/>
                    <a:ext cx="101794" cy="1017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92" h="3391" fill="none" extrusionOk="0">
                        <a:moveTo>
                          <a:pt x="1" y="1682"/>
                        </a:moveTo>
                        <a:cubicBezTo>
                          <a:pt x="1" y="733"/>
                          <a:pt x="788" y="0"/>
                          <a:pt x="1710" y="0"/>
                        </a:cubicBezTo>
                        <a:cubicBezTo>
                          <a:pt x="2659" y="0"/>
                          <a:pt x="3391" y="787"/>
                          <a:pt x="3391" y="1682"/>
                        </a:cubicBezTo>
                        <a:cubicBezTo>
                          <a:pt x="3391" y="2631"/>
                          <a:pt x="2632" y="3391"/>
                          <a:pt x="1710" y="3391"/>
                        </a:cubicBezTo>
                        <a:cubicBezTo>
                          <a:pt x="788" y="3391"/>
                          <a:pt x="1" y="2631"/>
                          <a:pt x="1" y="1682"/>
                        </a:cubicBezTo>
                        <a:close/>
                      </a:path>
                    </a:pathLst>
                  </a:custGeom>
                  <a:noFill/>
                  <a:ln w="8825" cap="flat" cmpd="sng">
                    <a:solidFill>
                      <a:schemeClr val="accent1"/>
                    </a:solidFill>
                    <a:prstDash val="solid"/>
                    <a:miter lim="27123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534" name="Google Shape;534;p11"/>
                  <p:cNvSpPr/>
                  <p:nvPr/>
                </p:nvSpPr>
                <p:spPr>
                  <a:xfrm flipH="1">
                    <a:off x="8653722" y="1895810"/>
                    <a:ext cx="104225" cy="20260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73" h="67513" fill="none" extrusionOk="0">
                        <a:moveTo>
                          <a:pt x="1" y="67512"/>
                        </a:moveTo>
                        <a:lnTo>
                          <a:pt x="3473" y="64013"/>
                        </a:lnTo>
                        <a:lnTo>
                          <a:pt x="3473" y="19910"/>
                        </a:lnTo>
                        <a:lnTo>
                          <a:pt x="1411" y="17821"/>
                        </a:lnTo>
                        <a:lnTo>
                          <a:pt x="1411" y="1"/>
                        </a:lnTo>
                      </a:path>
                    </a:pathLst>
                  </a:custGeom>
                  <a:noFill/>
                  <a:ln w="8825" cap="flat" cmpd="sng">
                    <a:solidFill>
                      <a:schemeClr val="accent1"/>
                    </a:solidFill>
                    <a:prstDash val="solid"/>
                    <a:miter lim="27123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535" name="Google Shape;535;p11"/>
                  <p:cNvSpPr/>
                  <p:nvPr/>
                </p:nvSpPr>
                <p:spPr>
                  <a:xfrm flipH="1">
                    <a:off x="8263832" y="1248704"/>
                    <a:ext cx="201067" cy="316317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700" h="105404" fill="none" extrusionOk="0">
                        <a:moveTo>
                          <a:pt x="3716" y="105404"/>
                        </a:moveTo>
                        <a:lnTo>
                          <a:pt x="3716" y="82972"/>
                        </a:lnTo>
                        <a:lnTo>
                          <a:pt x="0" y="79229"/>
                        </a:lnTo>
                        <a:lnTo>
                          <a:pt x="0" y="40117"/>
                        </a:lnTo>
                        <a:lnTo>
                          <a:pt x="6700" y="33390"/>
                        </a:lnTo>
                        <a:lnTo>
                          <a:pt x="6700" y="0"/>
                        </a:lnTo>
                      </a:path>
                    </a:pathLst>
                  </a:custGeom>
                  <a:noFill/>
                  <a:ln w="8825" cap="flat" cmpd="sng">
                    <a:solidFill>
                      <a:schemeClr val="accent1"/>
                    </a:solidFill>
                    <a:prstDash val="solid"/>
                    <a:miter lim="27123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536" name="Google Shape;536;p11"/>
                  <p:cNvSpPr/>
                  <p:nvPr/>
                </p:nvSpPr>
                <p:spPr>
                  <a:xfrm flipH="1">
                    <a:off x="8303715" y="4413469"/>
                    <a:ext cx="101764" cy="10179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91" h="3392" fill="none" extrusionOk="0">
                        <a:moveTo>
                          <a:pt x="0" y="1682"/>
                        </a:moveTo>
                        <a:cubicBezTo>
                          <a:pt x="0" y="733"/>
                          <a:pt x="787" y="1"/>
                          <a:pt x="1709" y="1"/>
                        </a:cubicBezTo>
                        <a:cubicBezTo>
                          <a:pt x="2659" y="1"/>
                          <a:pt x="3391" y="760"/>
                          <a:pt x="3391" y="1682"/>
                        </a:cubicBezTo>
                        <a:cubicBezTo>
                          <a:pt x="3391" y="2632"/>
                          <a:pt x="2631" y="3391"/>
                          <a:pt x="1709" y="3391"/>
                        </a:cubicBezTo>
                        <a:cubicBezTo>
                          <a:pt x="787" y="3391"/>
                          <a:pt x="0" y="2632"/>
                          <a:pt x="0" y="1682"/>
                        </a:cubicBezTo>
                        <a:close/>
                      </a:path>
                    </a:pathLst>
                  </a:custGeom>
                  <a:noFill/>
                  <a:ln w="8825" cap="flat" cmpd="sng">
                    <a:solidFill>
                      <a:schemeClr val="accent1"/>
                    </a:solidFill>
                    <a:prstDash val="solid"/>
                    <a:miter lim="27123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537" name="Google Shape;537;p11"/>
                  <p:cNvSpPr/>
                  <p:nvPr/>
                </p:nvSpPr>
                <p:spPr>
                  <a:xfrm flipH="1">
                    <a:off x="8722895" y="3645903"/>
                    <a:ext cx="101794" cy="1017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92" h="3391" fill="none" extrusionOk="0">
                        <a:moveTo>
                          <a:pt x="1" y="1709"/>
                        </a:moveTo>
                        <a:cubicBezTo>
                          <a:pt x="1" y="760"/>
                          <a:pt x="787" y="0"/>
                          <a:pt x="1709" y="0"/>
                        </a:cubicBezTo>
                        <a:cubicBezTo>
                          <a:pt x="2659" y="0"/>
                          <a:pt x="3391" y="787"/>
                          <a:pt x="3391" y="1709"/>
                        </a:cubicBezTo>
                        <a:cubicBezTo>
                          <a:pt x="3391" y="2658"/>
                          <a:pt x="2632" y="3391"/>
                          <a:pt x="1709" y="3391"/>
                        </a:cubicBezTo>
                        <a:cubicBezTo>
                          <a:pt x="787" y="3391"/>
                          <a:pt x="1" y="2658"/>
                          <a:pt x="1" y="1709"/>
                        </a:cubicBezTo>
                        <a:close/>
                      </a:path>
                    </a:pathLst>
                  </a:custGeom>
                  <a:noFill/>
                  <a:ln w="8825" cap="flat" cmpd="sng">
                    <a:solidFill>
                      <a:schemeClr val="accent1"/>
                    </a:solidFill>
                    <a:prstDash val="solid"/>
                    <a:miter lim="27123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538" name="Google Shape;538;p11"/>
                  <p:cNvSpPr/>
                  <p:nvPr/>
                </p:nvSpPr>
                <p:spPr>
                  <a:xfrm flipH="1">
                    <a:off x="8755456" y="3917764"/>
                    <a:ext cx="50507" cy="505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83" h="1683" fill="none" extrusionOk="0">
                        <a:moveTo>
                          <a:pt x="0" y="841"/>
                        </a:moveTo>
                        <a:cubicBezTo>
                          <a:pt x="0" y="380"/>
                          <a:pt x="380" y="0"/>
                          <a:pt x="841" y="0"/>
                        </a:cubicBezTo>
                        <a:cubicBezTo>
                          <a:pt x="1330" y="0"/>
                          <a:pt x="1682" y="380"/>
                          <a:pt x="1682" y="841"/>
                        </a:cubicBezTo>
                        <a:cubicBezTo>
                          <a:pt x="1682" y="1329"/>
                          <a:pt x="1330" y="1682"/>
                          <a:pt x="841" y="1682"/>
                        </a:cubicBezTo>
                        <a:cubicBezTo>
                          <a:pt x="380" y="1682"/>
                          <a:pt x="0" y="1329"/>
                          <a:pt x="0" y="841"/>
                        </a:cubicBezTo>
                        <a:close/>
                      </a:path>
                    </a:pathLst>
                  </a:custGeom>
                  <a:noFill/>
                  <a:ln w="8825" cap="flat" cmpd="sng">
                    <a:solidFill>
                      <a:schemeClr val="accent1"/>
                    </a:solidFill>
                    <a:prstDash val="solid"/>
                    <a:miter lim="27123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539" name="Google Shape;539;p11"/>
                  <p:cNvSpPr/>
                  <p:nvPr/>
                </p:nvSpPr>
                <p:spPr>
                  <a:xfrm flipH="1">
                    <a:off x="8772561" y="1622329"/>
                    <a:ext cx="232818" cy="20227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758" h="67403" fill="none" extrusionOk="0">
                        <a:moveTo>
                          <a:pt x="7758" y="67403"/>
                        </a:moveTo>
                        <a:lnTo>
                          <a:pt x="7758" y="44809"/>
                        </a:lnTo>
                        <a:lnTo>
                          <a:pt x="0" y="37051"/>
                        </a:lnTo>
                        <a:lnTo>
                          <a:pt x="0" y="0"/>
                        </a:lnTo>
                      </a:path>
                    </a:pathLst>
                  </a:custGeom>
                  <a:noFill/>
                  <a:ln w="8825" cap="flat" cmpd="sng">
                    <a:solidFill>
                      <a:schemeClr val="accent1"/>
                    </a:solidFill>
                    <a:prstDash val="solid"/>
                    <a:miter lim="27123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540" name="Google Shape;540;p11"/>
                  <p:cNvSpPr/>
                  <p:nvPr/>
                </p:nvSpPr>
                <p:spPr>
                  <a:xfrm flipH="1">
                    <a:off x="8826279" y="1898271"/>
                    <a:ext cx="30" cy="1799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" h="5995" fill="none" extrusionOk="0">
                        <a:moveTo>
                          <a:pt x="0" y="5995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 w="8825" cap="flat" cmpd="sng">
                    <a:solidFill>
                      <a:schemeClr val="accent1"/>
                    </a:solidFill>
                    <a:prstDash val="solid"/>
                    <a:miter lim="27123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541" name="Google Shape;541;p11"/>
                  <p:cNvSpPr/>
                  <p:nvPr/>
                </p:nvSpPr>
                <p:spPr>
                  <a:xfrm flipH="1">
                    <a:off x="6844239" y="1112759"/>
                    <a:ext cx="101764" cy="10179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91" h="3392" fill="none" extrusionOk="0">
                        <a:moveTo>
                          <a:pt x="3391" y="1682"/>
                        </a:moveTo>
                        <a:cubicBezTo>
                          <a:pt x="3391" y="2632"/>
                          <a:pt x="2632" y="3391"/>
                          <a:pt x="1682" y="3391"/>
                        </a:cubicBezTo>
                        <a:cubicBezTo>
                          <a:pt x="760" y="3391"/>
                          <a:pt x="0" y="2632"/>
                          <a:pt x="0" y="1682"/>
                        </a:cubicBezTo>
                        <a:cubicBezTo>
                          <a:pt x="0" y="733"/>
                          <a:pt x="760" y="1"/>
                          <a:pt x="1682" y="1"/>
                        </a:cubicBezTo>
                        <a:cubicBezTo>
                          <a:pt x="2632" y="1"/>
                          <a:pt x="3391" y="733"/>
                          <a:pt x="3391" y="1682"/>
                        </a:cubicBezTo>
                        <a:close/>
                      </a:path>
                    </a:pathLst>
                  </a:custGeom>
                  <a:noFill/>
                  <a:ln w="8825" cap="flat" cmpd="sng">
                    <a:solidFill>
                      <a:schemeClr val="lt2"/>
                    </a:solidFill>
                    <a:prstDash val="solid"/>
                    <a:miter lim="27123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542" name="Google Shape;542;p11"/>
                  <p:cNvSpPr/>
                  <p:nvPr/>
                </p:nvSpPr>
                <p:spPr>
                  <a:xfrm flipH="1">
                    <a:off x="6869447" y="1395213"/>
                    <a:ext cx="51317" cy="513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10" h="1710" extrusionOk="0">
                        <a:moveTo>
                          <a:pt x="841" y="1"/>
                        </a:moveTo>
                        <a:cubicBezTo>
                          <a:pt x="380" y="1"/>
                          <a:pt x="0" y="381"/>
                          <a:pt x="0" y="842"/>
                        </a:cubicBezTo>
                        <a:cubicBezTo>
                          <a:pt x="0" y="1330"/>
                          <a:pt x="380" y="1710"/>
                          <a:pt x="841" y="1710"/>
                        </a:cubicBezTo>
                        <a:cubicBezTo>
                          <a:pt x="1329" y="1710"/>
                          <a:pt x="1709" y="1330"/>
                          <a:pt x="1709" y="842"/>
                        </a:cubicBezTo>
                        <a:cubicBezTo>
                          <a:pt x="1709" y="381"/>
                          <a:pt x="1329" y="1"/>
                          <a:pt x="841" y="1"/>
                        </a:cubicBezTo>
                        <a:close/>
                      </a:path>
                    </a:pathLst>
                  </a:custGeom>
                  <a:noFill/>
                  <a:ln w="8825" cap="flat" cmpd="sng">
                    <a:solidFill>
                      <a:schemeClr val="lt2"/>
                    </a:solidFill>
                    <a:prstDash val="solid"/>
                    <a:miter lim="27123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543" name="Google Shape;543;p11"/>
                  <p:cNvSpPr/>
                  <p:nvPr/>
                </p:nvSpPr>
                <p:spPr>
                  <a:xfrm flipH="1">
                    <a:off x="7788444" y="1215333"/>
                    <a:ext cx="51317" cy="505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10" h="1683" extrusionOk="0">
                        <a:moveTo>
                          <a:pt x="841" y="0"/>
                        </a:moveTo>
                        <a:cubicBezTo>
                          <a:pt x="380" y="0"/>
                          <a:pt x="0" y="380"/>
                          <a:pt x="0" y="841"/>
                        </a:cubicBezTo>
                        <a:cubicBezTo>
                          <a:pt x="0" y="1329"/>
                          <a:pt x="380" y="1682"/>
                          <a:pt x="841" y="1682"/>
                        </a:cubicBezTo>
                        <a:cubicBezTo>
                          <a:pt x="1330" y="1682"/>
                          <a:pt x="1709" y="1329"/>
                          <a:pt x="1709" y="841"/>
                        </a:cubicBezTo>
                        <a:cubicBezTo>
                          <a:pt x="1709" y="380"/>
                          <a:pt x="1330" y="0"/>
                          <a:pt x="841" y="0"/>
                        </a:cubicBezTo>
                        <a:close/>
                      </a:path>
                    </a:pathLst>
                  </a:custGeom>
                  <a:noFill/>
                  <a:ln w="8825" cap="flat" cmpd="sng">
                    <a:solidFill>
                      <a:schemeClr val="lt2"/>
                    </a:solidFill>
                    <a:prstDash val="solid"/>
                    <a:miter lim="27123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544" name="Google Shape;544;p11"/>
                  <p:cNvSpPr/>
                  <p:nvPr/>
                </p:nvSpPr>
                <p:spPr>
                  <a:xfrm flipH="1">
                    <a:off x="7637853" y="1980468"/>
                    <a:ext cx="51317" cy="505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10" h="1683" extrusionOk="0">
                        <a:moveTo>
                          <a:pt x="868" y="1"/>
                        </a:moveTo>
                        <a:cubicBezTo>
                          <a:pt x="380" y="1"/>
                          <a:pt x="0" y="381"/>
                          <a:pt x="0" y="842"/>
                        </a:cubicBezTo>
                        <a:cubicBezTo>
                          <a:pt x="0" y="1330"/>
                          <a:pt x="380" y="1682"/>
                          <a:pt x="868" y="1682"/>
                        </a:cubicBezTo>
                        <a:cubicBezTo>
                          <a:pt x="1329" y="1682"/>
                          <a:pt x="1709" y="1330"/>
                          <a:pt x="1709" y="842"/>
                        </a:cubicBezTo>
                        <a:cubicBezTo>
                          <a:pt x="1709" y="381"/>
                          <a:pt x="1302" y="1"/>
                          <a:pt x="868" y="1"/>
                        </a:cubicBezTo>
                        <a:close/>
                      </a:path>
                    </a:pathLst>
                  </a:custGeom>
                  <a:noFill/>
                  <a:ln w="8825" cap="flat" cmpd="sng">
                    <a:solidFill>
                      <a:schemeClr val="lt2"/>
                    </a:solidFill>
                    <a:prstDash val="solid"/>
                    <a:miter lim="27123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545" name="Google Shape;545;p11"/>
                  <p:cNvSpPr/>
                  <p:nvPr/>
                </p:nvSpPr>
                <p:spPr>
                  <a:xfrm flipH="1">
                    <a:off x="7561358" y="2582829"/>
                    <a:ext cx="51287" cy="505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09" h="1683" extrusionOk="0">
                        <a:moveTo>
                          <a:pt x="841" y="0"/>
                        </a:moveTo>
                        <a:cubicBezTo>
                          <a:pt x="380" y="0"/>
                          <a:pt x="0" y="380"/>
                          <a:pt x="0" y="841"/>
                        </a:cubicBezTo>
                        <a:cubicBezTo>
                          <a:pt x="0" y="1329"/>
                          <a:pt x="380" y="1682"/>
                          <a:pt x="841" y="1682"/>
                        </a:cubicBezTo>
                        <a:cubicBezTo>
                          <a:pt x="1329" y="1682"/>
                          <a:pt x="1709" y="1329"/>
                          <a:pt x="1709" y="841"/>
                        </a:cubicBezTo>
                        <a:cubicBezTo>
                          <a:pt x="1709" y="353"/>
                          <a:pt x="1329" y="0"/>
                          <a:pt x="841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546" name="Google Shape;546;p11"/>
                  <p:cNvSpPr/>
                  <p:nvPr/>
                </p:nvSpPr>
                <p:spPr>
                  <a:xfrm flipH="1">
                    <a:off x="8871865" y="2238524"/>
                    <a:ext cx="51317" cy="512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10" h="1709" extrusionOk="0">
                        <a:moveTo>
                          <a:pt x="841" y="0"/>
                        </a:moveTo>
                        <a:cubicBezTo>
                          <a:pt x="380" y="0"/>
                          <a:pt x="1" y="380"/>
                          <a:pt x="1" y="868"/>
                        </a:cubicBezTo>
                        <a:cubicBezTo>
                          <a:pt x="1" y="1329"/>
                          <a:pt x="380" y="1709"/>
                          <a:pt x="841" y="1709"/>
                        </a:cubicBezTo>
                        <a:cubicBezTo>
                          <a:pt x="1330" y="1709"/>
                          <a:pt x="1709" y="1329"/>
                          <a:pt x="1709" y="868"/>
                        </a:cubicBezTo>
                        <a:cubicBezTo>
                          <a:pt x="1709" y="380"/>
                          <a:pt x="1330" y="0"/>
                          <a:pt x="841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547" name="Google Shape;547;p11"/>
                  <p:cNvSpPr/>
                  <p:nvPr/>
                </p:nvSpPr>
                <p:spPr>
                  <a:xfrm flipH="1">
                    <a:off x="6895496" y="1215333"/>
                    <a:ext cx="30" cy="1799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" h="5995" fill="none" extrusionOk="0">
                        <a:moveTo>
                          <a:pt x="0" y="0"/>
                        </a:moveTo>
                        <a:lnTo>
                          <a:pt x="0" y="5995"/>
                        </a:lnTo>
                      </a:path>
                    </a:pathLst>
                  </a:custGeom>
                  <a:noFill/>
                  <a:ln w="8825" cap="flat" cmpd="sng">
                    <a:solidFill>
                      <a:schemeClr val="lt2"/>
                    </a:solidFill>
                    <a:prstDash val="solid"/>
                    <a:miter lim="27123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548" name="Google Shape;548;p11"/>
                  <p:cNvSpPr/>
                  <p:nvPr/>
                </p:nvSpPr>
                <p:spPr>
                  <a:xfrm flipH="1">
                    <a:off x="6875959" y="-68314"/>
                    <a:ext cx="30" cy="6609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" h="22025" fill="none" extrusionOk="0">
                        <a:moveTo>
                          <a:pt x="0" y="22025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 w="8825" cap="flat" cmpd="sng">
                    <a:solidFill>
                      <a:schemeClr val="accent1"/>
                    </a:solidFill>
                    <a:prstDash val="solid"/>
                    <a:miter lim="27123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549" name="Google Shape;549;p11"/>
                  <p:cNvSpPr/>
                  <p:nvPr/>
                </p:nvSpPr>
                <p:spPr>
                  <a:xfrm flipH="1">
                    <a:off x="7689140" y="2713883"/>
                    <a:ext cx="50507" cy="5212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83" h="1737" fill="none" extrusionOk="0">
                        <a:moveTo>
                          <a:pt x="1" y="841"/>
                        </a:moveTo>
                        <a:cubicBezTo>
                          <a:pt x="1" y="380"/>
                          <a:pt x="380" y="0"/>
                          <a:pt x="842" y="0"/>
                        </a:cubicBezTo>
                        <a:cubicBezTo>
                          <a:pt x="1330" y="0"/>
                          <a:pt x="1682" y="380"/>
                          <a:pt x="1682" y="841"/>
                        </a:cubicBezTo>
                        <a:cubicBezTo>
                          <a:pt x="1682" y="1329"/>
                          <a:pt x="1330" y="1709"/>
                          <a:pt x="842" y="1709"/>
                        </a:cubicBezTo>
                        <a:cubicBezTo>
                          <a:pt x="380" y="1736"/>
                          <a:pt x="1" y="1329"/>
                          <a:pt x="1" y="841"/>
                        </a:cubicBezTo>
                        <a:close/>
                      </a:path>
                    </a:pathLst>
                  </a:custGeom>
                  <a:noFill/>
                  <a:ln w="8825" cap="flat" cmpd="sng">
                    <a:solidFill>
                      <a:schemeClr val="lt2"/>
                    </a:solidFill>
                    <a:prstDash val="solid"/>
                    <a:miter lim="27123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550" name="Google Shape;550;p11"/>
                  <p:cNvSpPr/>
                  <p:nvPr/>
                </p:nvSpPr>
                <p:spPr>
                  <a:xfrm flipH="1">
                    <a:off x="7789254" y="1649998"/>
                    <a:ext cx="51317" cy="505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10" h="1683" fill="none" extrusionOk="0">
                        <a:moveTo>
                          <a:pt x="0" y="841"/>
                        </a:moveTo>
                        <a:cubicBezTo>
                          <a:pt x="0" y="353"/>
                          <a:pt x="380" y="1"/>
                          <a:pt x="841" y="1"/>
                        </a:cubicBezTo>
                        <a:cubicBezTo>
                          <a:pt x="1329" y="1"/>
                          <a:pt x="1709" y="353"/>
                          <a:pt x="1709" y="841"/>
                        </a:cubicBezTo>
                        <a:cubicBezTo>
                          <a:pt x="1709" y="1302"/>
                          <a:pt x="1329" y="1682"/>
                          <a:pt x="841" y="1682"/>
                        </a:cubicBezTo>
                        <a:cubicBezTo>
                          <a:pt x="380" y="1682"/>
                          <a:pt x="0" y="1302"/>
                          <a:pt x="0" y="841"/>
                        </a:cubicBezTo>
                        <a:close/>
                      </a:path>
                    </a:pathLst>
                  </a:custGeom>
                  <a:noFill/>
                  <a:ln w="8825" cap="flat" cmpd="sng">
                    <a:solidFill>
                      <a:schemeClr val="lt2"/>
                    </a:solidFill>
                    <a:prstDash val="solid"/>
                    <a:miter lim="27123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551" name="Google Shape;551;p11"/>
                  <p:cNvSpPr/>
                  <p:nvPr/>
                </p:nvSpPr>
                <p:spPr>
                  <a:xfrm flipH="1">
                    <a:off x="7714379" y="1700475"/>
                    <a:ext cx="100143" cy="101343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37" h="33770" fill="none" extrusionOk="0">
                        <a:moveTo>
                          <a:pt x="3337" y="33769"/>
                        </a:moveTo>
                        <a:lnTo>
                          <a:pt x="3337" y="25903"/>
                        </a:lnTo>
                        <a:lnTo>
                          <a:pt x="0" y="22540"/>
                        </a:lnTo>
                        <a:lnTo>
                          <a:pt x="0" y="0"/>
                        </a:lnTo>
                      </a:path>
                    </a:pathLst>
                  </a:custGeom>
                  <a:noFill/>
                  <a:ln w="8825" cap="flat" cmpd="sng">
                    <a:solidFill>
                      <a:schemeClr val="lt2"/>
                    </a:solidFill>
                    <a:prstDash val="solid"/>
                    <a:miter lim="27123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552" name="Google Shape;552;p11"/>
                  <p:cNvSpPr/>
                  <p:nvPr/>
                </p:nvSpPr>
                <p:spPr>
                  <a:xfrm flipH="1">
                    <a:off x="6207697" y="640672"/>
                    <a:ext cx="50477" cy="504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82" h="1682" fill="none" extrusionOk="0">
                        <a:moveTo>
                          <a:pt x="1682" y="841"/>
                        </a:moveTo>
                        <a:cubicBezTo>
                          <a:pt x="1682" y="1302"/>
                          <a:pt x="1329" y="1682"/>
                          <a:pt x="841" y="1682"/>
                        </a:cubicBezTo>
                        <a:cubicBezTo>
                          <a:pt x="380" y="1682"/>
                          <a:pt x="0" y="1302"/>
                          <a:pt x="0" y="841"/>
                        </a:cubicBezTo>
                        <a:cubicBezTo>
                          <a:pt x="0" y="353"/>
                          <a:pt x="380" y="0"/>
                          <a:pt x="841" y="0"/>
                        </a:cubicBezTo>
                        <a:cubicBezTo>
                          <a:pt x="1329" y="0"/>
                          <a:pt x="1682" y="353"/>
                          <a:pt x="1682" y="841"/>
                        </a:cubicBezTo>
                        <a:close/>
                      </a:path>
                    </a:pathLst>
                  </a:custGeom>
                  <a:noFill/>
                  <a:ln w="8825" cap="flat" cmpd="sng">
                    <a:solidFill>
                      <a:schemeClr val="lt2"/>
                    </a:solidFill>
                    <a:prstDash val="solid"/>
                    <a:miter lim="27123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553" name="Google Shape;553;p11"/>
                  <p:cNvSpPr/>
                  <p:nvPr/>
                </p:nvSpPr>
                <p:spPr>
                  <a:xfrm flipH="1">
                    <a:off x="6107553" y="1704526"/>
                    <a:ext cx="51317" cy="513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10" h="1710" fill="none" extrusionOk="0">
                        <a:moveTo>
                          <a:pt x="1709" y="842"/>
                        </a:moveTo>
                        <a:cubicBezTo>
                          <a:pt x="1709" y="1330"/>
                          <a:pt x="1329" y="1710"/>
                          <a:pt x="841" y="1710"/>
                        </a:cubicBezTo>
                        <a:cubicBezTo>
                          <a:pt x="380" y="1710"/>
                          <a:pt x="0" y="1330"/>
                          <a:pt x="0" y="842"/>
                        </a:cubicBezTo>
                        <a:cubicBezTo>
                          <a:pt x="0" y="381"/>
                          <a:pt x="380" y="1"/>
                          <a:pt x="841" y="1"/>
                        </a:cubicBezTo>
                        <a:cubicBezTo>
                          <a:pt x="1329" y="1"/>
                          <a:pt x="1709" y="381"/>
                          <a:pt x="1709" y="842"/>
                        </a:cubicBezTo>
                        <a:close/>
                      </a:path>
                    </a:pathLst>
                  </a:custGeom>
                  <a:noFill/>
                  <a:ln w="8825" cap="flat" cmpd="sng">
                    <a:solidFill>
                      <a:schemeClr val="lt2"/>
                    </a:solidFill>
                    <a:prstDash val="solid"/>
                    <a:miter lim="27123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554" name="Google Shape;554;p11"/>
                  <p:cNvSpPr/>
                  <p:nvPr/>
                </p:nvSpPr>
                <p:spPr>
                  <a:xfrm flipH="1">
                    <a:off x="6133602" y="691119"/>
                    <a:ext cx="99333" cy="101343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10" h="33770" fill="none" extrusionOk="0">
                        <a:moveTo>
                          <a:pt x="0" y="1"/>
                        </a:moveTo>
                        <a:lnTo>
                          <a:pt x="0" y="7867"/>
                        </a:lnTo>
                        <a:lnTo>
                          <a:pt x="3309" y="11230"/>
                        </a:lnTo>
                        <a:lnTo>
                          <a:pt x="3309" y="33770"/>
                        </a:lnTo>
                      </a:path>
                    </a:pathLst>
                  </a:custGeom>
                  <a:noFill/>
                  <a:ln w="8825" cap="flat" cmpd="sng">
                    <a:solidFill>
                      <a:schemeClr val="lt2"/>
                    </a:solidFill>
                    <a:prstDash val="solid"/>
                    <a:miter lim="27123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555" name="Google Shape;555;p11"/>
                  <p:cNvSpPr/>
                  <p:nvPr/>
                </p:nvSpPr>
                <p:spPr>
                  <a:xfrm flipH="1">
                    <a:off x="8801851" y="4341025"/>
                    <a:ext cx="51317" cy="505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10" h="1683" fill="none" extrusionOk="0">
                        <a:moveTo>
                          <a:pt x="0" y="842"/>
                        </a:moveTo>
                        <a:cubicBezTo>
                          <a:pt x="0" y="381"/>
                          <a:pt x="380" y="1"/>
                          <a:pt x="868" y="1"/>
                        </a:cubicBezTo>
                        <a:cubicBezTo>
                          <a:pt x="1329" y="1"/>
                          <a:pt x="1709" y="381"/>
                          <a:pt x="1709" y="842"/>
                        </a:cubicBezTo>
                        <a:cubicBezTo>
                          <a:pt x="1709" y="1330"/>
                          <a:pt x="1329" y="1682"/>
                          <a:pt x="868" y="1682"/>
                        </a:cubicBezTo>
                        <a:cubicBezTo>
                          <a:pt x="380" y="1682"/>
                          <a:pt x="0" y="1330"/>
                          <a:pt x="0" y="842"/>
                        </a:cubicBezTo>
                        <a:close/>
                      </a:path>
                    </a:pathLst>
                  </a:custGeom>
                  <a:noFill/>
                  <a:ln w="8825" cap="flat" cmpd="sng">
                    <a:solidFill>
                      <a:schemeClr val="lt2"/>
                    </a:solidFill>
                    <a:prstDash val="solid"/>
                    <a:miter lim="27123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556" name="Google Shape;556;p11"/>
                  <p:cNvSpPr/>
                  <p:nvPr/>
                </p:nvSpPr>
                <p:spPr>
                  <a:xfrm flipH="1">
                    <a:off x="8902805" y="3276330"/>
                    <a:ext cx="50477" cy="513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82" h="1710" fill="none" extrusionOk="0">
                        <a:moveTo>
                          <a:pt x="0" y="869"/>
                        </a:moveTo>
                        <a:cubicBezTo>
                          <a:pt x="0" y="381"/>
                          <a:pt x="353" y="1"/>
                          <a:pt x="841" y="1"/>
                        </a:cubicBezTo>
                        <a:cubicBezTo>
                          <a:pt x="1302" y="1"/>
                          <a:pt x="1682" y="381"/>
                          <a:pt x="1682" y="869"/>
                        </a:cubicBezTo>
                        <a:cubicBezTo>
                          <a:pt x="1682" y="1330"/>
                          <a:pt x="1302" y="1710"/>
                          <a:pt x="841" y="1710"/>
                        </a:cubicBezTo>
                        <a:cubicBezTo>
                          <a:pt x="407" y="1710"/>
                          <a:pt x="0" y="1330"/>
                          <a:pt x="0" y="869"/>
                        </a:cubicBezTo>
                        <a:close/>
                      </a:path>
                    </a:pathLst>
                  </a:custGeom>
                  <a:noFill/>
                  <a:ln w="8825" cap="flat" cmpd="sng">
                    <a:solidFill>
                      <a:schemeClr val="lt2"/>
                    </a:solidFill>
                    <a:prstDash val="solid"/>
                    <a:miter lim="27123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557" name="Google Shape;557;p11"/>
                  <p:cNvSpPr/>
                  <p:nvPr/>
                </p:nvSpPr>
                <p:spPr>
                  <a:xfrm flipH="1">
                    <a:off x="8827090" y="3327617"/>
                    <a:ext cx="100173" cy="101343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38" h="33770" fill="none" extrusionOk="0">
                        <a:moveTo>
                          <a:pt x="3337" y="33770"/>
                        </a:moveTo>
                        <a:lnTo>
                          <a:pt x="3337" y="25904"/>
                        </a:lnTo>
                        <a:lnTo>
                          <a:pt x="1" y="22541"/>
                        </a:lnTo>
                        <a:lnTo>
                          <a:pt x="1" y="1"/>
                        </a:lnTo>
                      </a:path>
                    </a:pathLst>
                  </a:custGeom>
                  <a:noFill/>
                  <a:ln w="8825" cap="flat" cmpd="sng">
                    <a:solidFill>
                      <a:schemeClr val="lt2"/>
                    </a:solidFill>
                    <a:prstDash val="solid"/>
                    <a:miter lim="27123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558" name="Google Shape;558;p11"/>
                  <p:cNvSpPr/>
                  <p:nvPr/>
                </p:nvSpPr>
                <p:spPr>
                  <a:xfrm flipH="1">
                    <a:off x="8848277" y="4681278"/>
                    <a:ext cx="50477" cy="513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82" h="1710" fill="none" extrusionOk="0">
                        <a:moveTo>
                          <a:pt x="1682" y="868"/>
                        </a:moveTo>
                        <a:cubicBezTo>
                          <a:pt x="1682" y="1330"/>
                          <a:pt x="1329" y="1709"/>
                          <a:pt x="841" y="1709"/>
                        </a:cubicBezTo>
                        <a:cubicBezTo>
                          <a:pt x="380" y="1709"/>
                          <a:pt x="0" y="1330"/>
                          <a:pt x="0" y="868"/>
                        </a:cubicBezTo>
                        <a:cubicBezTo>
                          <a:pt x="0" y="380"/>
                          <a:pt x="380" y="1"/>
                          <a:pt x="841" y="1"/>
                        </a:cubicBezTo>
                        <a:cubicBezTo>
                          <a:pt x="1329" y="1"/>
                          <a:pt x="1682" y="380"/>
                          <a:pt x="1682" y="868"/>
                        </a:cubicBezTo>
                        <a:close/>
                      </a:path>
                    </a:pathLst>
                  </a:custGeom>
                  <a:noFill/>
                  <a:ln w="8825" cap="flat" cmpd="sng">
                    <a:solidFill>
                      <a:schemeClr val="lt2"/>
                    </a:solidFill>
                    <a:prstDash val="solid"/>
                    <a:miter lim="27123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559" name="Google Shape;559;p11"/>
                  <p:cNvSpPr/>
                  <p:nvPr/>
                </p:nvSpPr>
                <p:spPr>
                  <a:xfrm flipH="1">
                    <a:off x="8948390" y="3616583"/>
                    <a:ext cx="51317" cy="505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10" h="1683" fill="none" extrusionOk="0">
                        <a:moveTo>
                          <a:pt x="1" y="841"/>
                        </a:moveTo>
                        <a:cubicBezTo>
                          <a:pt x="1" y="380"/>
                          <a:pt x="381" y="1"/>
                          <a:pt x="869" y="1"/>
                        </a:cubicBezTo>
                        <a:cubicBezTo>
                          <a:pt x="1330" y="1"/>
                          <a:pt x="1710" y="380"/>
                          <a:pt x="1710" y="841"/>
                        </a:cubicBezTo>
                        <a:cubicBezTo>
                          <a:pt x="1710" y="1303"/>
                          <a:pt x="1330" y="1682"/>
                          <a:pt x="869" y="1682"/>
                        </a:cubicBezTo>
                        <a:cubicBezTo>
                          <a:pt x="381" y="1682"/>
                          <a:pt x="1" y="1330"/>
                          <a:pt x="1" y="841"/>
                        </a:cubicBezTo>
                        <a:close/>
                      </a:path>
                    </a:pathLst>
                  </a:custGeom>
                  <a:noFill/>
                  <a:ln w="8825" cap="flat" cmpd="sng">
                    <a:solidFill>
                      <a:schemeClr val="lt2"/>
                    </a:solidFill>
                    <a:prstDash val="solid"/>
                    <a:miter lim="27123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560" name="Google Shape;560;p11"/>
                  <p:cNvSpPr/>
                  <p:nvPr/>
                </p:nvSpPr>
                <p:spPr>
                  <a:xfrm flipH="1">
                    <a:off x="8873485" y="3667060"/>
                    <a:ext cx="100173" cy="101343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38" h="33770" fill="none" extrusionOk="0">
                        <a:moveTo>
                          <a:pt x="3337" y="33769"/>
                        </a:moveTo>
                        <a:lnTo>
                          <a:pt x="3337" y="25904"/>
                        </a:lnTo>
                        <a:lnTo>
                          <a:pt x="1" y="22594"/>
                        </a:lnTo>
                        <a:lnTo>
                          <a:pt x="1" y="0"/>
                        </a:lnTo>
                      </a:path>
                    </a:pathLst>
                  </a:custGeom>
                  <a:noFill/>
                  <a:ln w="8825" cap="flat" cmpd="sng">
                    <a:solidFill>
                      <a:schemeClr val="lt2"/>
                    </a:solidFill>
                    <a:prstDash val="solid"/>
                    <a:miter lim="27123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561" name="Google Shape;561;p11"/>
                  <p:cNvSpPr/>
                  <p:nvPr/>
                </p:nvSpPr>
                <p:spPr>
                  <a:xfrm flipH="1">
                    <a:off x="7814492" y="1265810"/>
                    <a:ext cx="30" cy="2824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" h="9413" fill="none" extrusionOk="0">
                        <a:moveTo>
                          <a:pt x="0" y="9412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 w="8825" cap="flat" cmpd="sng">
                    <a:solidFill>
                      <a:schemeClr val="lt2"/>
                    </a:solidFill>
                    <a:prstDash val="solid"/>
                    <a:miter lim="27123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562" name="Google Shape;562;p11"/>
                  <p:cNvSpPr/>
                  <p:nvPr/>
                </p:nvSpPr>
                <p:spPr>
                  <a:xfrm flipH="1">
                    <a:off x="7608564" y="1764756"/>
                    <a:ext cx="141647" cy="7163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20" h="23870" fill="none" extrusionOk="0">
                        <a:moveTo>
                          <a:pt x="4720" y="23870"/>
                        </a:moveTo>
                        <a:lnTo>
                          <a:pt x="0" y="19150"/>
                        </a:lnTo>
                        <a:lnTo>
                          <a:pt x="0" y="1"/>
                        </a:lnTo>
                      </a:path>
                    </a:pathLst>
                  </a:custGeom>
                  <a:noFill/>
                  <a:ln w="8825" cap="flat" cmpd="sng">
                    <a:solidFill>
                      <a:schemeClr val="lt2"/>
                    </a:solidFill>
                    <a:prstDash val="solid"/>
                    <a:miter lim="27123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563" name="Google Shape;563;p11"/>
                  <p:cNvSpPr/>
                  <p:nvPr/>
                </p:nvSpPr>
                <p:spPr>
                  <a:xfrm flipH="1">
                    <a:off x="7614265" y="1525457"/>
                    <a:ext cx="50477" cy="45504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82" h="15163" fill="none" extrusionOk="0">
                        <a:moveTo>
                          <a:pt x="0" y="15163"/>
                        </a:moveTo>
                        <a:lnTo>
                          <a:pt x="0" y="11908"/>
                        </a:lnTo>
                        <a:lnTo>
                          <a:pt x="1682" y="10281"/>
                        </a:lnTo>
                        <a:lnTo>
                          <a:pt x="1682" y="1"/>
                        </a:lnTo>
                      </a:path>
                    </a:pathLst>
                  </a:custGeom>
                  <a:noFill/>
                  <a:ln w="8825" cap="flat" cmpd="sng">
                    <a:solidFill>
                      <a:schemeClr val="lt2"/>
                    </a:solidFill>
                    <a:prstDash val="solid"/>
                    <a:miter lim="27123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564" name="Google Shape;564;p11"/>
                  <p:cNvSpPr/>
                  <p:nvPr/>
                </p:nvSpPr>
                <p:spPr>
                  <a:xfrm flipH="1">
                    <a:off x="5699748" y="874270"/>
                    <a:ext cx="50507" cy="513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83" h="1710" fill="none" extrusionOk="0">
                        <a:moveTo>
                          <a:pt x="0" y="841"/>
                        </a:moveTo>
                        <a:cubicBezTo>
                          <a:pt x="0" y="380"/>
                          <a:pt x="353" y="1"/>
                          <a:pt x="841" y="1"/>
                        </a:cubicBezTo>
                        <a:cubicBezTo>
                          <a:pt x="1302" y="1"/>
                          <a:pt x="1682" y="380"/>
                          <a:pt x="1682" y="841"/>
                        </a:cubicBezTo>
                        <a:cubicBezTo>
                          <a:pt x="1682" y="1330"/>
                          <a:pt x="1302" y="1709"/>
                          <a:pt x="841" y="1709"/>
                        </a:cubicBezTo>
                        <a:cubicBezTo>
                          <a:pt x="407" y="1709"/>
                          <a:pt x="0" y="1330"/>
                          <a:pt x="0" y="841"/>
                        </a:cubicBezTo>
                        <a:close/>
                      </a:path>
                    </a:pathLst>
                  </a:custGeom>
                  <a:noFill/>
                  <a:ln w="8825" cap="flat" cmpd="sng">
                    <a:solidFill>
                      <a:schemeClr val="lt2"/>
                    </a:solidFill>
                    <a:prstDash val="solid"/>
                    <a:miter lim="27123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565" name="Google Shape;565;p11"/>
                  <p:cNvSpPr/>
                  <p:nvPr/>
                </p:nvSpPr>
                <p:spPr>
                  <a:xfrm flipH="1">
                    <a:off x="5574396" y="634970"/>
                    <a:ext cx="51317" cy="512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10" h="1709" fill="none" extrusionOk="0">
                        <a:moveTo>
                          <a:pt x="0" y="868"/>
                        </a:moveTo>
                        <a:cubicBezTo>
                          <a:pt x="0" y="380"/>
                          <a:pt x="380" y="0"/>
                          <a:pt x="868" y="0"/>
                        </a:cubicBezTo>
                        <a:cubicBezTo>
                          <a:pt x="1329" y="0"/>
                          <a:pt x="1709" y="380"/>
                          <a:pt x="1709" y="868"/>
                        </a:cubicBezTo>
                        <a:cubicBezTo>
                          <a:pt x="1709" y="1329"/>
                          <a:pt x="1329" y="1709"/>
                          <a:pt x="868" y="1709"/>
                        </a:cubicBezTo>
                        <a:cubicBezTo>
                          <a:pt x="407" y="1709"/>
                          <a:pt x="0" y="1329"/>
                          <a:pt x="0" y="868"/>
                        </a:cubicBezTo>
                        <a:close/>
                      </a:path>
                    </a:pathLst>
                  </a:custGeom>
                  <a:noFill/>
                  <a:ln w="8825" cap="flat" cmpd="sng">
                    <a:solidFill>
                      <a:schemeClr val="lt2"/>
                    </a:solidFill>
                    <a:prstDash val="solid"/>
                    <a:miter lim="27123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566" name="Google Shape;566;p11"/>
                  <p:cNvSpPr/>
                  <p:nvPr/>
                </p:nvSpPr>
                <p:spPr>
                  <a:xfrm flipH="1">
                    <a:off x="5648490" y="140045"/>
                    <a:ext cx="51287" cy="505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09" h="1683" extrusionOk="0">
                        <a:moveTo>
                          <a:pt x="841" y="1"/>
                        </a:moveTo>
                        <a:cubicBezTo>
                          <a:pt x="380" y="1"/>
                          <a:pt x="0" y="353"/>
                          <a:pt x="0" y="842"/>
                        </a:cubicBezTo>
                        <a:cubicBezTo>
                          <a:pt x="0" y="1303"/>
                          <a:pt x="380" y="1683"/>
                          <a:pt x="841" y="1683"/>
                        </a:cubicBezTo>
                        <a:cubicBezTo>
                          <a:pt x="1329" y="1683"/>
                          <a:pt x="1709" y="1303"/>
                          <a:pt x="1709" y="842"/>
                        </a:cubicBezTo>
                        <a:cubicBezTo>
                          <a:pt x="1709" y="353"/>
                          <a:pt x="1329" y="1"/>
                          <a:pt x="841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567" name="Google Shape;567;p11"/>
                  <p:cNvSpPr/>
                  <p:nvPr/>
                </p:nvSpPr>
                <p:spPr>
                  <a:xfrm flipH="1">
                    <a:off x="5571155" y="742406"/>
                    <a:ext cx="51317" cy="505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10" h="1683" extrusionOk="0">
                        <a:moveTo>
                          <a:pt x="842" y="0"/>
                        </a:moveTo>
                        <a:cubicBezTo>
                          <a:pt x="381" y="0"/>
                          <a:pt x="1" y="353"/>
                          <a:pt x="1" y="841"/>
                        </a:cubicBezTo>
                        <a:cubicBezTo>
                          <a:pt x="1" y="1302"/>
                          <a:pt x="381" y="1682"/>
                          <a:pt x="842" y="1682"/>
                        </a:cubicBezTo>
                        <a:cubicBezTo>
                          <a:pt x="1330" y="1682"/>
                          <a:pt x="1710" y="1302"/>
                          <a:pt x="1710" y="841"/>
                        </a:cubicBezTo>
                        <a:cubicBezTo>
                          <a:pt x="1710" y="353"/>
                          <a:pt x="1303" y="0"/>
                          <a:pt x="842" y="0"/>
                        </a:cubicBezTo>
                        <a:close/>
                      </a:path>
                    </a:pathLst>
                  </a:custGeom>
                  <a:noFill/>
                  <a:ln w="8825" cap="flat" cmpd="sng">
                    <a:solidFill>
                      <a:schemeClr val="lt2"/>
                    </a:solidFill>
                    <a:prstDash val="solid"/>
                    <a:miter lim="27123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568" name="Google Shape;568;p11"/>
                  <p:cNvSpPr/>
                  <p:nvPr/>
                </p:nvSpPr>
                <p:spPr>
                  <a:xfrm flipH="1">
                    <a:off x="5724176" y="-139948"/>
                    <a:ext cx="100954" cy="101343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64" h="33770" fill="none" extrusionOk="0">
                        <a:moveTo>
                          <a:pt x="3363" y="33769"/>
                        </a:moveTo>
                        <a:lnTo>
                          <a:pt x="3363" y="25904"/>
                        </a:lnTo>
                        <a:lnTo>
                          <a:pt x="0" y="22567"/>
                        </a:lnTo>
                        <a:lnTo>
                          <a:pt x="0" y="0"/>
                        </a:lnTo>
                      </a:path>
                    </a:pathLst>
                  </a:custGeom>
                  <a:noFill/>
                  <a:ln w="8825" cap="flat" cmpd="sng">
                    <a:solidFill>
                      <a:schemeClr val="lt2"/>
                    </a:solidFill>
                    <a:prstDash val="solid"/>
                    <a:miter lim="27123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569" name="Google Shape;569;p11"/>
                  <p:cNvSpPr/>
                  <p:nvPr/>
                </p:nvSpPr>
                <p:spPr>
                  <a:xfrm flipH="1">
                    <a:off x="5619171" y="-75637"/>
                    <a:ext cx="141677" cy="7171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21" h="23897" fill="none" extrusionOk="0">
                        <a:moveTo>
                          <a:pt x="4720" y="23896"/>
                        </a:moveTo>
                        <a:lnTo>
                          <a:pt x="1" y="19177"/>
                        </a:lnTo>
                        <a:lnTo>
                          <a:pt x="1" y="0"/>
                        </a:lnTo>
                      </a:path>
                    </a:pathLst>
                  </a:custGeom>
                  <a:noFill/>
                  <a:ln w="8825" cap="flat" cmpd="sng">
                    <a:solidFill>
                      <a:schemeClr val="lt2"/>
                    </a:solidFill>
                    <a:prstDash val="solid"/>
                    <a:miter lim="27123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570" name="Google Shape;570;p11"/>
                  <p:cNvSpPr/>
                  <p:nvPr/>
                </p:nvSpPr>
                <p:spPr>
                  <a:xfrm flipH="1">
                    <a:off x="5625683" y="-314967"/>
                    <a:ext cx="48886" cy="45504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29" h="15163" fill="none" extrusionOk="0">
                        <a:moveTo>
                          <a:pt x="1" y="15163"/>
                        </a:moveTo>
                        <a:lnTo>
                          <a:pt x="1" y="11881"/>
                        </a:lnTo>
                        <a:lnTo>
                          <a:pt x="1628" y="10281"/>
                        </a:lnTo>
                        <a:lnTo>
                          <a:pt x="1628" y="1"/>
                        </a:lnTo>
                      </a:path>
                    </a:pathLst>
                  </a:custGeom>
                  <a:noFill/>
                  <a:ln w="8825" cap="flat" cmpd="sng">
                    <a:solidFill>
                      <a:schemeClr val="lt2"/>
                    </a:solidFill>
                    <a:prstDash val="solid"/>
                    <a:miter lim="27123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571" name="Google Shape;571;p11"/>
                  <p:cNvSpPr/>
                  <p:nvPr/>
                </p:nvSpPr>
                <p:spPr>
                  <a:xfrm flipH="1">
                    <a:off x="6693649" y="682176"/>
                    <a:ext cx="113168" cy="5983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71" h="19937" fill="none" extrusionOk="0">
                        <a:moveTo>
                          <a:pt x="1" y="19936"/>
                        </a:moveTo>
                        <a:lnTo>
                          <a:pt x="3771" y="16166"/>
                        </a:lnTo>
                        <a:lnTo>
                          <a:pt x="3771" y="4991"/>
                        </a:lnTo>
                        <a:lnTo>
                          <a:pt x="2415" y="3635"/>
                        </a:lnTo>
                        <a:lnTo>
                          <a:pt x="2415" y="0"/>
                        </a:lnTo>
                      </a:path>
                    </a:pathLst>
                  </a:custGeom>
                  <a:noFill/>
                  <a:ln w="8825" cap="flat" cmpd="sng">
                    <a:solidFill>
                      <a:schemeClr val="lt2"/>
                    </a:solidFill>
                    <a:prstDash val="solid"/>
                    <a:miter lim="27123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572" name="Google Shape;572;p11"/>
                  <p:cNvSpPr/>
                  <p:nvPr/>
                </p:nvSpPr>
                <p:spPr>
                  <a:xfrm flipH="1">
                    <a:off x="8772561" y="2289781"/>
                    <a:ext cx="125382" cy="4493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78" h="14974" fill="none" extrusionOk="0">
                        <a:moveTo>
                          <a:pt x="4178" y="14973"/>
                        </a:moveTo>
                        <a:lnTo>
                          <a:pt x="1438" y="12261"/>
                        </a:lnTo>
                        <a:lnTo>
                          <a:pt x="1438" y="3798"/>
                        </a:lnTo>
                        <a:lnTo>
                          <a:pt x="0" y="2333"/>
                        </a:lnTo>
                        <a:lnTo>
                          <a:pt x="0" y="1"/>
                        </a:lnTo>
                      </a:path>
                    </a:pathLst>
                  </a:custGeom>
                  <a:noFill/>
                  <a:ln w="8825" cap="flat" cmpd="sng">
                    <a:solidFill>
                      <a:schemeClr val="accent1"/>
                    </a:solidFill>
                    <a:prstDash val="solid"/>
                    <a:miter lim="27123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573" name="Google Shape;573;p11"/>
                  <p:cNvSpPr/>
                  <p:nvPr/>
                </p:nvSpPr>
                <p:spPr>
                  <a:xfrm flipH="1">
                    <a:off x="7487263" y="-67504"/>
                    <a:ext cx="65962" cy="50632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98" h="16872" fill="none" extrusionOk="0">
                        <a:moveTo>
                          <a:pt x="0" y="16871"/>
                        </a:moveTo>
                        <a:lnTo>
                          <a:pt x="2197" y="14674"/>
                        </a:lnTo>
                        <a:lnTo>
                          <a:pt x="2197" y="0"/>
                        </a:lnTo>
                      </a:path>
                    </a:pathLst>
                  </a:custGeom>
                  <a:noFill/>
                  <a:ln w="8825" cap="flat" cmpd="sng">
                    <a:solidFill>
                      <a:schemeClr val="accent1"/>
                    </a:solidFill>
                    <a:prstDash val="solid"/>
                    <a:miter lim="27123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574" name="Google Shape;574;p11"/>
                  <p:cNvSpPr/>
                  <p:nvPr/>
                </p:nvSpPr>
                <p:spPr>
                  <a:xfrm flipH="1">
                    <a:off x="6557703" y="-352419"/>
                    <a:ext cx="59450" cy="10012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81" h="33364" fill="none" extrusionOk="0">
                        <a:moveTo>
                          <a:pt x="1" y="33363"/>
                        </a:moveTo>
                        <a:lnTo>
                          <a:pt x="1" y="28427"/>
                        </a:lnTo>
                        <a:lnTo>
                          <a:pt x="1981" y="26447"/>
                        </a:lnTo>
                        <a:lnTo>
                          <a:pt x="1981" y="1"/>
                        </a:lnTo>
                      </a:path>
                    </a:pathLst>
                  </a:custGeom>
                  <a:noFill/>
                  <a:ln w="8825" cap="flat" cmpd="sng">
                    <a:solidFill>
                      <a:schemeClr val="accent1"/>
                    </a:solidFill>
                    <a:prstDash val="solid"/>
                    <a:miter lim="27123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575" name="Google Shape;575;p11"/>
                  <p:cNvSpPr/>
                  <p:nvPr/>
                </p:nvSpPr>
                <p:spPr>
                  <a:xfrm flipH="1">
                    <a:off x="6657817" y="267047"/>
                    <a:ext cx="51317" cy="504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10" h="1682" extrusionOk="0">
                        <a:moveTo>
                          <a:pt x="841" y="0"/>
                        </a:moveTo>
                        <a:cubicBezTo>
                          <a:pt x="380" y="0"/>
                          <a:pt x="1" y="380"/>
                          <a:pt x="1" y="841"/>
                        </a:cubicBezTo>
                        <a:cubicBezTo>
                          <a:pt x="1" y="1329"/>
                          <a:pt x="407" y="1682"/>
                          <a:pt x="841" y="1682"/>
                        </a:cubicBezTo>
                        <a:cubicBezTo>
                          <a:pt x="1330" y="1682"/>
                          <a:pt x="1709" y="1329"/>
                          <a:pt x="1709" y="841"/>
                        </a:cubicBezTo>
                        <a:cubicBezTo>
                          <a:pt x="1709" y="380"/>
                          <a:pt x="1330" y="0"/>
                          <a:pt x="841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576" name="Google Shape;576;p11"/>
                  <p:cNvSpPr/>
                  <p:nvPr/>
                </p:nvSpPr>
                <p:spPr>
                  <a:xfrm flipH="1">
                    <a:off x="6603289" y="-231929"/>
                    <a:ext cx="65962" cy="50632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98" h="16872" fill="none" extrusionOk="0">
                        <a:moveTo>
                          <a:pt x="1" y="16871"/>
                        </a:moveTo>
                        <a:lnTo>
                          <a:pt x="2198" y="14701"/>
                        </a:lnTo>
                        <a:lnTo>
                          <a:pt x="2198" y="0"/>
                        </a:lnTo>
                      </a:path>
                    </a:pathLst>
                  </a:custGeom>
                  <a:noFill/>
                  <a:ln w="8825" cap="flat" cmpd="sng">
                    <a:solidFill>
                      <a:schemeClr val="accent1"/>
                    </a:solidFill>
                    <a:prstDash val="solid"/>
                    <a:miter lim="27123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577" name="Google Shape;577;p11"/>
                  <p:cNvSpPr/>
                  <p:nvPr/>
                </p:nvSpPr>
                <p:spPr>
                  <a:xfrm flipH="1">
                    <a:off x="7328540" y="-65884"/>
                    <a:ext cx="59450" cy="5934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81" h="19774" fill="none" extrusionOk="0">
                        <a:moveTo>
                          <a:pt x="1980" y="19774"/>
                        </a:moveTo>
                        <a:lnTo>
                          <a:pt x="0" y="17794"/>
                        </a:lnTo>
                        <a:lnTo>
                          <a:pt x="0" y="1"/>
                        </a:lnTo>
                      </a:path>
                    </a:pathLst>
                  </a:custGeom>
                  <a:noFill/>
                  <a:ln w="8825" cap="flat" cmpd="sng">
                    <a:solidFill>
                      <a:schemeClr val="accent1"/>
                    </a:solidFill>
                    <a:prstDash val="solid"/>
                    <a:miter lim="27123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578" name="Google Shape;578;p11"/>
                  <p:cNvSpPr/>
                  <p:nvPr/>
                </p:nvSpPr>
                <p:spPr>
                  <a:xfrm flipH="1">
                    <a:off x="7959380" y="311822"/>
                    <a:ext cx="197016" cy="11968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65" h="3988" fill="none" extrusionOk="0">
                        <a:moveTo>
                          <a:pt x="6564" y="3987"/>
                        </a:moveTo>
                        <a:lnTo>
                          <a:pt x="0" y="3987"/>
                        </a:lnTo>
                        <a:lnTo>
                          <a:pt x="0" y="0"/>
                        </a:lnTo>
                        <a:lnTo>
                          <a:pt x="6564" y="0"/>
                        </a:lnTo>
                        <a:close/>
                      </a:path>
                    </a:pathLst>
                  </a:custGeom>
                  <a:noFill/>
                  <a:ln w="8825" cap="flat" cmpd="sng">
                    <a:solidFill>
                      <a:schemeClr val="accent1"/>
                    </a:solidFill>
                    <a:prstDash val="solid"/>
                    <a:miter lim="27123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579" name="Google Shape;579;p11"/>
                  <p:cNvSpPr/>
                  <p:nvPr/>
                </p:nvSpPr>
                <p:spPr>
                  <a:xfrm flipH="1">
                    <a:off x="8145803" y="430662"/>
                    <a:ext cx="30" cy="3175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" h="1058" fill="none" extrusionOk="0">
                        <a:moveTo>
                          <a:pt x="1" y="0"/>
                        </a:moveTo>
                        <a:lnTo>
                          <a:pt x="1" y="1058"/>
                        </a:lnTo>
                      </a:path>
                    </a:pathLst>
                  </a:custGeom>
                  <a:noFill/>
                  <a:ln w="8825" cap="flat" cmpd="sng">
                    <a:solidFill>
                      <a:schemeClr val="accent1"/>
                    </a:solidFill>
                    <a:prstDash val="solid"/>
                    <a:miter lim="27123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580" name="Google Shape;580;p11"/>
                  <p:cNvSpPr/>
                  <p:nvPr/>
                </p:nvSpPr>
                <p:spPr>
                  <a:xfrm flipH="1">
                    <a:off x="8116483" y="430662"/>
                    <a:ext cx="30" cy="3175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" h="1058" fill="none" extrusionOk="0">
                        <a:moveTo>
                          <a:pt x="0" y="0"/>
                        </a:moveTo>
                        <a:lnTo>
                          <a:pt x="0" y="1058"/>
                        </a:lnTo>
                      </a:path>
                    </a:pathLst>
                  </a:custGeom>
                  <a:noFill/>
                  <a:ln w="8825" cap="flat" cmpd="sng">
                    <a:solidFill>
                      <a:schemeClr val="accent1"/>
                    </a:solidFill>
                    <a:prstDash val="solid"/>
                    <a:miter lim="27123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581" name="Google Shape;581;p11"/>
                  <p:cNvSpPr/>
                  <p:nvPr/>
                </p:nvSpPr>
                <p:spPr>
                  <a:xfrm flipH="1">
                    <a:off x="8088003" y="430662"/>
                    <a:ext cx="30" cy="3175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" h="1058" fill="none" extrusionOk="0">
                        <a:moveTo>
                          <a:pt x="1" y="0"/>
                        </a:moveTo>
                        <a:lnTo>
                          <a:pt x="1" y="1058"/>
                        </a:lnTo>
                      </a:path>
                    </a:pathLst>
                  </a:custGeom>
                  <a:noFill/>
                  <a:ln w="8825" cap="flat" cmpd="sng">
                    <a:solidFill>
                      <a:schemeClr val="accent1"/>
                    </a:solidFill>
                    <a:prstDash val="solid"/>
                    <a:miter lim="27123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582" name="Google Shape;582;p11"/>
                  <p:cNvSpPr/>
                  <p:nvPr/>
                </p:nvSpPr>
                <p:spPr>
                  <a:xfrm flipH="1">
                    <a:off x="8058684" y="430662"/>
                    <a:ext cx="30" cy="3175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" h="1058" fill="none" extrusionOk="0">
                        <a:moveTo>
                          <a:pt x="0" y="0"/>
                        </a:moveTo>
                        <a:lnTo>
                          <a:pt x="0" y="1058"/>
                        </a:lnTo>
                      </a:path>
                    </a:pathLst>
                  </a:custGeom>
                  <a:noFill/>
                  <a:ln w="8825" cap="flat" cmpd="sng">
                    <a:solidFill>
                      <a:schemeClr val="accent1"/>
                    </a:solidFill>
                    <a:prstDash val="solid"/>
                    <a:miter lim="27123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583" name="Google Shape;583;p11"/>
                  <p:cNvSpPr/>
                  <p:nvPr/>
                </p:nvSpPr>
                <p:spPr>
                  <a:xfrm flipH="1">
                    <a:off x="8028584" y="430662"/>
                    <a:ext cx="30" cy="3175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" h="1058" fill="none" extrusionOk="0">
                        <a:moveTo>
                          <a:pt x="1" y="0"/>
                        </a:moveTo>
                        <a:lnTo>
                          <a:pt x="1" y="1058"/>
                        </a:lnTo>
                      </a:path>
                    </a:pathLst>
                  </a:custGeom>
                  <a:noFill/>
                  <a:ln w="8825" cap="flat" cmpd="sng">
                    <a:solidFill>
                      <a:schemeClr val="accent1"/>
                    </a:solidFill>
                    <a:prstDash val="solid"/>
                    <a:miter lim="27123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584" name="Google Shape;584;p11"/>
                  <p:cNvSpPr/>
                  <p:nvPr/>
                </p:nvSpPr>
                <p:spPr>
                  <a:xfrm flipH="1">
                    <a:off x="8000074" y="430662"/>
                    <a:ext cx="30" cy="3175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" h="1058" fill="none" extrusionOk="0">
                        <a:moveTo>
                          <a:pt x="0" y="0"/>
                        </a:moveTo>
                        <a:lnTo>
                          <a:pt x="0" y="1058"/>
                        </a:lnTo>
                      </a:path>
                    </a:pathLst>
                  </a:custGeom>
                  <a:noFill/>
                  <a:ln w="8825" cap="flat" cmpd="sng">
                    <a:solidFill>
                      <a:schemeClr val="accent1"/>
                    </a:solidFill>
                    <a:prstDash val="solid"/>
                    <a:miter lim="27123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585" name="Google Shape;585;p11"/>
                  <p:cNvSpPr/>
                  <p:nvPr/>
                </p:nvSpPr>
                <p:spPr>
                  <a:xfrm flipH="1">
                    <a:off x="7970784" y="430662"/>
                    <a:ext cx="30" cy="3175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" h="1058" fill="none" extrusionOk="0">
                        <a:moveTo>
                          <a:pt x="1" y="0"/>
                        </a:moveTo>
                        <a:lnTo>
                          <a:pt x="1" y="1058"/>
                        </a:lnTo>
                      </a:path>
                    </a:pathLst>
                  </a:custGeom>
                  <a:noFill/>
                  <a:ln w="8825" cap="flat" cmpd="sng">
                    <a:solidFill>
                      <a:schemeClr val="accent1"/>
                    </a:solidFill>
                    <a:prstDash val="solid"/>
                    <a:miter lim="27123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586" name="Google Shape;586;p11"/>
                  <p:cNvSpPr/>
                  <p:nvPr/>
                </p:nvSpPr>
                <p:spPr>
                  <a:xfrm flipH="1">
                    <a:off x="8145803" y="280072"/>
                    <a:ext cx="30" cy="3175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" h="1058" fill="none" extrusionOk="0">
                        <a:moveTo>
                          <a:pt x="1" y="0"/>
                        </a:moveTo>
                        <a:lnTo>
                          <a:pt x="1" y="1058"/>
                        </a:lnTo>
                      </a:path>
                    </a:pathLst>
                  </a:custGeom>
                  <a:noFill/>
                  <a:ln w="8825" cap="flat" cmpd="sng">
                    <a:solidFill>
                      <a:schemeClr val="accent1"/>
                    </a:solidFill>
                    <a:prstDash val="solid"/>
                    <a:miter lim="27123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587" name="Google Shape;587;p11"/>
                  <p:cNvSpPr/>
                  <p:nvPr/>
                </p:nvSpPr>
                <p:spPr>
                  <a:xfrm flipH="1">
                    <a:off x="8116483" y="280072"/>
                    <a:ext cx="30" cy="3175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" h="1058" fill="none" extrusionOk="0">
                        <a:moveTo>
                          <a:pt x="0" y="0"/>
                        </a:moveTo>
                        <a:lnTo>
                          <a:pt x="0" y="1058"/>
                        </a:lnTo>
                      </a:path>
                    </a:pathLst>
                  </a:custGeom>
                  <a:noFill/>
                  <a:ln w="8825" cap="flat" cmpd="sng">
                    <a:solidFill>
                      <a:schemeClr val="accent1"/>
                    </a:solidFill>
                    <a:prstDash val="solid"/>
                    <a:miter lim="27123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588" name="Google Shape;588;p11"/>
                  <p:cNvSpPr/>
                  <p:nvPr/>
                </p:nvSpPr>
                <p:spPr>
                  <a:xfrm flipH="1">
                    <a:off x="8088003" y="280072"/>
                    <a:ext cx="30" cy="3175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" h="1058" fill="none" extrusionOk="0">
                        <a:moveTo>
                          <a:pt x="1" y="0"/>
                        </a:moveTo>
                        <a:lnTo>
                          <a:pt x="1" y="1058"/>
                        </a:lnTo>
                      </a:path>
                    </a:pathLst>
                  </a:custGeom>
                  <a:noFill/>
                  <a:ln w="8825" cap="flat" cmpd="sng">
                    <a:solidFill>
                      <a:schemeClr val="accent1"/>
                    </a:solidFill>
                    <a:prstDash val="solid"/>
                    <a:miter lim="27123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589" name="Google Shape;589;p11"/>
                  <p:cNvSpPr/>
                  <p:nvPr/>
                </p:nvSpPr>
                <p:spPr>
                  <a:xfrm flipH="1">
                    <a:off x="8058684" y="280072"/>
                    <a:ext cx="30" cy="3175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" h="1058" fill="none" extrusionOk="0">
                        <a:moveTo>
                          <a:pt x="0" y="0"/>
                        </a:moveTo>
                        <a:lnTo>
                          <a:pt x="0" y="1058"/>
                        </a:lnTo>
                      </a:path>
                    </a:pathLst>
                  </a:custGeom>
                  <a:noFill/>
                  <a:ln w="8825" cap="flat" cmpd="sng">
                    <a:solidFill>
                      <a:schemeClr val="accent1"/>
                    </a:solidFill>
                    <a:prstDash val="solid"/>
                    <a:miter lim="27123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590" name="Google Shape;590;p11"/>
                  <p:cNvSpPr/>
                  <p:nvPr/>
                </p:nvSpPr>
                <p:spPr>
                  <a:xfrm flipH="1">
                    <a:off x="8028584" y="280072"/>
                    <a:ext cx="30" cy="3175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" h="1058" fill="none" extrusionOk="0">
                        <a:moveTo>
                          <a:pt x="1" y="0"/>
                        </a:moveTo>
                        <a:lnTo>
                          <a:pt x="1" y="1058"/>
                        </a:lnTo>
                      </a:path>
                    </a:pathLst>
                  </a:custGeom>
                  <a:noFill/>
                  <a:ln w="8825" cap="flat" cmpd="sng">
                    <a:solidFill>
                      <a:schemeClr val="accent1"/>
                    </a:solidFill>
                    <a:prstDash val="solid"/>
                    <a:miter lim="27123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591" name="Google Shape;591;p11"/>
                  <p:cNvSpPr/>
                  <p:nvPr/>
                </p:nvSpPr>
                <p:spPr>
                  <a:xfrm flipH="1">
                    <a:off x="8000074" y="280072"/>
                    <a:ext cx="30" cy="3175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" h="1058" fill="none" extrusionOk="0">
                        <a:moveTo>
                          <a:pt x="0" y="0"/>
                        </a:moveTo>
                        <a:lnTo>
                          <a:pt x="0" y="1058"/>
                        </a:lnTo>
                      </a:path>
                    </a:pathLst>
                  </a:custGeom>
                  <a:noFill/>
                  <a:ln w="8825" cap="flat" cmpd="sng">
                    <a:solidFill>
                      <a:schemeClr val="accent1"/>
                    </a:solidFill>
                    <a:prstDash val="solid"/>
                    <a:miter lim="27123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592" name="Google Shape;592;p11"/>
                  <p:cNvSpPr/>
                  <p:nvPr/>
                </p:nvSpPr>
                <p:spPr>
                  <a:xfrm flipH="1">
                    <a:off x="7970784" y="280072"/>
                    <a:ext cx="30" cy="3175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" h="1058" fill="none" extrusionOk="0">
                        <a:moveTo>
                          <a:pt x="1" y="0"/>
                        </a:moveTo>
                        <a:lnTo>
                          <a:pt x="1" y="1058"/>
                        </a:lnTo>
                      </a:path>
                    </a:pathLst>
                  </a:custGeom>
                  <a:noFill/>
                  <a:ln w="8825" cap="flat" cmpd="sng">
                    <a:solidFill>
                      <a:schemeClr val="accent1"/>
                    </a:solidFill>
                    <a:prstDash val="solid"/>
                    <a:miter lim="27123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593" name="Google Shape;593;p11"/>
                  <p:cNvSpPr/>
                  <p:nvPr/>
                </p:nvSpPr>
                <p:spPr>
                  <a:xfrm flipH="1">
                    <a:off x="6724559" y="-42266"/>
                    <a:ext cx="70854" cy="4900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61" h="16329" fill="none" extrusionOk="0">
                        <a:moveTo>
                          <a:pt x="2360" y="16329"/>
                        </a:moveTo>
                        <a:lnTo>
                          <a:pt x="0" y="13942"/>
                        </a:lnTo>
                        <a:lnTo>
                          <a:pt x="0" y="0"/>
                        </a:lnTo>
                      </a:path>
                    </a:pathLst>
                  </a:custGeom>
                  <a:noFill/>
                  <a:ln w="8825" cap="flat" cmpd="sng">
                    <a:solidFill>
                      <a:schemeClr val="accent1"/>
                    </a:solidFill>
                    <a:prstDash val="solid"/>
                    <a:miter lim="27123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594" name="Google Shape;594;p11"/>
                  <p:cNvSpPr/>
                  <p:nvPr/>
                </p:nvSpPr>
                <p:spPr>
                  <a:xfrm flipH="1">
                    <a:off x="6263035" y="-67504"/>
                    <a:ext cx="254815" cy="93205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491" h="31058" fill="none" extrusionOk="0">
                        <a:moveTo>
                          <a:pt x="1" y="31057"/>
                        </a:moveTo>
                        <a:lnTo>
                          <a:pt x="1" y="24764"/>
                        </a:lnTo>
                        <a:lnTo>
                          <a:pt x="8490" y="16275"/>
                        </a:lnTo>
                        <a:lnTo>
                          <a:pt x="8490" y="0"/>
                        </a:lnTo>
                      </a:path>
                    </a:pathLst>
                  </a:custGeom>
                  <a:noFill/>
                  <a:ln w="8825" cap="flat" cmpd="sng">
                    <a:solidFill>
                      <a:schemeClr val="accent1"/>
                    </a:solidFill>
                    <a:prstDash val="solid"/>
                    <a:miter lim="27123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595" name="Google Shape;595;p11"/>
                  <p:cNvSpPr/>
                  <p:nvPr/>
                </p:nvSpPr>
                <p:spPr>
                  <a:xfrm flipH="1">
                    <a:off x="6338750" y="-158675"/>
                    <a:ext cx="83038" cy="56412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67" h="18798" fill="none" extrusionOk="0">
                        <a:moveTo>
                          <a:pt x="0" y="18797"/>
                        </a:moveTo>
                        <a:lnTo>
                          <a:pt x="2767" y="16003"/>
                        </a:lnTo>
                        <a:lnTo>
                          <a:pt x="2767" y="0"/>
                        </a:lnTo>
                      </a:path>
                    </a:pathLst>
                  </a:custGeom>
                  <a:noFill/>
                  <a:ln w="8825" cap="flat" cmpd="sng">
                    <a:solidFill>
                      <a:schemeClr val="accent1"/>
                    </a:solidFill>
                    <a:prstDash val="solid"/>
                    <a:miter lim="27123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596" name="Google Shape;596;p11"/>
                  <p:cNvSpPr/>
                  <p:nvPr/>
                </p:nvSpPr>
                <p:spPr>
                  <a:xfrm flipH="1">
                    <a:off x="6207697" y="-158675"/>
                    <a:ext cx="55368" cy="7309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45" h="24358" fill="none" extrusionOk="0">
                        <a:moveTo>
                          <a:pt x="0" y="24358"/>
                        </a:moveTo>
                        <a:lnTo>
                          <a:pt x="1845" y="22486"/>
                        </a:lnTo>
                        <a:lnTo>
                          <a:pt x="1845" y="0"/>
                        </a:lnTo>
                      </a:path>
                    </a:pathLst>
                  </a:custGeom>
                  <a:noFill/>
                  <a:ln w="8825" cap="flat" cmpd="sng">
                    <a:solidFill>
                      <a:schemeClr val="accent1"/>
                    </a:solidFill>
                    <a:prstDash val="solid"/>
                    <a:miter lim="27123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597" name="Google Shape;597;p11"/>
                  <p:cNvSpPr/>
                  <p:nvPr/>
                </p:nvSpPr>
                <p:spPr>
                  <a:xfrm flipH="1">
                    <a:off x="5997687" y="-75637"/>
                    <a:ext cx="92821" cy="8888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93" h="29620" fill="none" extrusionOk="0">
                        <a:moveTo>
                          <a:pt x="3093" y="29619"/>
                        </a:moveTo>
                        <a:lnTo>
                          <a:pt x="1" y="26500"/>
                        </a:lnTo>
                        <a:lnTo>
                          <a:pt x="1" y="0"/>
                        </a:lnTo>
                      </a:path>
                    </a:pathLst>
                  </a:custGeom>
                  <a:noFill/>
                  <a:ln w="8825" cap="flat" cmpd="sng">
                    <a:solidFill>
                      <a:schemeClr val="accent1"/>
                    </a:solidFill>
                    <a:prstDash val="solid"/>
                    <a:miter lim="27123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598" name="Google Shape;598;p11"/>
                  <p:cNvSpPr/>
                  <p:nvPr/>
                </p:nvSpPr>
                <p:spPr>
                  <a:xfrm flipH="1">
                    <a:off x="5865823" y="-51239"/>
                    <a:ext cx="139216" cy="6862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39" h="22867" fill="none" extrusionOk="0">
                        <a:moveTo>
                          <a:pt x="4639" y="22866"/>
                        </a:moveTo>
                        <a:lnTo>
                          <a:pt x="1" y="18228"/>
                        </a:lnTo>
                        <a:lnTo>
                          <a:pt x="1" y="7894"/>
                        </a:lnTo>
                        <a:lnTo>
                          <a:pt x="2415" y="5507"/>
                        </a:lnTo>
                        <a:lnTo>
                          <a:pt x="2415" y="1"/>
                        </a:lnTo>
                      </a:path>
                    </a:pathLst>
                  </a:custGeom>
                  <a:noFill/>
                  <a:ln w="8825" cap="flat" cmpd="sng">
                    <a:solidFill>
                      <a:schemeClr val="accent1"/>
                    </a:solidFill>
                    <a:prstDash val="solid"/>
                    <a:miter lim="27123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599" name="Google Shape;599;p11"/>
                  <p:cNvSpPr/>
                  <p:nvPr/>
                </p:nvSpPr>
                <p:spPr>
                  <a:xfrm flipH="1">
                    <a:off x="5497090" y="-42266"/>
                    <a:ext cx="76525" cy="3540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50" h="11799" fill="none" extrusionOk="0">
                        <a:moveTo>
                          <a:pt x="0" y="11799"/>
                        </a:moveTo>
                        <a:lnTo>
                          <a:pt x="2550" y="9249"/>
                        </a:lnTo>
                        <a:lnTo>
                          <a:pt x="2550" y="0"/>
                        </a:lnTo>
                      </a:path>
                    </a:pathLst>
                  </a:custGeom>
                  <a:noFill/>
                  <a:ln w="8825" cap="flat" cmpd="sng">
                    <a:solidFill>
                      <a:schemeClr val="accent1"/>
                    </a:solidFill>
                    <a:prstDash val="solid"/>
                    <a:miter lim="27123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600" name="Google Shape;600;p11"/>
                  <p:cNvSpPr/>
                  <p:nvPr/>
                </p:nvSpPr>
                <p:spPr>
                  <a:xfrm flipH="1">
                    <a:off x="5037187" y="-21919"/>
                    <a:ext cx="69203" cy="4859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06" h="16194" fill="none" extrusionOk="0">
                        <a:moveTo>
                          <a:pt x="2306" y="16193"/>
                        </a:moveTo>
                        <a:lnTo>
                          <a:pt x="0" y="13888"/>
                        </a:lnTo>
                        <a:lnTo>
                          <a:pt x="0" y="0"/>
                        </a:lnTo>
                      </a:path>
                    </a:pathLst>
                  </a:custGeom>
                  <a:noFill/>
                  <a:ln w="8825" cap="flat" cmpd="sng">
                    <a:solidFill>
                      <a:schemeClr val="accent1"/>
                    </a:solidFill>
                    <a:prstDash val="solid"/>
                    <a:miter lim="27123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601" name="Google Shape;601;p11"/>
                  <p:cNvSpPr/>
                  <p:nvPr/>
                </p:nvSpPr>
                <p:spPr>
                  <a:xfrm flipH="1">
                    <a:off x="5179614" y="-21919"/>
                    <a:ext cx="110737" cy="3630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90" h="12098" fill="none" extrusionOk="0">
                        <a:moveTo>
                          <a:pt x="0" y="12097"/>
                        </a:moveTo>
                        <a:lnTo>
                          <a:pt x="3689" y="8436"/>
                        </a:lnTo>
                        <a:lnTo>
                          <a:pt x="3689" y="0"/>
                        </a:lnTo>
                      </a:path>
                    </a:pathLst>
                  </a:custGeom>
                  <a:noFill/>
                  <a:ln w="8825" cap="flat" cmpd="sng">
                    <a:solidFill>
                      <a:schemeClr val="accent1"/>
                    </a:solidFill>
                    <a:prstDash val="solid"/>
                    <a:miter lim="27123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602" name="Google Shape;602;p11"/>
                  <p:cNvSpPr/>
                  <p:nvPr/>
                </p:nvSpPr>
                <p:spPr>
                  <a:xfrm flipH="1">
                    <a:off x="5247167" y="-4033"/>
                    <a:ext cx="30" cy="13843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" h="4613" fill="none" extrusionOk="0">
                        <a:moveTo>
                          <a:pt x="0" y="4612"/>
                        </a:moveTo>
                        <a:lnTo>
                          <a:pt x="0" y="1"/>
                        </a:lnTo>
                      </a:path>
                    </a:pathLst>
                  </a:custGeom>
                  <a:noFill/>
                  <a:ln w="8825" cap="flat" cmpd="sng">
                    <a:solidFill>
                      <a:schemeClr val="accent1"/>
                    </a:solidFill>
                    <a:prstDash val="solid"/>
                    <a:miter lim="27123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603" name="Google Shape;603;p11"/>
                  <p:cNvSpPr/>
                  <p:nvPr/>
                </p:nvSpPr>
                <p:spPr>
                  <a:xfrm flipH="1">
                    <a:off x="4852385" y="20395"/>
                    <a:ext cx="47266" cy="1384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75" h="4612" fill="none" extrusionOk="0">
                        <a:moveTo>
                          <a:pt x="1574" y="4612"/>
                        </a:moveTo>
                        <a:lnTo>
                          <a:pt x="1" y="3039"/>
                        </a:lnTo>
                        <a:lnTo>
                          <a:pt x="1" y="1"/>
                        </a:lnTo>
                      </a:path>
                    </a:pathLst>
                  </a:custGeom>
                  <a:noFill/>
                  <a:ln w="8825" cap="flat" cmpd="sng">
                    <a:solidFill>
                      <a:schemeClr val="accent1"/>
                    </a:solidFill>
                    <a:prstDash val="solid"/>
                    <a:miter lim="27123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604" name="Google Shape;604;p11"/>
                  <p:cNvSpPr/>
                  <p:nvPr/>
                </p:nvSpPr>
                <p:spPr>
                  <a:xfrm flipH="1">
                    <a:off x="4938694" y="-21919"/>
                    <a:ext cx="30" cy="2661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" h="8870" fill="none" extrusionOk="0">
                        <a:moveTo>
                          <a:pt x="1" y="8870"/>
                        </a:moveTo>
                        <a:lnTo>
                          <a:pt x="1" y="0"/>
                        </a:lnTo>
                      </a:path>
                    </a:pathLst>
                  </a:custGeom>
                  <a:noFill/>
                  <a:ln w="8825" cap="flat" cmpd="sng">
                    <a:solidFill>
                      <a:schemeClr val="accent1"/>
                    </a:solidFill>
                    <a:prstDash val="solid"/>
                    <a:miter lim="27123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605" name="Google Shape;605;p11"/>
                  <p:cNvSpPr/>
                  <p:nvPr/>
                </p:nvSpPr>
                <p:spPr>
                  <a:xfrm flipH="1">
                    <a:off x="7945546" y="203546"/>
                    <a:ext cx="224685" cy="1956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487" h="652" extrusionOk="0">
                        <a:moveTo>
                          <a:pt x="0" y="1"/>
                        </a:moveTo>
                        <a:lnTo>
                          <a:pt x="0" y="652"/>
                        </a:lnTo>
                        <a:lnTo>
                          <a:pt x="7486" y="652"/>
                        </a:lnTo>
                        <a:lnTo>
                          <a:pt x="7486" y="1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606" name="Google Shape;606;p11"/>
                  <p:cNvSpPr/>
                  <p:nvPr/>
                </p:nvSpPr>
                <p:spPr>
                  <a:xfrm flipH="1">
                    <a:off x="7945546" y="160392"/>
                    <a:ext cx="224685" cy="1956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487" h="652" extrusionOk="0">
                        <a:moveTo>
                          <a:pt x="0" y="1"/>
                        </a:moveTo>
                        <a:lnTo>
                          <a:pt x="0" y="652"/>
                        </a:lnTo>
                        <a:lnTo>
                          <a:pt x="7486" y="652"/>
                        </a:lnTo>
                        <a:lnTo>
                          <a:pt x="7486" y="1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607" name="Google Shape;607;p11"/>
                  <p:cNvSpPr/>
                  <p:nvPr/>
                </p:nvSpPr>
                <p:spPr>
                  <a:xfrm flipH="1">
                    <a:off x="7945546" y="118888"/>
                    <a:ext cx="224685" cy="1956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487" h="652" extrusionOk="0">
                        <a:moveTo>
                          <a:pt x="0" y="1"/>
                        </a:moveTo>
                        <a:lnTo>
                          <a:pt x="0" y="652"/>
                        </a:lnTo>
                        <a:lnTo>
                          <a:pt x="7486" y="652"/>
                        </a:lnTo>
                        <a:lnTo>
                          <a:pt x="7486" y="1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608" name="Google Shape;608;p11"/>
                  <p:cNvSpPr/>
                  <p:nvPr/>
                </p:nvSpPr>
                <p:spPr>
                  <a:xfrm flipH="1">
                    <a:off x="7945546" y="76574"/>
                    <a:ext cx="224685" cy="1875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487" h="625" extrusionOk="0">
                        <a:moveTo>
                          <a:pt x="0" y="0"/>
                        </a:moveTo>
                        <a:lnTo>
                          <a:pt x="0" y="624"/>
                        </a:lnTo>
                        <a:lnTo>
                          <a:pt x="7486" y="624"/>
                        </a:lnTo>
                        <a:lnTo>
                          <a:pt x="7486" y="0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609" name="Google Shape;609;p11"/>
                  <p:cNvSpPr/>
                  <p:nvPr/>
                </p:nvSpPr>
                <p:spPr>
                  <a:xfrm flipH="1">
                    <a:off x="7945546" y="34230"/>
                    <a:ext cx="224685" cy="1956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487" h="652" extrusionOk="0">
                        <a:moveTo>
                          <a:pt x="0" y="1"/>
                        </a:moveTo>
                        <a:lnTo>
                          <a:pt x="0" y="652"/>
                        </a:lnTo>
                        <a:lnTo>
                          <a:pt x="7486" y="652"/>
                        </a:lnTo>
                        <a:lnTo>
                          <a:pt x="7486" y="1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610" name="Google Shape;610;p11"/>
                  <p:cNvSpPr/>
                  <p:nvPr/>
                </p:nvSpPr>
                <p:spPr>
                  <a:xfrm flipH="1">
                    <a:off x="8415232" y="2253979"/>
                    <a:ext cx="117219" cy="260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06" h="869" extrusionOk="0">
                        <a:moveTo>
                          <a:pt x="0" y="0"/>
                        </a:moveTo>
                        <a:lnTo>
                          <a:pt x="0" y="868"/>
                        </a:lnTo>
                        <a:lnTo>
                          <a:pt x="3906" y="868"/>
                        </a:lnTo>
                        <a:lnTo>
                          <a:pt x="3906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611" name="Google Shape;611;p11"/>
                  <p:cNvSpPr/>
                  <p:nvPr/>
                </p:nvSpPr>
                <p:spPr>
                  <a:xfrm flipH="1">
                    <a:off x="8415232" y="2197801"/>
                    <a:ext cx="117219" cy="268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06" h="896" extrusionOk="0">
                        <a:moveTo>
                          <a:pt x="0" y="1"/>
                        </a:moveTo>
                        <a:lnTo>
                          <a:pt x="0" y="896"/>
                        </a:lnTo>
                        <a:lnTo>
                          <a:pt x="3906" y="896"/>
                        </a:lnTo>
                        <a:lnTo>
                          <a:pt x="3906" y="1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612" name="Google Shape;612;p11"/>
                  <p:cNvSpPr/>
                  <p:nvPr/>
                </p:nvSpPr>
                <p:spPr>
                  <a:xfrm flipH="1">
                    <a:off x="8415232" y="2142462"/>
                    <a:ext cx="117219" cy="260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06" h="869" extrusionOk="0">
                        <a:moveTo>
                          <a:pt x="0" y="0"/>
                        </a:moveTo>
                        <a:lnTo>
                          <a:pt x="0" y="868"/>
                        </a:lnTo>
                        <a:lnTo>
                          <a:pt x="3906" y="868"/>
                        </a:lnTo>
                        <a:lnTo>
                          <a:pt x="3906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613" name="Google Shape;613;p11"/>
                  <p:cNvSpPr/>
                  <p:nvPr/>
                </p:nvSpPr>
                <p:spPr>
                  <a:xfrm flipH="1">
                    <a:off x="8415232" y="2086284"/>
                    <a:ext cx="117219" cy="268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06" h="896" extrusionOk="0">
                        <a:moveTo>
                          <a:pt x="0" y="1"/>
                        </a:moveTo>
                        <a:lnTo>
                          <a:pt x="0" y="896"/>
                        </a:lnTo>
                        <a:lnTo>
                          <a:pt x="3906" y="896"/>
                        </a:lnTo>
                        <a:lnTo>
                          <a:pt x="3906" y="1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614" name="Google Shape;614;p11"/>
                  <p:cNvSpPr/>
                  <p:nvPr/>
                </p:nvSpPr>
                <p:spPr>
                  <a:xfrm flipH="1">
                    <a:off x="8415232" y="2030945"/>
                    <a:ext cx="117219" cy="260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06" h="869" extrusionOk="0">
                        <a:moveTo>
                          <a:pt x="0" y="0"/>
                        </a:moveTo>
                        <a:lnTo>
                          <a:pt x="0" y="868"/>
                        </a:lnTo>
                        <a:lnTo>
                          <a:pt x="3906" y="868"/>
                        </a:lnTo>
                        <a:lnTo>
                          <a:pt x="3906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</p:grpSp>
            <p:sp>
              <p:nvSpPr>
                <p:cNvPr id="615" name="Google Shape;615;p11"/>
                <p:cNvSpPr/>
                <p:nvPr/>
              </p:nvSpPr>
              <p:spPr>
                <a:xfrm>
                  <a:off x="265013" y="-182777"/>
                  <a:ext cx="324828" cy="17688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24" h="58941" fill="none" extrusionOk="0">
                      <a:moveTo>
                        <a:pt x="1" y="0"/>
                      </a:moveTo>
                      <a:lnTo>
                        <a:pt x="1" y="30569"/>
                      </a:lnTo>
                      <a:lnTo>
                        <a:pt x="10823" y="41391"/>
                      </a:lnTo>
                      <a:lnTo>
                        <a:pt x="10823" y="58940"/>
                      </a:lnTo>
                    </a:path>
                  </a:pathLst>
                </a:custGeom>
                <a:noFill/>
                <a:ln w="8825" cap="flat" cmpd="sng">
                  <a:solidFill>
                    <a:schemeClr val="accent1"/>
                  </a:solidFill>
                  <a:prstDash val="solid"/>
                  <a:miter lim="271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16" name="Google Shape;616;p11"/>
                <p:cNvSpPr/>
                <p:nvPr/>
              </p:nvSpPr>
              <p:spPr>
                <a:xfrm>
                  <a:off x="645960" y="-142084"/>
                  <a:ext cx="244221" cy="1083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38" h="36103" fill="none" extrusionOk="0">
                      <a:moveTo>
                        <a:pt x="1" y="36102"/>
                      </a:moveTo>
                      <a:lnTo>
                        <a:pt x="1" y="27965"/>
                      </a:lnTo>
                      <a:lnTo>
                        <a:pt x="8138" y="19828"/>
                      </a:lnTo>
                      <a:lnTo>
                        <a:pt x="8138" y="1"/>
                      </a:lnTo>
                    </a:path>
                  </a:pathLst>
                </a:custGeom>
                <a:noFill/>
                <a:ln w="8825" cap="flat" cmpd="sng">
                  <a:solidFill>
                    <a:schemeClr val="accent1"/>
                  </a:solidFill>
                  <a:prstDash val="solid"/>
                  <a:miter lim="271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17" name="Google Shape;617;p11"/>
                <p:cNvSpPr/>
                <p:nvPr/>
              </p:nvSpPr>
              <p:spPr>
                <a:xfrm>
                  <a:off x="503533" y="-278839"/>
                  <a:ext cx="30" cy="10158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33852" fill="none" extrusionOk="0">
                      <a:moveTo>
                        <a:pt x="0" y="33851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8825" cap="flat" cmpd="sng">
                  <a:solidFill>
                    <a:schemeClr val="accent1"/>
                  </a:solidFill>
                  <a:prstDash val="solid"/>
                  <a:miter lim="271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18" name="Google Shape;618;p11"/>
                <p:cNvSpPr/>
                <p:nvPr/>
              </p:nvSpPr>
              <p:spPr>
                <a:xfrm>
                  <a:off x="379801" y="-208826"/>
                  <a:ext cx="30" cy="8083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6935" fill="none" extrusionOk="0">
                      <a:moveTo>
                        <a:pt x="0" y="26934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8825" cap="flat" cmpd="sng">
                  <a:solidFill>
                    <a:schemeClr val="accent1"/>
                  </a:solidFill>
                  <a:prstDash val="solid"/>
                  <a:miter lim="271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19" name="Google Shape;619;p11"/>
                <p:cNvSpPr/>
                <p:nvPr/>
              </p:nvSpPr>
              <p:spPr>
                <a:xfrm>
                  <a:off x="834003" y="-127439"/>
                  <a:ext cx="174208" cy="13764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05" h="45868" fill="none" extrusionOk="0">
                      <a:moveTo>
                        <a:pt x="0" y="45867"/>
                      </a:moveTo>
                      <a:lnTo>
                        <a:pt x="0" y="26663"/>
                      </a:lnTo>
                      <a:lnTo>
                        <a:pt x="5805" y="20886"/>
                      </a:lnTo>
                      <a:lnTo>
                        <a:pt x="5805" y="1"/>
                      </a:lnTo>
                    </a:path>
                  </a:pathLst>
                </a:custGeom>
                <a:noFill/>
                <a:ln w="8825" cap="flat" cmpd="sng">
                  <a:solidFill>
                    <a:schemeClr val="accent1"/>
                  </a:solidFill>
                  <a:prstDash val="solid"/>
                  <a:miter lim="271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20" name="Google Shape;620;p11"/>
                <p:cNvSpPr/>
                <p:nvPr/>
              </p:nvSpPr>
              <p:spPr>
                <a:xfrm>
                  <a:off x="1090408" y="-169753"/>
                  <a:ext cx="113168" cy="13593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71" h="45298" fill="none" extrusionOk="0">
                      <a:moveTo>
                        <a:pt x="0" y="0"/>
                      </a:moveTo>
                      <a:lnTo>
                        <a:pt x="0" y="34854"/>
                      </a:lnTo>
                      <a:lnTo>
                        <a:pt x="3771" y="38625"/>
                      </a:lnTo>
                      <a:lnTo>
                        <a:pt x="3771" y="45297"/>
                      </a:lnTo>
                    </a:path>
                  </a:pathLst>
                </a:custGeom>
                <a:noFill/>
                <a:ln w="8825" cap="flat" cmpd="sng">
                  <a:solidFill>
                    <a:schemeClr val="accent1"/>
                  </a:solidFill>
                  <a:prstDash val="solid"/>
                  <a:miter lim="271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21" name="Google Shape;621;p11"/>
                <p:cNvSpPr/>
                <p:nvPr/>
              </p:nvSpPr>
              <p:spPr>
                <a:xfrm>
                  <a:off x="1237727" y="-265005"/>
                  <a:ext cx="60290" cy="10020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9" h="33391" fill="none" extrusionOk="0">
                      <a:moveTo>
                        <a:pt x="1" y="33390"/>
                      </a:moveTo>
                      <a:lnTo>
                        <a:pt x="1" y="28481"/>
                      </a:lnTo>
                      <a:lnTo>
                        <a:pt x="2008" y="26474"/>
                      </a:lnTo>
                      <a:lnTo>
                        <a:pt x="2008" y="1"/>
                      </a:lnTo>
                    </a:path>
                  </a:pathLst>
                </a:custGeom>
                <a:noFill/>
                <a:ln w="8825" cap="flat" cmpd="sng">
                  <a:solidFill>
                    <a:schemeClr val="accent1"/>
                  </a:solidFill>
                  <a:prstDash val="solid"/>
                  <a:miter lim="271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22" name="Google Shape;622;p11"/>
                <p:cNvSpPr/>
                <p:nvPr/>
              </p:nvSpPr>
              <p:spPr>
                <a:xfrm>
                  <a:off x="2396206" y="-255221"/>
                  <a:ext cx="147349" cy="10362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10" h="34529" fill="none" extrusionOk="0">
                      <a:moveTo>
                        <a:pt x="4910" y="34529"/>
                      </a:moveTo>
                      <a:lnTo>
                        <a:pt x="4910" y="31383"/>
                      </a:lnTo>
                      <a:lnTo>
                        <a:pt x="0" y="26446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8825" cap="flat" cmpd="sng">
                  <a:solidFill>
                    <a:schemeClr val="accent1"/>
                  </a:solidFill>
                  <a:prstDash val="solid"/>
                  <a:miter lim="271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23" name="Google Shape;623;p11"/>
                <p:cNvSpPr/>
                <p:nvPr/>
              </p:nvSpPr>
              <p:spPr>
                <a:xfrm>
                  <a:off x="2543525" y="-210446"/>
                  <a:ext cx="30" cy="7431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4765" fill="none" extrusionOk="0">
                      <a:moveTo>
                        <a:pt x="1" y="0"/>
                      </a:moveTo>
                      <a:lnTo>
                        <a:pt x="1" y="24764"/>
                      </a:lnTo>
                    </a:path>
                  </a:pathLst>
                </a:custGeom>
                <a:noFill/>
                <a:ln w="8825" cap="flat" cmpd="sng">
                  <a:solidFill>
                    <a:schemeClr val="accent1"/>
                  </a:solidFill>
                  <a:prstDash val="solid"/>
                  <a:miter lim="271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24" name="Google Shape;624;p11"/>
                <p:cNvSpPr/>
                <p:nvPr/>
              </p:nvSpPr>
              <p:spPr>
                <a:xfrm>
                  <a:off x="2666446" y="-234875"/>
                  <a:ext cx="30" cy="8823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9403" fill="none" extrusionOk="0">
                      <a:moveTo>
                        <a:pt x="0" y="0"/>
                      </a:moveTo>
                      <a:lnTo>
                        <a:pt x="0" y="29403"/>
                      </a:lnTo>
                    </a:path>
                  </a:pathLst>
                </a:custGeom>
                <a:noFill/>
                <a:ln w="8825" cap="flat" cmpd="sng">
                  <a:solidFill>
                    <a:schemeClr val="accent1"/>
                  </a:solidFill>
                  <a:prstDash val="solid"/>
                  <a:miter lim="271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25" name="Google Shape;625;p11"/>
                <p:cNvSpPr/>
                <p:nvPr/>
              </p:nvSpPr>
              <p:spPr>
                <a:xfrm>
                  <a:off x="539335" y="1586012"/>
                  <a:ext cx="101794" cy="1025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2" h="3418" fill="none" extrusionOk="0">
                      <a:moveTo>
                        <a:pt x="1" y="1682"/>
                      </a:moveTo>
                      <a:cubicBezTo>
                        <a:pt x="1" y="733"/>
                        <a:pt x="760" y="0"/>
                        <a:pt x="1682" y="0"/>
                      </a:cubicBezTo>
                      <a:cubicBezTo>
                        <a:pt x="2632" y="0"/>
                        <a:pt x="3391" y="760"/>
                        <a:pt x="3391" y="1682"/>
                      </a:cubicBezTo>
                      <a:cubicBezTo>
                        <a:pt x="3391" y="2604"/>
                        <a:pt x="2604" y="3391"/>
                        <a:pt x="1682" y="3391"/>
                      </a:cubicBezTo>
                      <a:cubicBezTo>
                        <a:pt x="733" y="3418"/>
                        <a:pt x="1" y="2631"/>
                        <a:pt x="1" y="1682"/>
                      </a:cubicBezTo>
                      <a:close/>
                    </a:path>
                  </a:pathLst>
                </a:custGeom>
                <a:noFill/>
                <a:ln w="8825" cap="flat" cmpd="sng">
                  <a:solidFill>
                    <a:schemeClr val="accent1"/>
                  </a:solidFill>
                  <a:prstDash val="solid"/>
                  <a:miter lim="271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26" name="Google Shape;626;p11"/>
                <p:cNvSpPr/>
                <p:nvPr/>
              </p:nvSpPr>
              <p:spPr>
                <a:xfrm>
                  <a:off x="114423" y="4233915"/>
                  <a:ext cx="101794" cy="1017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2" h="3391" extrusionOk="0">
                      <a:moveTo>
                        <a:pt x="1710" y="0"/>
                      </a:moveTo>
                      <a:cubicBezTo>
                        <a:pt x="788" y="0"/>
                        <a:pt x="1" y="760"/>
                        <a:pt x="1" y="1709"/>
                      </a:cubicBezTo>
                      <a:cubicBezTo>
                        <a:pt x="1" y="2658"/>
                        <a:pt x="788" y="3391"/>
                        <a:pt x="1710" y="3391"/>
                      </a:cubicBezTo>
                      <a:cubicBezTo>
                        <a:pt x="2632" y="3391"/>
                        <a:pt x="3391" y="2658"/>
                        <a:pt x="3391" y="1709"/>
                      </a:cubicBezTo>
                      <a:cubicBezTo>
                        <a:pt x="3391" y="787"/>
                        <a:pt x="2659" y="0"/>
                        <a:pt x="1710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27" name="Google Shape;627;p11"/>
                <p:cNvSpPr/>
                <p:nvPr/>
              </p:nvSpPr>
              <p:spPr>
                <a:xfrm>
                  <a:off x="-373960" y="2754902"/>
                  <a:ext cx="101794" cy="1017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2" h="3392" extrusionOk="0">
                      <a:moveTo>
                        <a:pt x="1709" y="0"/>
                      </a:moveTo>
                      <a:cubicBezTo>
                        <a:pt x="787" y="0"/>
                        <a:pt x="1" y="732"/>
                        <a:pt x="1" y="1682"/>
                      </a:cubicBezTo>
                      <a:cubicBezTo>
                        <a:pt x="1" y="2615"/>
                        <a:pt x="735" y="3391"/>
                        <a:pt x="1662" y="3391"/>
                      </a:cubicBezTo>
                      <a:cubicBezTo>
                        <a:pt x="1678" y="3391"/>
                        <a:pt x="1693" y="3391"/>
                        <a:pt x="1709" y="3391"/>
                      </a:cubicBezTo>
                      <a:cubicBezTo>
                        <a:pt x="2632" y="3391"/>
                        <a:pt x="3391" y="2631"/>
                        <a:pt x="3391" y="1682"/>
                      </a:cubicBezTo>
                      <a:cubicBezTo>
                        <a:pt x="3391" y="787"/>
                        <a:pt x="2659" y="0"/>
                        <a:pt x="1709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28" name="Google Shape;628;p11"/>
                <p:cNvSpPr/>
                <p:nvPr/>
              </p:nvSpPr>
              <p:spPr>
                <a:xfrm>
                  <a:off x="593863" y="2080097"/>
                  <a:ext cx="101794" cy="1017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2" h="3392" extrusionOk="0">
                      <a:moveTo>
                        <a:pt x="1710" y="1"/>
                      </a:moveTo>
                      <a:cubicBezTo>
                        <a:pt x="787" y="1"/>
                        <a:pt x="1" y="733"/>
                        <a:pt x="1" y="1682"/>
                      </a:cubicBezTo>
                      <a:cubicBezTo>
                        <a:pt x="1" y="2642"/>
                        <a:pt x="760" y="3392"/>
                        <a:pt x="1662" y="3392"/>
                      </a:cubicBezTo>
                      <a:cubicBezTo>
                        <a:pt x="1678" y="3392"/>
                        <a:pt x="1694" y="3391"/>
                        <a:pt x="1710" y="3391"/>
                      </a:cubicBezTo>
                      <a:cubicBezTo>
                        <a:pt x="2605" y="3391"/>
                        <a:pt x="3391" y="2659"/>
                        <a:pt x="3391" y="1682"/>
                      </a:cubicBezTo>
                      <a:cubicBezTo>
                        <a:pt x="3391" y="787"/>
                        <a:pt x="2659" y="1"/>
                        <a:pt x="1710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29" name="Google Shape;629;p11"/>
                <p:cNvSpPr/>
                <p:nvPr/>
              </p:nvSpPr>
              <p:spPr>
                <a:xfrm>
                  <a:off x="4879932" y="382941"/>
                  <a:ext cx="101764" cy="1026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1" h="3419" fill="none" extrusionOk="0">
                      <a:moveTo>
                        <a:pt x="0" y="1709"/>
                      </a:moveTo>
                      <a:cubicBezTo>
                        <a:pt x="0" y="760"/>
                        <a:pt x="787" y="0"/>
                        <a:pt x="1709" y="0"/>
                      </a:cubicBezTo>
                      <a:cubicBezTo>
                        <a:pt x="2658" y="0"/>
                        <a:pt x="3391" y="787"/>
                        <a:pt x="3391" y="1709"/>
                      </a:cubicBezTo>
                      <a:cubicBezTo>
                        <a:pt x="3391" y="2659"/>
                        <a:pt x="2631" y="3391"/>
                        <a:pt x="1709" y="3391"/>
                      </a:cubicBezTo>
                      <a:cubicBezTo>
                        <a:pt x="787" y="3418"/>
                        <a:pt x="0" y="2659"/>
                        <a:pt x="0" y="1709"/>
                      </a:cubicBezTo>
                      <a:close/>
                    </a:path>
                  </a:pathLst>
                </a:custGeom>
                <a:noFill/>
                <a:ln w="8825" cap="flat" cmpd="sng">
                  <a:solidFill>
                    <a:schemeClr val="accent1"/>
                  </a:solidFill>
                  <a:prstDash val="solid"/>
                  <a:miter lim="271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30" name="Google Shape;630;p11"/>
                <p:cNvSpPr/>
                <p:nvPr/>
              </p:nvSpPr>
              <p:spPr>
                <a:xfrm>
                  <a:off x="334216" y="2950237"/>
                  <a:ext cx="101764" cy="1017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1" h="3392" fill="none" extrusionOk="0">
                      <a:moveTo>
                        <a:pt x="0" y="1683"/>
                      </a:moveTo>
                      <a:cubicBezTo>
                        <a:pt x="0" y="733"/>
                        <a:pt x="787" y="1"/>
                        <a:pt x="1709" y="1"/>
                      </a:cubicBezTo>
                      <a:cubicBezTo>
                        <a:pt x="2659" y="1"/>
                        <a:pt x="3391" y="787"/>
                        <a:pt x="3391" y="1683"/>
                      </a:cubicBezTo>
                      <a:cubicBezTo>
                        <a:pt x="3391" y="2605"/>
                        <a:pt x="2631" y="3391"/>
                        <a:pt x="1709" y="3391"/>
                      </a:cubicBezTo>
                      <a:cubicBezTo>
                        <a:pt x="787" y="3391"/>
                        <a:pt x="0" y="2632"/>
                        <a:pt x="0" y="1683"/>
                      </a:cubicBezTo>
                      <a:close/>
                    </a:path>
                  </a:pathLst>
                </a:custGeom>
                <a:noFill/>
                <a:ln w="8825" cap="flat" cmpd="sng">
                  <a:solidFill>
                    <a:schemeClr val="lt2"/>
                  </a:solidFill>
                  <a:prstDash val="solid"/>
                  <a:miter lim="271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31" name="Google Shape;631;p11"/>
                <p:cNvSpPr/>
                <p:nvPr/>
              </p:nvSpPr>
              <p:spPr>
                <a:xfrm>
                  <a:off x="334216" y="2730474"/>
                  <a:ext cx="101764" cy="1026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1" h="3419" fill="none" extrusionOk="0">
                      <a:moveTo>
                        <a:pt x="0" y="1682"/>
                      </a:moveTo>
                      <a:cubicBezTo>
                        <a:pt x="0" y="733"/>
                        <a:pt x="787" y="0"/>
                        <a:pt x="1709" y="0"/>
                      </a:cubicBezTo>
                      <a:cubicBezTo>
                        <a:pt x="2659" y="0"/>
                        <a:pt x="3391" y="787"/>
                        <a:pt x="3391" y="1682"/>
                      </a:cubicBezTo>
                      <a:cubicBezTo>
                        <a:pt x="3391" y="2631"/>
                        <a:pt x="2631" y="3391"/>
                        <a:pt x="1709" y="3391"/>
                      </a:cubicBezTo>
                      <a:cubicBezTo>
                        <a:pt x="787" y="3418"/>
                        <a:pt x="0" y="2631"/>
                        <a:pt x="0" y="1682"/>
                      </a:cubicBezTo>
                      <a:close/>
                    </a:path>
                  </a:pathLst>
                </a:custGeom>
                <a:noFill/>
                <a:ln w="8825" cap="flat" cmpd="sng">
                  <a:solidFill>
                    <a:schemeClr val="lt2"/>
                  </a:solidFill>
                  <a:prstDash val="solid"/>
                  <a:miter lim="271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32" name="Google Shape;632;p11"/>
                <p:cNvSpPr/>
                <p:nvPr/>
              </p:nvSpPr>
              <p:spPr>
                <a:xfrm>
                  <a:off x="-373960" y="3148873"/>
                  <a:ext cx="101794" cy="1025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2" h="3418" fill="none" extrusionOk="0">
                      <a:moveTo>
                        <a:pt x="1" y="1682"/>
                      </a:moveTo>
                      <a:cubicBezTo>
                        <a:pt x="1" y="732"/>
                        <a:pt x="787" y="0"/>
                        <a:pt x="1709" y="0"/>
                      </a:cubicBezTo>
                      <a:cubicBezTo>
                        <a:pt x="2659" y="0"/>
                        <a:pt x="3391" y="760"/>
                        <a:pt x="3391" y="1682"/>
                      </a:cubicBezTo>
                      <a:cubicBezTo>
                        <a:pt x="3391" y="2604"/>
                        <a:pt x="2632" y="3391"/>
                        <a:pt x="1709" y="3391"/>
                      </a:cubicBezTo>
                      <a:cubicBezTo>
                        <a:pt x="760" y="3418"/>
                        <a:pt x="1" y="2631"/>
                        <a:pt x="1" y="1682"/>
                      </a:cubicBezTo>
                      <a:close/>
                    </a:path>
                  </a:pathLst>
                </a:custGeom>
                <a:noFill/>
                <a:ln w="8825" cap="flat" cmpd="sng">
                  <a:solidFill>
                    <a:schemeClr val="accent1"/>
                  </a:solidFill>
                  <a:prstDash val="solid"/>
                  <a:miter lim="271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33" name="Google Shape;633;p11"/>
                <p:cNvSpPr/>
                <p:nvPr/>
              </p:nvSpPr>
              <p:spPr>
                <a:xfrm>
                  <a:off x="2720164" y="516426"/>
                  <a:ext cx="101764" cy="1026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1" h="3419" fill="none" extrusionOk="0">
                      <a:moveTo>
                        <a:pt x="0" y="1682"/>
                      </a:moveTo>
                      <a:cubicBezTo>
                        <a:pt x="0" y="733"/>
                        <a:pt x="760" y="1"/>
                        <a:pt x="1682" y="1"/>
                      </a:cubicBezTo>
                      <a:cubicBezTo>
                        <a:pt x="2631" y="1"/>
                        <a:pt x="3391" y="787"/>
                        <a:pt x="3391" y="1682"/>
                      </a:cubicBezTo>
                      <a:cubicBezTo>
                        <a:pt x="3391" y="2632"/>
                        <a:pt x="2604" y="3391"/>
                        <a:pt x="1682" y="3391"/>
                      </a:cubicBezTo>
                      <a:cubicBezTo>
                        <a:pt x="733" y="3418"/>
                        <a:pt x="0" y="2632"/>
                        <a:pt x="0" y="1682"/>
                      </a:cubicBezTo>
                      <a:close/>
                    </a:path>
                  </a:pathLst>
                </a:custGeom>
                <a:noFill/>
                <a:ln w="8825" cap="flat" cmpd="sng">
                  <a:solidFill>
                    <a:schemeClr val="accent1"/>
                  </a:solidFill>
                  <a:prstDash val="solid"/>
                  <a:miter lim="271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34" name="Google Shape;634;p11"/>
                <p:cNvSpPr/>
                <p:nvPr/>
              </p:nvSpPr>
              <p:spPr>
                <a:xfrm>
                  <a:off x="-137901" y="2002761"/>
                  <a:ext cx="101794" cy="1017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2" h="3392" fill="none" extrusionOk="0">
                      <a:moveTo>
                        <a:pt x="1" y="1710"/>
                      </a:moveTo>
                      <a:cubicBezTo>
                        <a:pt x="1" y="760"/>
                        <a:pt x="787" y="1"/>
                        <a:pt x="1709" y="1"/>
                      </a:cubicBezTo>
                      <a:cubicBezTo>
                        <a:pt x="2659" y="1"/>
                        <a:pt x="3391" y="787"/>
                        <a:pt x="3391" y="1710"/>
                      </a:cubicBezTo>
                      <a:cubicBezTo>
                        <a:pt x="3391" y="2659"/>
                        <a:pt x="2632" y="3391"/>
                        <a:pt x="1709" y="3391"/>
                      </a:cubicBezTo>
                      <a:cubicBezTo>
                        <a:pt x="760" y="3391"/>
                        <a:pt x="1" y="2659"/>
                        <a:pt x="1" y="1710"/>
                      </a:cubicBezTo>
                      <a:close/>
                    </a:path>
                  </a:pathLst>
                </a:custGeom>
                <a:noFill/>
                <a:ln w="8825" cap="flat" cmpd="sng">
                  <a:solidFill>
                    <a:schemeClr val="accent1"/>
                  </a:solidFill>
                  <a:prstDash val="solid"/>
                  <a:miter lim="271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35" name="Google Shape;635;p11"/>
                <p:cNvSpPr/>
                <p:nvPr/>
              </p:nvSpPr>
              <p:spPr>
                <a:xfrm>
                  <a:off x="376530" y="1367059"/>
                  <a:ext cx="50507" cy="504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3" h="1682" fill="none" extrusionOk="0">
                      <a:moveTo>
                        <a:pt x="1" y="841"/>
                      </a:moveTo>
                      <a:cubicBezTo>
                        <a:pt x="1" y="380"/>
                        <a:pt x="353" y="0"/>
                        <a:pt x="842" y="0"/>
                      </a:cubicBezTo>
                      <a:cubicBezTo>
                        <a:pt x="1303" y="0"/>
                        <a:pt x="1683" y="380"/>
                        <a:pt x="1683" y="841"/>
                      </a:cubicBezTo>
                      <a:cubicBezTo>
                        <a:pt x="1683" y="1329"/>
                        <a:pt x="1303" y="1682"/>
                        <a:pt x="842" y="1682"/>
                      </a:cubicBezTo>
                      <a:cubicBezTo>
                        <a:pt x="408" y="1682"/>
                        <a:pt x="1" y="1329"/>
                        <a:pt x="1" y="841"/>
                      </a:cubicBezTo>
                      <a:close/>
                    </a:path>
                  </a:pathLst>
                </a:custGeom>
                <a:noFill/>
                <a:ln w="8825" cap="flat" cmpd="sng">
                  <a:solidFill>
                    <a:schemeClr val="lt2"/>
                  </a:solidFill>
                  <a:prstDash val="solid"/>
                  <a:miter lim="271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36" name="Google Shape;636;p11"/>
                <p:cNvSpPr/>
                <p:nvPr/>
              </p:nvSpPr>
              <p:spPr>
                <a:xfrm>
                  <a:off x="140472" y="4439843"/>
                  <a:ext cx="50507" cy="505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3" h="1683" fill="none" extrusionOk="0">
                      <a:moveTo>
                        <a:pt x="1" y="841"/>
                      </a:moveTo>
                      <a:cubicBezTo>
                        <a:pt x="1" y="380"/>
                        <a:pt x="354" y="0"/>
                        <a:pt x="842" y="0"/>
                      </a:cubicBezTo>
                      <a:cubicBezTo>
                        <a:pt x="1303" y="0"/>
                        <a:pt x="1683" y="380"/>
                        <a:pt x="1683" y="841"/>
                      </a:cubicBezTo>
                      <a:cubicBezTo>
                        <a:pt x="1683" y="1329"/>
                        <a:pt x="1303" y="1682"/>
                        <a:pt x="842" y="1682"/>
                      </a:cubicBezTo>
                      <a:cubicBezTo>
                        <a:pt x="408" y="1682"/>
                        <a:pt x="1" y="1329"/>
                        <a:pt x="1" y="841"/>
                      </a:cubicBezTo>
                      <a:close/>
                    </a:path>
                  </a:pathLst>
                </a:custGeom>
                <a:noFill/>
                <a:ln w="8825" cap="flat" cmpd="sng">
                  <a:solidFill>
                    <a:schemeClr val="accent1"/>
                  </a:solidFill>
                  <a:prstDash val="solid"/>
                  <a:miter lim="271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37" name="Google Shape;637;p11"/>
                <p:cNvSpPr/>
                <p:nvPr/>
              </p:nvSpPr>
              <p:spPr>
                <a:xfrm>
                  <a:off x="-235584" y="2898139"/>
                  <a:ext cx="51317" cy="513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0" h="1710" fill="none" extrusionOk="0">
                      <a:moveTo>
                        <a:pt x="1" y="842"/>
                      </a:moveTo>
                      <a:cubicBezTo>
                        <a:pt x="1" y="381"/>
                        <a:pt x="380" y="1"/>
                        <a:pt x="869" y="1"/>
                      </a:cubicBezTo>
                      <a:cubicBezTo>
                        <a:pt x="1330" y="1"/>
                        <a:pt x="1709" y="381"/>
                        <a:pt x="1709" y="842"/>
                      </a:cubicBezTo>
                      <a:cubicBezTo>
                        <a:pt x="1709" y="1330"/>
                        <a:pt x="1330" y="1710"/>
                        <a:pt x="869" y="1710"/>
                      </a:cubicBezTo>
                      <a:cubicBezTo>
                        <a:pt x="380" y="1710"/>
                        <a:pt x="1" y="1330"/>
                        <a:pt x="1" y="842"/>
                      </a:cubicBezTo>
                      <a:close/>
                    </a:path>
                  </a:pathLst>
                </a:custGeom>
                <a:noFill/>
                <a:ln w="8825" cap="flat" cmpd="sng">
                  <a:solidFill>
                    <a:schemeClr val="accent1"/>
                  </a:solidFill>
                  <a:prstDash val="solid"/>
                  <a:miter lim="271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38" name="Google Shape;638;p11"/>
                <p:cNvSpPr/>
                <p:nvPr/>
              </p:nvSpPr>
              <p:spPr>
                <a:xfrm>
                  <a:off x="620722" y="2235579"/>
                  <a:ext cx="50507" cy="512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3" h="1709" fill="none" extrusionOk="0">
                      <a:moveTo>
                        <a:pt x="1" y="868"/>
                      </a:moveTo>
                      <a:cubicBezTo>
                        <a:pt x="1" y="380"/>
                        <a:pt x="354" y="0"/>
                        <a:pt x="842" y="0"/>
                      </a:cubicBezTo>
                      <a:cubicBezTo>
                        <a:pt x="1303" y="0"/>
                        <a:pt x="1683" y="380"/>
                        <a:pt x="1683" y="868"/>
                      </a:cubicBezTo>
                      <a:cubicBezTo>
                        <a:pt x="1683" y="1329"/>
                        <a:pt x="1303" y="1709"/>
                        <a:pt x="842" y="1709"/>
                      </a:cubicBezTo>
                      <a:cubicBezTo>
                        <a:pt x="354" y="1709"/>
                        <a:pt x="1" y="1329"/>
                        <a:pt x="1" y="868"/>
                      </a:cubicBezTo>
                      <a:close/>
                    </a:path>
                  </a:pathLst>
                </a:custGeom>
                <a:noFill/>
                <a:ln w="8825" cap="flat" cmpd="sng">
                  <a:solidFill>
                    <a:schemeClr val="accent1"/>
                  </a:solidFill>
                  <a:prstDash val="solid"/>
                  <a:miter lim="271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39" name="Google Shape;639;p11"/>
                <p:cNvSpPr/>
                <p:nvPr/>
              </p:nvSpPr>
              <p:spPr>
                <a:xfrm>
                  <a:off x="620722" y="2506629"/>
                  <a:ext cx="50507" cy="505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3" h="1683" fill="none" extrusionOk="0">
                      <a:moveTo>
                        <a:pt x="1" y="841"/>
                      </a:moveTo>
                      <a:cubicBezTo>
                        <a:pt x="1" y="380"/>
                        <a:pt x="354" y="0"/>
                        <a:pt x="842" y="0"/>
                      </a:cubicBezTo>
                      <a:cubicBezTo>
                        <a:pt x="1303" y="0"/>
                        <a:pt x="1683" y="380"/>
                        <a:pt x="1683" y="841"/>
                      </a:cubicBezTo>
                      <a:cubicBezTo>
                        <a:pt x="1683" y="1329"/>
                        <a:pt x="1303" y="1682"/>
                        <a:pt x="842" y="1682"/>
                      </a:cubicBezTo>
                      <a:cubicBezTo>
                        <a:pt x="354" y="1682"/>
                        <a:pt x="1" y="1329"/>
                        <a:pt x="1" y="841"/>
                      </a:cubicBezTo>
                      <a:close/>
                    </a:path>
                  </a:pathLst>
                </a:custGeom>
                <a:noFill/>
                <a:ln w="8825" cap="flat" cmpd="sng">
                  <a:solidFill>
                    <a:schemeClr val="accent1"/>
                  </a:solidFill>
                  <a:prstDash val="solid"/>
                  <a:miter lim="271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40" name="Google Shape;640;p11"/>
                <p:cNvSpPr/>
                <p:nvPr/>
              </p:nvSpPr>
              <p:spPr>
                <a:xfrm>
                  <a:off x="-44300" y="2653138"/>
                  <a:ext cx="51317" cy="505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0" h="1683" fill="none" extrusionOk="0">
                      <a:moveTo>
                        <a:pt x="1" y="842"/>
                      </a:moveTo>
                      <a:cubicBezTo>
                        <a:pt x="1" y="380"/>
                        <a:pt x="381" y="1"/>
                        <a:pt x="869" y="1"/>
                      </a:cubicBezTo>
                      <a:cubicBezTo>
                        <a:pt x="1330" y="1"/>
                        <a:pt x="1710" y="380"/>
                        <a:pt x="1710" y="842"/>
                      </a:cubicBezTo>
                      <a:cubicBezTo>
                        <a:pt x="1710" y="1330"/>
                        <a:pt x="1330" y="1682"/>
                        <a:pt x="869" y="1682"/>
                      </a:cubicBezTo>
                      <a:cubicBezTo>
                        <a:pt x="381" y="1682"/>
                        <a:pt x="1" y="1330"/>
                        <a:pt x="1" y="842"/>
                      </a:cubicBezTo>
                      <a:close/>
                    </a:path>
                  </a:pathLst>
                </a:custGeom>
                <a:noFill/>
                <a:ln w="8825" cap="flat" cmpd="sng">
                  <a:solidFill>
                    <a:schemeClr val="accent1"/>
                  </a:solidFill>
                  <a:prstDash val="solid"/>
                  <a:miter lim="271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41" name="Google Shape;641;p11"/>
                <p:cNvSpPr/>
                <p:nvPr/>
              </p:nvSpPr>
              <p:spPr>
                <a:xfrm>
                  <a:off x="-1146" y="1770784"/>
                  <a:ext cx="50507" cy="513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3" h="1710" fill="none" extrusionOk="0">
                      <a:moveTo>
                        <a:pt x="0" y="841"/>
                      </a:moveTo>
                      <a:cubicBezTo>
                        <a:pt x="0" y="380"/>
                        <a:pt x="380" y="0"/>
                        <a:pt x="841" y="0"/>
                      </a:cubicBezTo>
                      <a:cubicBezTo>
                        <a:pt x="1329" y="0"/>
                        <a:pt x="1682" y="380"/>
                        <a:pt x="1682" y="841"/>
                      </a:cubicBezTo>
                      <a:cubicBezTo>
                        <a:pt x="1682" y="1330"/>
                        <a:pt x="1329" y="1709"/>
                        <a:pt x="841" y="1709"/>
                      </a:cubicBezTo>
                      <a:cubicBezTo>
                        <a:pt x="380" y="1709"/>
                        <a:pt x="0" y="1330"/>
                        <a:pt x="0" y="841"/>
                      </a:cubicBezTo>
                      <a:close/>
                    </a:path>
                  </a:pathLst>
                </a:custGeom>
                <a:noFill/>
                <a:ln w="8825" cap="flat" cmpd="sng">
                  <a:solidFill>
                    <a:schemeClr val="accent1"/>
                  </a:solidFill>
                  <a:prstDash val="solid"/>
                  <a:miter lim="271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42" name="Google Shape;642;p11"/>
                <p:cNvSpPr/>
                <p:nvPr/>
              </p:nvSpPr>
              <p:spPr>
                <a:xfrm>
                  <a:off x="72109" y="1770784"/>
                  <a:ext cx="50507" cy="513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3" h="1710" fill="none" extrusionOk="0">
                      <a:moveTo>
                        <a:pt x="0" y="841"/>
                      </a:moveTo>
                      <a:cubicBezTo>
                        <a:pt x="0" y="380"/>
                        <a:pt x="380" y="0"/>
                        <a:pt x="841" y="0"/>
                      </a:cubicBezTo>
                      <a:cubicBezTo>
                        <a:pt x="1302" y="0"/>
                        <a:pt x="1682" y="380"/>
                        <a:pt x="1682" y="841"/>
                      </a:cubicBezTo>
                      <a:cubicBezTo>
                        <a:pt x="1682" y="1330"/>
                        <a:pt x="1330" y="1709"/>
                        <a:pt x="841" y="1709"/>
                      </a:cubicBezTo>
                      <a:cubicBezTo>
                        <a:pt x="353" y="1709"/>
                        <a:pt x="0" y="1330"/>
                        <a:pt x="0" y="841"/>
                      </a:cubicBezTo>
                      <a:close/>
                    </a:path>
                  </a:pathLst>
                </a:custGeom>
                <a:noFill/>
                <a:ln w="8825" cap="flat" cmpd="sng">
                  <a:solidFill>
                    <a:schemeClr val="accent1"/>
                  </a:solidFill>
                  <a:prstDash val="solid"/>
                  <a:miter lim="271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43" name="Google Shape;643;p11"/>
                <p:cNvSpPr/>
                <p:nvPr/>
              </p:nvSpPr>
              <p:spPr>
                <a:xfrm>
                  <a:off x="-111852" y="1770784"/>
                  <a:ext cx="50507" cy="513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3" h="1710" extrusionOk="0">
                      <a:moveTo>
                        <a:pt x="841" y="0"/>
                      </a:moveTo>
                      <a:cubicBezTo>
                        <a:pt x="353" y="0"/>
                        <a:pt x="1" y="380"/>
                        <a:pt x="1" y="841"/>
                      </a:cubicBezTo>
                      <a:cubicBezTo>
                        <a:pt x="1" y="1330"/>
                        <a:pt x="353" y="1709"/>
                        <a:pt x="841" y="1709"/>
                      </a:cubicBezTo>
                      <a:cubicBezTo>
                        <a:pt x="1302" y="1709"/>
                        <a:pt x="1682" y="1330"/>
                        <a:pt x="1682" y="841"/>
                      </a:cubicBezTo>
                      <a:cubicBezTo>
                        <a:pt x="1682" y="380"/>
                        <a:pt x="1302" y="0"/>
                        <a:pt x="84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44" name="Google Shape;644;p11"/>
                <p:cNvSpPr/>
                <p:nvPr/>
              </p:nvSpPr>
              <p:spPr>
                <a:xfrm>
                  <a:off x="3347876" y="491187"/>
                  <a:ext cx="50507" cy="505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3" h="1683" fill="none" extrusionOk="0">
                      <a:moveTo>
                        <a:pt x="1" y="842"/>
                      </a:moveTo>
                      <a:cubicBezTo>
                        <a:pt x="1" y="353"/>
                        <a:pt x="381" y="1"/>
                        <a:pt x="842" y="1"/>
                      </a:cubicBezTo>
                      <a:cubicBezTo>
                        <a:pt x="1330" y="1"/>
                        <a:pt x="1683" y="353"/>
                        <a:pt x="1683" y="842"/>
                      </a:cubicBezTo>
                      <a:cubicBezTo>
                        <a:pt x="1683" y="1303"/>
                        <a:pt x="1330" y="1683"/>
                        <a:pt x="842" y="1683"/>
                      </a:cubicBezTo>
                      <a:cubicBezTo>
                        <a:pt x="381" y="1683"/>
                        <a:pt x="1" y="1303"/>
                        <a:pt x="1" y="842"/>
                      </a:cubicBezTo>
                      <a:close/>
                    </a:path>
                  </a:pathLst>
                </a:custGeom>
                <a:noFill/>
                <a:ln w="8825" cap="flat" cmpd="sng">
                  <a:solidFill>
                    <a:schemeClr val="accent1"/>
                  </a:solidFill>
                  <a:prstDash val="solid"/>
                  <a:miter lim="271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45" name="Google Shape;645;p11"/>
                <p:cNvSpPr/>
                <p:nvPr/>
              </p:nvSpPr>
              <p:spPr>
                <a:xfrm>
                  <a:off x="4796895" y="226649"/>
                  <a:ext cx="50507" cy="505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3" h="1683" fill="none" extrusionOk="0">
                      <a:moveTo>
                        <a:pt x="0" y="841"/>
                      </a:moveTo>
                      <a:cubicBezTo>
                        <a:pt x="0" y="353"/>
                        <a:pt x="380" y="1"/>
                        <a:pt x="841" y="1"/>
                      </a:cubicBezTo>
                      <a:cubicBezTo>
                        <a:pt x="1302" y="1"/>
                        <a:pt x="1682" y="353"/>
                        <a:pt x="1682" y="841"/>
                      </a:cubicBezTo>
                      <a:cubicBezTo>
                        <a:pt x="1682" y="1303"/>
                        <a:pt x="1302" y="1682"/>
                        <a:pt x="841" y="1682"/>
                      </a:cubicBezTo>
                      <a:cubicBezTo>
                        <a:pt x="380" y="1682"/>
                        <a:pt x="0" y="1303"/>
                        <a:pt x="0" y="841"/>
                      </a:cubicBezTo>
                      <a:close/>
                    </a:path>
                  </a:pathLst>
                </a:custGeom>
                <a:noFill/>
                <a:ln w="8825" cap="flat" cmpd="sng">
                  <a:solidFill>
                    <a:schemeClr val="accent1"/>
                  </a:solidFill>
                  <a:prstDash val="solid"/>
                  <a:miter lim="271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46" name="Google Shape;646;p11"/>
                <p:cNvSpPr/>
                <p:nvPr/>
              </p:nvSpPr>
              <p:spPr>
                <a:xfrm>
                  <a:off x="3635630" y="251888"/>
                  <a:ext cx="51287" cy="505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9" h="1683" fill="none" extrusionOk="0">
                      <a:moveTo>
                        <a:pt x="0" y="841"/>
                      </a:moveTo>
                      <a:cubicBezTo>
                        <a:pt x="0" y="380"/>
                        <a:pt x="380" y="0"/>
                        <a:pt x="868" y="0"/>
                      </a:cubicBezTo>
                      <a:cubicBezTo>
                        <a:pt x="1329" y="0"/>
                        <a:pt x="1709" y="380"/>
                        <a:pt x="1709" y="841"/>
                      </a:cubicBezTo>
                      <a:cubicBezTo>
                        <a:pt x="1709" y="1330"/>
                        <a:pt x="1329" y="1682"/>
                        <a:pt x="868" y="1682"/>
                      </a:cubicBezTo>
                      <a:cubicBezTo>
                        <a:pt x="407" y="1682"/>
                        <a:pt x="0" y="1330"/>
                        <a:pt x="0" y="841"/>
                      </a:cubicBezTo>
                      <a:close/>
                    </a:path>
                  </a:pathLst>
                </a:custGeom>
                <a:noFill/>
                <a:ln w="8825" cap="flat" cmpd="sng">
                  <a:solidFill>
                    <a:schemeClr val="accent1"/>
                  </a:solidFill>
                  <a:prstDash val="solid"/>
                  <a:miter lim="271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47" name="Google Shape;647;p11"/>
                <p:cNvSpPr/>
                <p:nvPr/>
              </p:nvSpPr>
              <p:spPr>
                <a:xfrm>
                  <a:off x="4004363" y="168040"/>
                  <a:ext cx="50477" cy="521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2" h="1737" fill="none" extrusionOk="0">
                      <a:moveTo>
                        <a:pt x="0" y="869"/>
                      </a:moveTo>
                      <a:cubicBezTo>
                        <a:pt x="0" y="380"/>
                        <a:pt x="380" y="1"/>
                        <a:pt x="841" y="1"/>
                      </a:cubicBezTo>
                      <a:cubicBezTo>
                        <a:pt x="1329" y="1"/>
                        <a:pt x="1682" y="380"/>
                        <a:pt x="1682" y="869"/>
                      </a:cubicBezTo>
                      <a:cubicBezTo>
                        <a:pt x="1682" y="1330"/>
                        <a:pt x="1329" y="1710"/>
                        <a:pt x="841" y="1710"/>
                      </a:cubicBezTo>
                      <a:cubicBezTo>
                        <a:pt x="380" y="1737"/>
                        <a:pt x="0" y="1330"/>
                        <a:pt x="0" y="869"/>
                      </a:cubicBezTo>
                      <a:close/>
                    </a:path>
                  </a:pathLst>
                </a:custGeom>
                <a:noFill/>
                <a:ln w="8825" cap="flat" cmpd="sng">
                  <a:solidFill>
                    <a:schemeClr val="accent1"/>
                  </a:solidFill>
                  <a:prstDash val="solid"/>
                  <a:miter lim="271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48" name="Google Shape;648;p11"/>
                <p:cNvSpPr/>
                <p:nvPr/>
              </p:nvSpPr>
              <p:spPr>
                <a:xfrm>
                  <a:off x="4004363" y="251888"/>
                  <a:ext cx="50477" cy="505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2" h="1683" fill="none" extrusionOk="0">
                      <a:moveTo>
                        <a:pt x="0" y="841"/>
                      </a:moveTo>
                      <a:cubicBezTo>
                        <a:pt x="0" y="380"/>
                        <a:pt x="380" y="0"/>
                        <a:pt x="841" y="0"/>
                      </a:cubicBezTo>
                      <a:cubicBezTo>
                        <a:pt x="1329" y="0"/>
                        <a:pt x="1682" y="380"/>
                        <a:pt x="1682" y="841"/>
                      </a:cubicBezTo>
                      <a:cubicBezTo>
                        <a:pt x="1682" y="1330"/>
                        <a:pt x="1329" y="1682"/>
                        <a:pt x="841" y="1682"/>
                      </a:cubicBezTo>
                      <a:cubicBezTo>
                        <a:pt x="380" y="1682"/>
                        <a:pt x="0" y="1330"/>
                        <a:pt x="0" y="841"/>
                      </a:cubicBezTo>
                      <a:close/>
                    </a:path>
                  </a:pathLst>
                </a:custGeom>
                <a:noFill/>
                <a:ln w="8825" cap="flat" cmpd="sng">
                  <a:solidFill>
                    <a:schemeClr val="accent1"/>
                  </a:solidFill>
                  <a:prstDash val="solid"/>
                  <a:miter lim="271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49" name="Google Shape;649;p11"/>
                <p:cNvSpPr/>
                <p:nvPr/>
              </p:nvSpPr>
              <p:spPr>
                <a:xfrm>
                  <a:off x="4110178" y="74439"/>
                  <a:ext cx="50477" cy="513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2" h="1710" fill="none" extrusionOk="0">
                      <a:moveTo>
                        <a:pt x="0" y="868"/>
                      </a:moveTo>
                      <a:cubicBezTo>
                        <a:pt x="0" y="380"/>
                        <a:pt x="380" y="0"/>
                        <a:pt x="841" y="0"/>
                      </a:cubicBezTo>
                      <a:cubicBezTo>
                        <a:pt x="1329" y="0"/>
                        <a:pt x="1682" y="380"/>
                        <a:pt x="1682" y="868"/>
                      </a:cubicBezTo>
                      <a:cubicBezTo>
                        <a:pt x="1682" y="1330"/>
                        <a:pt x="1329" y="1709"/>
                        <a:pt x="841" y="1709"/>
                      </a:cubicBezTo>
                      <a:cubicBezTo>
                        <a:pt x="407" y="1709"/>
                        <a:pt x="0" y="1302"/>
                        <a:pt x="0" y="868"/>
                      </a:cubicBezTo>
                      <a:close/>
                    </a:path>
                  </a:pathLst>
                </a:custGeom>
                <a:noFill/>
                <a:ln w="8825" cap="flat" cmpd="sng">
                  <a:solidFill>
                    <a:schemeClr val="accent1"/>
                  </a:solidFill>
                  <a:prstDash val="solid"/>
                  <a:miter lim="271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50" name="Google Shape;650;p11"/>
                <p:cNvSpPr/>
                <p:nvPr/>
              </p:nvSpPr>
              <p:spPr>
                <a:xfrm>
                  <a:off x="3189153" y="321091"/>
                  <a:ext cx="51317" cy="504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0" h="1682" fill="none" extrusionOk="0">
                      <a:moveTo>
                        <a:pt x="1" y="841"/>
                      </a:moveTo>
                      <a:cubicBezTo>
                        <a:pt x="1" y="380"/>
                        <a:pt x="380" y="0"/>
                        <a:pt x="842" y="0"/>
                      </a:cubicBezTo>
                      <a:cubicBezTo>
                        <a:pt x="1330" y="0"/>
                        <a:pt x="1710" y="380"/>
                        <a:pt x="1710" y="841"/>
                      </a:cubicBezTo>
                      <a:cubicBezTo>
                        <a:pt x="1710" y="1329"/>
                        <a:pt x="1330" y="1682"/>
                        <a:pt x="842" y="1682"/>
                      </a:cubicBezTo>
                      <a:cubicBezTo>
                        <a:pt x="380" y="1682"/>
                        <a:pt x="1" y="1275"/>
                        <a:pt x="1" y="841"/>
                      </a:cubicBezTo>
                      <a:close/>
                    </a:path>
                  </a:pathLst>
                </a:custGeom>
                <a:noFill/>
                <a:ln w="8825" cap="flat" cmpd="sng">
                  <a:solidFill>
                    <a:schemeClr val="accent1"/>
                  </a:solidFill>
                  <a:prstDash val="solid"/>
                  <a:miter lim="271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51" name="Google Shape;651;p11"/>
                <p:cNvSpPr/>
                <p:nvPr/>
              </p:nvSpPr>
              <p:spPr>
                <a:xfrm>
                  <a:off x="4546191" y="554689"/>
                  <a:ext cx="51317" cy="513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0" h="1710" fill="none" extrusionOk="0">
                      <a:moveTo>
                        <a:pt x="0" y="868"/>
                      </a:moveTo>
                      <a:cubicBezTo>
                        <a:pt x="0" y="380"/>
                        <a:pt x="380" y="1"/>
                        <a:pt x="868" y="1"/>
                      </a:cubicBezTo>
                      <a:cubicBezTo>
                        <a:pt x="1329" y="1"/>
                        <a:pt x="1709" y="380"/>
                        <a:pt x="1709" y="868"/>
                      </a:cubicBezTo>
                      <a:cubicBezTo>
                        <a:pt x="1709" y="1330"/>
                        <a:pt x="1329" y="1709"/>
                        <a:pt x="868" y="1709"/>
                      </a:cubicBezTo>
                      <a:cubicBezTo>
                        <a:pt x="380" y="1709"/>
                        <a:pt x="0" y="1330"/>
                        <a:pt x="0" y="868"/>
                      </a:cubicBezTo>
                      <a:close/>
                    </a:path>
                  </a:pathLst>
                </a:custGeom>
                <a:noFill/>
                <a:ln w="8825" cap="flat" cmpd="sng">
                  <a:solidFill>
                    <a:schemeClr val="accent1"/>
                  </a:solidFill>
                  <a:prstDash val="solid"/>
                  <a:miter lim="271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52" name="Google Shape;652;p11"/>
                <p:cNvSpPr/>
                <p:nvPr/>
              </p:nvSpPr>
              <p:spPr>
                <a:xfrm>
                  <a:off x="2919723" y="362595"/>
                  <a:ext cx="50507" cy="513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3" h="1710" fill="none" extrusionOk="0">
                      <a:moveTo>
                        <a:pt x="1" y="841"/>
                      </a:moveTo>
                      <a:cubicBezTo>
                        <a:pt x="1" y="380"/>
                        <a:pt x="380" y="0"/>
                        <a:pt x="842" y="0"/>
                      </a:cubicBezTo>
                      <a:cubicBezTo>
                        <a:pt x="1330" y="0"/>
                        <a:pt x="1682" y="380"/>
                        <a:pt x="1682" y="841"/>
                      </a:cubicBezTo>
                      <a:cubicBezTo>
                        <a:pt x="1682" y="1329"/>
                        <a:pt x="1330" y="1709"/>
                        <a:pt x="842" y="1709"/>
                      </a:cubicBezTo>
                      <a:cubicBezTo>
                        <a:pt x="380" y="1709"/>
                        <a:pt x="1" y="1329"/>
                        <a:pt x="1" y="841"/>
                      </a:cubicBezTo>
                      <a:close/>
                    </a:path>
                  </a:pathLst>
                </a:custGeom>
                <a:noFill/>
                <a:ln w="8825" cap="flat" cmpd="sng">
                  <a:solidFill>
                    <a:schemeClr val="accent1"/>
                  </a:solidFill>
                  <a:prstDash val="solid"/>
                  <a:miter lim="271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53" name="Google Shape;653;p11"/>
                <p:cNvSpPr/>
                <p:nvPr/>
              </p:nvSpPr>
              <p:spPr>
                <a:xfrm>
                  <a:off x="4455831" y="346299"/>
                  <a:ext cx="51317" cy="513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0" h="1710" extrusionOk="0">
                      <a:moveTo>
                        <a:pt x="841" y="1"/>
                      </a:moveTo>
                      <a:cubicBezTo>
                        <a:pt x="380" y="1"/>
                        <a:pt x="1" y="381"/>
                        <a:pt x="1" y="842"/>
                      </a:cubicBezTo>
                      <a:cubicBezTo>
                        <a:pt x="1" y="1330"/>
                        <a:pt x="380" y="1710"/>
                        <a:pt x="841" y="1710"/>
                      </a:cubicBezTo>
                      <a:cubicBezTo>
                        <a:pt x="1330" y="1710"/>
                        <a:pt x="1709" y="1330"/>
                        <a:pt x="1709" y="842"/>
                      </a:cubicBezTo>
                      <a:cubicBezTo>
                        <a:pt x="1709" y="381"/>
                        <a:pt x="1330" y="1"/>
                        <a:pt x="841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54" name="Google Shape;654;p11"/>
                <p:cNvSpPr/>
                <p:nvPr/>
              </p:nvSpPr>
              <p:spPr>
                <a:xfrm>
                  <a:off x="3923756" y="382941"/>
                  <a:ext cx="51317" cy="513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0" h="1710" extrusionOk="0">
                      <a:moveTo>
                        <a:pt x="842" y="0"/>
                      </a:moveTo>
                      <a:cubicBezTo>
                        <a:pt x="381" y="0"/>
                        <a:pt x="1" y="380"/>
                        <a:pt x="1" y="841"/>
                      </a:cubicBezTo>
                      <a:cubicBezTo>
                        <a:pt x="1" y="1329"/>
                        <a:pt x="381" y="1709"/>
                        <a:pt x="842" y="1709"/>
                      </a:cubicBezTo>
                      <a:cubicBezTo>
                        <a:pt x="1330" y="1709"/>
                        <a:pt x="1710" y="1329"/>
                        <a:pt x="1710" y="841"/>
                      </a:cubicBezTo>
                      <a:cubicBezTo>
                        <a:pt x="1710" y="380"/>
                        <a:pt x="1330" y="0"/>
                        <a:pt x="84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55" name="Google Shape;655;p11"/>
                <p:cNvSpPr/>
                <p:nvPr/>
              </p:nvSpPr>
              <p:spPr>
                <a:xfrm>
                  <a:off x="3695860" y="63845"/>
                  <a:ext cx="51287" cy="505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9" h="1684" extrusionOk="0">
                      <a:moveTo>
                        <a:pt x="841" y="1"/>
                      </a:moveTo>
                      <a:cubicBezTo>
                        <a:pt x="380" y="1"/>
                        <a:pt x="0" y="353"/>
                        <a:pt x="0" y="842"/>
                      </a:cubicBezTo>
                      <a:cubicBezTo>
                        <a:pt x="0" y="1288"/>
                        <a:pt x="356" y="1684"/>
                        <a:pt x="797" y="1684"/>
                      </a:cubicBezTo>
                      <a:cubicBezTo>
                        <a:pt x="812" y="1684"/>
                        <a:pt x="826" y="1683"/>
                        <a:pt x="841" y="1683"/>
                      </a:cubicBezTo>
                      <a:cubicBezTo>
                        <a:pt x="1329" y="1683"/>
                        <a:pt x="1709" y="1303"/>
                        <a:pt x="1709" y="842"/>
                      </a:cubicBezTo>
                      <a:cubicBezTo>
                        <a:pt x="1709" y="353"/>
                        <a:pt x="1329" y="1"/>
                        <a:pt x="84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56" name="Google Shape;656;p11"/>
                <p:cNvSpPr/>
                <p:nvPr/>
              </p:nvSpPr>
              <p:spPr>
                <a:xfrm>
                  <a:off x="4455831" y="264912"/>
                  <a:ext cx="51317" cy="521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0" h="1737" fill="none" extrusionOk="0">
                      <a:moveTo>
                        <a:pt x="1" y="841"/>
                      </a:moveTo>
                      <a:cubicBezTo>
                        <a:pt x="1" y="380"/>
                        <a:pt x="380" y="0"/>
                        <a:pt x="841" y="0"/>
                      </a:cubicBezTo>
                      <a:cubicBezTo>
                        <a:pt x="1330" y="0"/>
                        <a:pt x="1709" y="380"/>
                        <a:pt x="1709" y="841"/>
                      </a:cubicBezTo>
                      <a:cubicBezTo>
                        <a:pt x="1709" y="1330"/>
                        <a:pt x="1330" y="1709"/>
                        <a:pt x="841" y="1709"/>
                      </a:cubicBezTo>
                      <a:cubicBezTo>
                        <a:pt x="380" y="1736"/>
                        <a:pt x="1" y="1330"/>
                        <a:pt x="1" y="841"/>
                      </a:cubicBezTo>
                      <a:close/>
                    </a:path>
                  </a:pathLst>
                </a:custGeom>
                <a:noFill/>
                <a:ln w="8825" cap="flat" cmpd="sng">
                  <a:solidFill>
                    <a:schemeClr val="accent1"/>
                  </a:solidFill>
                  <a:prstDash val="solid"/>
                  <a:miter lim="271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57" name="Google Shape;657;p11"/>
                <p:cNvSpPr/>
                <p:nvPr/>
              </p:nvSpPr>
              <p:spPr>
                <a:xfrm>
                  <a:off x="4455831" y="184335"/>
                  <a:ext cx="51317" cy="512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0" h="1709" fill="none" extrusionOk="0">
                      <a:moveTo>
                        <a:pt x="1" y="868"/>
                      </a:moveTo>
                      <a:cubicBezTo>
                        <a:pt x="1" y="380"/>
                        <a:pt x="380" y="0"/>
                        <a:pt x="841" y="0"/>
                      </a:cubicBezTo>
                      <a:cubicBezTo>
                        <a:pt x="1330" y="0"/>
                        <a:pt x="1709" y="380"/>
                        <a:pt x="1709" y="868"/>
                      </a:cubicBezTo>
                      <a:cubicBezTo>
                        <a:pt x="1709" y="1329"/>
                        <a:pt x="1330" y="1709"/>
                        <a:pt x="841" y="1709"/>
                      </a:cubicBezTo>
                      <a:cubicBezTo>
                        <a:pt x="380" y="1709"/>
                        <a:pt x="1" y="1329"/>
                        <a:pt x="1" y="868"/>
                      </a:cubicBezTo>
                      <a:close/>
                    </a:path>
                  </a:pathLst>
                </a:custGeom>
                <a:noFill/>
                <a:ln w="8825" cap="flat" cmpd="sng">
                  <a:solidFill>
                    <a:schemeClr val="accent1"/>
                  </a:solidFill>
                  <a:prstDash val="solid"/>
                  <a:miter lim="271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58" name="Google Shape;658;p11"/>
                <p:cNvSpPr/>
                <p:nvPr/>
              </p:nvSpPr>
              <p:spPr>
                <a:xfrm>
                  <a:off x="3173555" y="-35458"/>
                  <a:ext cx="51317" cy="513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0" h="1710" extrusionOk="0">
                      <a:moveTo>
                        <a:pt x="841" y="1"/>
                      </a:moveTo>
                      <a:cubicBezTo>
                        <a:pt x="380" y="1"/>
                        <a:pt x="0" y="381"/>
                        <a:pt x="0" y="869"/>
                      </a:cubicBezTo>
                      <a:cubicBezTo>
                        <a:pt x="0" y="1330"/>
                        <a:pt x="380" y="1710"/>
                        <a:pt x="841" y="1710"/>
                      </a:cubicBezTo>
                      <a:cubicBezTo>
                        <a:pt x="1330" y="1710"/>
                        <a:pt x="1709" y="1330"/>
                        <a:pt x="1709" y="869"/>
                      </a:cubicBezTo>
                      <a:cubicBezTo>
                        <a:pt x="1709" y="381"/>
                        <a:pt x="1330" y="1"/>
                        <a:pt x="841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59" name="Google Shape;659;p11"/>
                <p:cNvSpPr/>
                <p:nvPr/>
              </p:nvSpPr>
              <p:spPr>
                <a:xfrm>
                  <a:off x="3173555" y="45959"/>
                  <a:ext cx="51317" cy="512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0" h="1709" fill="none" extrusionOk="0">
                      <a:moveTo>
                        <a:pt x="1709" y="868"/>
                      </a:moveTo>
                      <a:cubicBezTo>
                        <a:pt x="1709" y="1329"/>
                        <a:pt x="1330" y="1709"/>
                        <a:pt x="841" y="1709"/>
                      </a:cubicBezTo>
                      <a:cubicBezTo>
                        <a:pt x="380" y="1709"/>
                        <a:pt x="0" y="1329"/>
                        <a:pt x="0" y="868"/>
                      </a:cubicBezTo>
                      <a:cubicBezTo>
                        <a:pt x="0" y="380"/>
                        <a:pt x="380" y="0"/>
                        <a:pt x="841" y="0"/>
                      </a:cubicBezTo>
                      <a:cubicBezTo>
                        <a:pt x="1330" y="0"/>
                        <a:pt x="1709" y="380"/>
                        <a:pt x="1709" y="868"/>
                      </a:cubicBezTo>
                      <a:close/>
                    </a:path>
                  </a:pathLst>
                </a:custGeom>
                <a:noFill/>
                <a:ln w="8825" cap="flat" cmpd="sng">
                  <a:solidFill>
                    <a:schemeClr val="lt2"/>
                  </a:solidFill>
                  <a:prstDash val="solid"/>
                  <a:miter lim="271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60" name="Google Shape;660;p11"/>
                <p:cNvSpPr/>
                <p:nvPr/>
              </p:nvSpPr>
              <p:spPr>
                <a:xfrm>
                  <a:off x="3181020" y="126536"/>
                  <a:ext cx="51317" cy="513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0" h="1710" fill="none" extrusionOk="0">
                      <a:moveTo>
                        <a:pt x="1709" y="841"/>
                      </a:moveTo>
                      <a:cubicBezTo>
                        <a:pt x="1709" y="1329"/>
                        <a:pt x="1330" y="1709"/>
                        <a:pt x="841" y="1709"/>
                      </a:cubicBezTo>
                      <a:cubicBezTo>
                        <a:pt x="380" y="1709"/>
                        <a:pt x="0" y="1329"/>
                        <a:pt x="0" y="841"/>
                      </a:cubicBezTo>
                      <a:cubicBezTo>
                        <a:pt x="0" y="380"/>
                        <a:pt x="380" y="0"/>
                        <a:pt x="841" y="0"/>
                      </a:cubicBezTo>
                      <a:cubicBezTo>
                        <a:pt x="1330" y="0"/>
                        <a:pt x="1709" y="380"/>
                        <a:pt x="1709" y="841"/>
                      </a:cubicBezTo>
                      <a:close/>
                    </a:path>
                  </a:pathLst>
                </a:custGeom>
                <a:noFill/>
                <a:ln w="8825" cap="flat" cmpd="sng">
                  <a:solidFill>
                    <a:schemeClr val="lt2"/>
                  </a:solidFill>
                  <a:prstDash val="solid"/>
                  <a:miter lim="271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61" name="Google Shape;661;p11"/>
                <p:cNvSpPr/>
                <p:nvPr/>
              </p:nvSpPr>
              <p:spPr>
                <a:xfrm>
                  <a:off x="1403803" y="444792"/>
                  <a:ext cx="50477" cy="513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2" h="1710" fill="none" extrusionOk="0">
                      <a:moveTo>
                        <a:pt x="1682" y="842"/>
                      </a:moveTo>
                      <a:cubicBezTo>
                        <a:pt x="1682" y="1330"/>
                        <a:pt x="1329" y="1710"/>
                        <a:pt x="841" y="1710"/>
                      </a:cubicBezTo>
                      <a:cubicBezTo>
                        <a:pt x="380" y="1710"/>
                        <a:pt x="0" y="1330"/>
                        <a:pt x="0" y="842"/>
                      </a:cubicBezTo>
                      <a:cubicBezTo>
                        <a:pt x="0" y="381"/>
                        <a:pt x="380" y="1"/>
                        <a:pt x="841" y="1"/>
                      </a:cubicBezTo>
                      <a:cubicBezTo>
                        <a:pt x="1329" y="1"/>
                        <a:pt x="1682" y="381"/>
                        <a:pt x="1682" y="842"/>
                      </a:cubicBezTo>
                      <a:close/>
                    </a:path>
                  </a:pathLst>
                </a:custGeom>
                <a:noFill/>
                <a:ln w="8825" cap="flat" cmpd="sng">
                  <a:solidFill>
                    <a:schemeClr val="accent1"/>
                  </a:solidFill>
                  <a:prstDash val="solid"/>
                  <a:miter lim="271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62" name="Google Shape;662;p11"/>
                <p:cNvSpPr/>
                <p:nvPr/>
              </p:nvSpPr>
              <p:spPr>
                <a:xfrm>
                  <a:off x="1403803" y="329223"/>
                  <a:ext cx="50477" cy="504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2" h="1682" fill="none" extrusionOk="0">
                      <a:moveTo>
                        <a:pt x="1682" y="841"/>
                      </a:moveTo>
                      <a:cubicBezTo>
                        <a:pt x="1682" y="1302"/>
                        <a:pt x="1329" y="1682"/>
                        <a:pt x="841" y="1682"/>
                      </a:cubicBezTo>
                      <a:cubicBezTo>
                        <a:pt x="380" y="1682"/>
                        <a:pt x="0" y="1302"/>
                        <a:pt x="0" y="841"/>
                      </a:cubicBezTo>
                      <a:cubicBezTo>
                        <a:pt x="0" y="380"/>
                        <a:pt x="380" y="0"/>
                        <a:pt x="841" y="0"/>
                      </a:cubicBezTo>
                      <a:cubicBezTo>
                        <a:pt x="1329" y="0"/>
                        <a:pt x="1682" y="380"/>
                        <a:pt x="1682" y="841"/>
                      </a:cubicBezTo>
                      <a:close/>
                    </a:path>
                  </a:pathLst>
                </a:custGeom>
                <a:noFill/>
                <a:ln w="8825" cap="flat" cmpd="sng">
                  <a:solidFill>
                    <a:schemeClr val="accent1"/>
                  </a:solidFill>
                  <a:prstDash val="solid"/>
                  <a:miter lim="271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63" name="Google Shape;663;p11"/>
                <p:cNvSpPr/>
                <p:nvPr/>
              </p:nvSpPr>
              <p:spPr>
                <a:xfrm>
                  <a:off x="1402992" y="135479"/>
                  <a:ext cx="50477" cy="513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2" h="1710" extrusionOk="0">
                      <a:moveTo>
                        <a:pt x="841" y="1"/>
                      </a:moveTo>
                      <a:cubicBezTo>
                        <a:pt x="380" y="1"/>
                        <a:pt x="0" y="381"/>
                        <a:pt x="0" y="869"/>
                      </a:cubicBezTo>
                      <a:cubicBezTo>
                        <a:pt x="0" y="1330"/>
                        <a:pt x="380" y="1710"/>
                        <a:pt x="841" y="1710"/>
                      </a:cubicBezTo>
                      <a:cubicBezTo>
                        <a:pt x="1329" y="1710"/>
                        <a:pt x="1682" y="1330"/>
                        <a:pt x="1682" y="869"/>
                      </a:cubicBezTo>
                      <a:cubicBezTo>
                        <a:pt x="1682" y="381"/>
                        <a:pt x="1329" y="1"/>
                        <a:pt x="841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64" name="Google Shape;664;p11"/>
                <p:cNvSpPr/>
                <p:nvPr/>
              </p:nvSpPr>
              <p:spPr>
                <a:xfrm>
                  <a:off x="1147397" y="354462"/>
                  <a:ext cx="51287" cy="513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9" h="1711" extrusionOk="0">
                      <a:moveTo>
                        <a:pt x="841" y="0"/>
                      </a:moveTo>
                      <a:cubicBezTo>
                        <a:pt x="380" y="0"/>
                        <a:pt x="0" y="380"/>
                        <a:pt x="0" y="841"/>
                      </a:cubicBezTo>
                      <a:cubicBezTo>
                        <a:pt x="0" y="1314"/>
                        <a:pt x="356" y="1710"/>
                        <a:pt x="797" y="1710"/>
                      </a:cubicBezTo>
                      <a:cubicBezTo>
                        <a:pt x="812" y="1710"/>
                        <a:pt x="826" y="1710"/>
                        <a:pt x="841" y="1709"/>
                      </a:cubicBezTo>
                      <a:cubicBezTo>
                        <a:pt x="1329" y="1709"/>
                        <a:pt x="1709" y="1329"/>
                        <a:pt x="1709" y="841"/>
                      </a:cubicBezTo>
                      <a:cubicBezTo>
                        <a:pt x="1709" y="380"/>
                        <a:pt x="1329" y="0"/>
                        <a:pt x="84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65" name="Google Shape;665;p11"/>
                <p:cNvSpPr/>
                <p:nvPr/>
              </p:nvSpPr>
              <p:spPr>
                <a:xfrm>
                  <a:off x="1147397" y="20721"/>
                  <a:ext cx="51287" cy="513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9" h="1710" fill="none" extrusionOk="0">
                      <a:moveTo>
                        <a:pt x="0" y="841"/>
                      </a:moveTo>
                      <a:cubicBezTo>
                        <a:pt x="0" y="380"/>
                        <a:pt x="380" y="0"/>
                        <a:pt x="841" y="0"/>
                      </a:cubicBezTo>
                      <a:cubicBezTo>
                        <a:pt x="1329" y="0"/>
                        <a:pt x="1709" y="380"/>
                        <a:pt x="1709" y="841"/>
                      </a:cubicBezTo>
                      <a:cubicBezTo>
                        <a:pt x="1709" y="1329"/>
                        <a:pt x="1329" y="1709"/>
                        <a:pt x="841" y="1709"/>
                      </a:cubicBezTo>
                      <a:cubicBezTo>
                        <a:pt x="380" y="1709"/>
                        <a:pt x="0" y="1329"/>
                        <a:pt x="0" y="841"/>
                      </a:cubicBezTo>
                      <a:close/>
                    </a:path>
                  </a:pathLst>
                </a:custGeom>
                <a:noFill/>
                <a:ln w="8825" cap="flat" cmpd="sng">
                  <a:solidFill>
                    <a:schemeClr val="accent1"/>
                  </a:solidFill>
                  <a:prstDash val="solid"/>
                  <a:miter lim="271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66" name="Google Shape;666;p11"/>
                <p:cNvSpPr/>
                <p:nvPr/>
              </p:nvSpPr>
              <p:spPr>
                <a:xfrm>
                  <a:off x="2894485" y="554689"/>
                  <a:ext cx="50507" cy="513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3" h="1710" fill="none" extrusionOk="0">
                      <a:moveTo>
                        <a:pt x="1" y="868"/>
                      </a:moveTo>
                      <a:cubicBezTo>
                        <a:pt x="1" y="380"/>
                        <a:pt x="353" y="1"/>
                        <a:pt x="842" y="1"/>
                      </a:cubicBezTo>
                      <a:cubicBezTo>
                        <a:pt x="1303" y="1"/>
                        <a:pt x="1683" y="380"/>
                        <a:pt x="1683" y="868"/>
                      </a:cubicBezTo>
                      <a:cubicBezTo>
                        <a:pt x="1683" y="1330"/>
                        <a:pt x="1303" y="1709"/>
                        <a:pt x="842" y="1709"/>
                      </a:cubicBezTo>
                      <a:cubicBezTo>
                        <a:pt x="353" y="1709"/>
                        <a:pt x="1" y="1330"/>
                        <a:pt x="1" y="868"/>
                      </a:cubicBezTo>
                      <a:close/>
                    </a:path>
                  </a:pathLst>
                </a:custGeom>
                <a:noFill/>
                <a:ln w="8825" cap="flat" cmpd="sng">
                  <a:solidFill>
                    <a:schemeClr val="lt2"/>
                  </a:solidFill>
                  <a:prstDash val="solid"/>
                  <a:miter lim="271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67" name="Google Shape;667;p11"/>
                <p:cNvSpPr/>
                <p:nvPr/>
              </p:nvSpPr>
              <p:spPr>
                <a:xfrm>
                  <a:off x="376530" y="1244949"/>
                  <a:ext cx="50507" cy="505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3" h="1683" extrusionOk="0">
                      <a:moveTo>
                        <a:pt x="842" y="1"/>
                      </a:moveTo>
                      <a:cubicBezTo>
                        <a:pt x="353" y="1"/>
                        <a:pt x="1" y="380"/>
                        <a:pt x="1" y="841"/>
                      </a:cubicBezTo>
                      <a:cubicBezTo>
                        <a:pt x="1" y="1330"/>
                        <a:pt x="408" y="1682"/>
                        <a:pt x="842" y="1682"/>
                      </a:cubicBezTo>
                      <a:cubicBezTo>
                        <a:pt x="1303" y="1682"/>
                        <a:pt x="1683" y="1330"/>
                        <a:pt x="1683" y="841"/>
                      </a:cubicBezTo>
                      <a:cubicBezTo>
                        <a:pt x="1683" y="380"/>
                        <a:pt x="1303" y="1"/>
                        <a:pt x="84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68" name="Google Shape;668;p11"/>
                <p:cNvSpPr/>
                <p:nvPr/>
              </p:nvSpPr>
              <p:spPr>
                <a:xfrm>
                  <a:off x="45250" y="-168132"/>
                  <a:ext cx="30" cy="16678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55578" fill="none" extrusionOk="0">
                      <a:moveTo>
                        <a:pt x="0" y="1"/>
                      </a:moveTo>
                      <a:lnTo>
                        <a:pt x="0" y="55577"/>
                      </a:lnTo>
                    </a:path>
                  </a:pathLst>
                </a:custGeom>
                <a:noFill/>
                <a:ln w="8825" cap="flat" cmpd="sng">
                  <a:solidFill>
                    <a:schemeClr val="accent1"/>
                  </a:solidFill>
                  <a:prstDash val="solid"/>
                  <a:miter lim="271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69" name="Google Shape;669;p11"/>
                <p:cNvSpPr/>
                <p:nvPr/>
              </p:nvSpPr>
              <p:spPr>
                <a:xfrm>
                  <a:off x="-5227" y="1501354"/>
                  <a:ext cx="101794" cy="1017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2" h="3391" fill="none" extrusionOk="0">
                      <a:moveTo>
                        <a:pt x="1" y="1682"/>
                      </a:moveTo>
                      <a:cubicBezTo>
                        <a:pt x="1" y="733"/>
                        <a:pt x="787" y="1"/>
                        <a:pt x="1682" y="1"/>
                      </a:cubicBezTo>
                      <a:cubicBezTo>
                        <a:pt x="2632" y="1"/>
                        <a:pt x="3391" y="787"/>
                        <a:pt x="3391" y="1682"/>
                      </a:cubicBezTo>
                      <a:cubicBezTo>
                        <a:pt x="3391" y="2632"/>
                        <a:pt x="2605" y="3391"/>
                        <a:pt x="1682" y="3391"/>
                      </a:cubicBezTo>
                      <a:cubicBezTo>
                        <a:pt x="733" y="3391"/>
                        <a:pt x="1" y="2632"/>
                        <a:pt x="1" y="1682"/>
                      </a:cubicBezTo>
                      <a:close/>
                    </a:path>
                  </a:pathLst>
                </a:custGeom>
                <a:noFill/>
                <a:ln w="8825" cap="flat" cmpd="sng">
                  <a:solidFill>
                    <a:schemeClr val="accent1"/>
                  </a:solidFill>
                  <a:prstDash val="solid"/>
                  <a:miter lim="271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70" name="Google Shape;670;p11"/>
                <p:cNvSpPr/>
                <p:nvPr/>
              </p:nvSpPr>
              <p:spPr>
                <a:xfrm>
                  <a:off x="-138711" y="-159189"/>
                  <a:ext cx="105035" cy="14294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00" h="47631" fill="none" extrusionOk="0">
                      <a:moveTo>
                        <a:pt x="3499" y="1"/>
                      </a:moveTo>
                      <a:lnTo>
                        <a:pt x="3499" y="44104"/>
                      </a:lnTo>
                      <a:lnTo>
                        <a:pt x="0" y="47630"/>
                      </a:lnTo>
                    </a:path>
                  </a:pathLst>
                </a:custGeom>
                <a:noFill/>
                <a:ln w="8825" cap="flat" cmpd="sng">
                  <a:solidFill>
                    <a:schemeClr val="accent1"/>
                  </a:solidFill>
                  <a:prstDash val="solid"/>
                  <a:miter lim="271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71" name="Google Shape;671;p11"/>
                <p:cNvSpPr/>
                <p:nvPr/>
              </p:nvSpPr>
              <p:spPr>
                <a:xfrm>
                  <a:off x="154336" y="-199883"/>
                  <a:ext cx="110707" cy="19609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89" h="65342" fill="none" extrusionOk="0">
                      <a:moveTo>
                        <a:pt x="3689" y="65342"/>
                      </a:moveTo>
                      <a:lnTo>
                        <a:pt x="3689" y="42856"/>
                      </a:lnTo>
                      <a:lnTo>
                        <a:pt x="0" y="39113"/>
                      </a:lnTo>
                      <a:lnTo>
                        <a:pt x="0" y="1"/>
                      </a:lnTo>
                    </a:path>
                  </a:pathLst>
                </a:custGeom>
                <a:noFill/>
                <a:ln w="8825" cap="flat" cmpd="sng">
                  <a:solidFill>
                    <a:schemeClr val="accent1"/>
                  </a:solidFill>
                  <a:prstDash val="solid"/>
                  <a:miter lim="271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72" name="Google Shape;672;p11"/>
                <p:cNvSpPr/>
                <p:nvPr/>
              </p:nvSpPr>
              <p:spPr>
                <a:xfrm>
                  <a:off x="214566" y="1761001"/>
                  <a:ext cx="101764" cy="1017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1" h="3392" fill="none" extrusionOk="0">
                      <a:moveTo>
                        <a:pt x="0" y="1683"/>
                      </a:moveTo>
                      <a:cubicBezTo>
                        <a:pt x="0" y="733"/>
                        <a:pt x="760" y="1"/>
                        <a:pt x="1682" y="1"/>
                      </a:cubicBezTo>
                      <a:cubicBezTo>
                        <a:pt x="2631" y="1"/>
                        <a:pt x="3391" y="760"/>
                        <a:pt x="3391" y="1683"/>
                      </a:cubicBezTo>
                      <a:cubicBezTo>
                        <a:pt x="3391" y="2632"/>
                        <a:pt x="2604" y="3391"/>
                        <a:pt x="1682" y="3391"/>
                      </a:cubicBezTo>
                      <a:cubicBezTo>
                        <a:pt x="760" y="3391"/>
                        <a:pt x="0" y="2632"/>
                        <a:pt x="0" y="1683"/>
                      </a:cubicBezTo>
                      <a:close/>
                    </a:path>
                  </a:pathLst>
                </a:custGeom>
                <a:noFill/>
                <a:ln w="8825" cap="flat" cmpd="sng">
                  <a:solidFill>
                    <a:schemeClr val="accent1"/>
                  </a:solidFill>
                  <a:prstDash val="solid"/>
                  <a:miter lim="271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73" name="Google Shape;673;p11"/>
                <p:cNvSpPr/>
                <p:nvPr/>
              </p:nvSpPr>
              <p:spPr>
                <a:xfrm>
                  <a:off x="-186727" y="1265295"/>
                  <a:ext cx="51287" cy="505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9" h="1683" fill="none" extrusionOk="0">
                      <a:moveTo>
                        <a:pt x="0" y="841"/>
                      </a:moveTo>
                      <a:cubicBezTo>
                        <a:pt x="0" y="380"/>
                        <a:pt x="380" y="1"/>
                        <a:pt x="868" y="1"/>
                      </a:cubicBezTo>
                      <a:cubicBezTo>
                        <a:pt x="1329" y="1"/>
                        <a:pt x="1709" y="380"/>
                        <a:pt x="1709" y="841"/>
                      </a:cubicBezTo>
                      <a:cubicBezTo>
                        <a:pt x="1709" y="1330"/>
                        <a:pt x="1329" y="1682"/>
                        <a:pt x="868" y="1682"/>
                      </a:cubicBezTo>
                      <a:cubicBezTo>
                        <a:pt x="380" y="1682"/>
                        <a:pt x="0" y="1330"/>
                        <a:pt x="0" y="841"/>
                      </a:cubicBezTo>
                      <a:close/>
                    </a:path>
                  </a:pathLst>
                </a:custGeom>
                <a:noFill/>
                <a:ln w="8825" cap="flat" cmpd="sng">
                  <a:solidFill>
                    <a:schemeClr val="accent1"/>
                  </a:solidFill>
                  <a:prstDash val="solid"/>
                  <a:miter lim="271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74" name="Google Shape;674;p11"/>
                <p:cNvSpPr/>
                <p:nvPr/>
              </p:nvSpPr>
              <p:spPr>
                <a:xfrm>
                  <a:off x="-154167" y="-185208"/>
                  <a:ext cx="30" cy="11778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39249" fill="none" extrusionOk="0">
                      <a:moveTo>
                        <a:pt x="0" y="39248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8825" cap="flat" cmpd="sng">
                  <a:solidFill>
                    <a:schemeClr val="accent1"/>
                  </a:solidFill>
                  <a:prstDash val="solid"/>
                  <a:miter lim="271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75" name="Google Shape;675;p11"/>
                <p:cNvSpPr/>
                <p:nvPr/>
              </p:nvSpPr>
              <p:spPr>
                <a:xfrm>
                  <a:off x="94886" y="1822071"/>
                  <a:ext cx="71664" cy="22547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88" h="75134" fill="none" extrusionOk="0">
                      <a:moveTo>
                        <a:pt x="2388" y="75133"/>
                      </a:moveTo>
                      <a:lnTo>
                        <a:pt x="2388" y="18200"/>
                      </a:lnTo>
                      <a:lnTo>
                        <a:pt x="1" y="15813"/>
                      </a:lnTo>
                      <a:lnTo>
                        <a:pt x="1" y="0"/>
                      </a:lnTo>
                    </a:path>
                  </a:pathLst>
                </a:custGeom>
                <a:noFill/>
                <a:ln w="8825" cap="flat" cmpd="sng">
                  <a:solidFill>
                    <a:schemeClr val="accent1"/>
                  </a:solidFill>
                  <a:prstDash val="solid"/>
                  <a:miter lim="271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76" name="Google Shape;676;p11"/>
                <p:cNvSpPr/>
                <p:nvPr/>
              </p:nvSpPr>
              <p:spPr>
                <a:xfrm>
                  <a:off x="114423" y="4077623"/>
                  <a:ext cx="101794" cy="1017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2" h="3391" fill="none" extrusionOk="0">
                      <a:moveTo>
                        <a:pt x="1" y="1682"/>
                      </a:moveTo>
                      <a:cubicBezTo>
                        <a:pt x="1" y="733"/>
                        <a:pt x="788" y="0"/>
                        <a:pt x="1710" y="0"/>
                      </a:cubicBezTo>
                      <a:cubicBezTo>
                        <a:pt x="2659" y="0"/>
                        <a:pt x="3391" y="787"/>
                        <a:pt x="3391" y="1682"/>
                      </a:cubicBezTo>
                      <a:cubicBezTo>
                        <a:pt x="3391" y="2631"/>
                        <a:pt x="2632" y="3391"/>
                        <a:pt x="1710" y="3391"/>
                      </a:cubicBezTo>
                      <a:cubicBezTo>
                        <a:pt x="788" y="3391"/>
                        <a:pt x="1" y="2631"/>
                        <a:pt x="1" y="1682"/>
                      </a:cubicBezTo>
                      <a:close/>
                    </a:path>
                  </a:pathLst>
                </a:custGeom>
                <a:noFill/>
                <a:ln w="8825" cap="flat" cmpd="sng">
                  <a:solidFill>
                    <a:schemeClr val="accent1"/>
                  </a:solidFill>
                  <a:prstDash val="solid"/>
                  <a:miter lim="271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77" name="Google Shape;677;p11"/>
                <p:cNvSpPr/>
                <p:nvPr/>
              </p:nvSpPr>
              <p:spPr>
                <a:xfrm>
                  <a:off x="-18251" y="1819610"/>
                  <a:ext cx="104225" cy="20260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73" h="67513" fill="none" extrusionOk="0">
                      <a:moveTo>
                        <a:pt x="1" y="67512"/>
                      </a:moveTo>
                      <a:lnTo>
                        <a:pt x="3473" y="64013"/>
                      </a:lnTo>
                      <a:lnTo>
                        <a:pt x="3473" y="19910"/>
                      </a:lnTo>
                      <a:lnTo>
                        <a:pt x="1411" y="17821"/>
                      </a:lnTo>
                      <a:lnTo>
                        <a:pt x="1411" y="1"/>
                      </a:lnTo>
                    </a:path>
                  </a:pathLst>
                </a:custGeom>
                <a:noFill/>
                <a:ln w="8825" cap="flat" cmpd="sng">
                  <a:solidFill>
                    <a:schemeClr val="accent1"/>
                  </a:solidFill>
                  <a:prstDash val="solid"/>
                  <a:miter lim="271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78" name="Google Shape;678;p11"/>
                <p:cNvSpPr/>
                <p:nvPr/>
              </p:nvSpPr>
              <p:spPr>
                <a:xfrm>
                  <a:off x="274796" y="1172504"/>
                  <a:ext cx="201067" cy="31631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00" h="105404" fill="none" extrusionOk="0">
                      <a:moveTo>
                        <a:pt x="3716" y="105404"/>
                      </a:moveTo>
                      <a:lnTo>
                        <a:pt x="3716" y="82972"/>
                      </a:lnTo>
                      <a:lnTo>
                        <a:pt x="0" y="79229"/>
                      </a:lnTo>
                      <a:lnTo>
                        <a:pt x="0" y="40117"/>
                      </a:lnTo>
                      <a:lnTo>
                        <a:pt x="6700" y="33390"/>
                      </a:lnTo>
                      <a:lnTo>
                        <a:pt x="6700" y="0"/>
                      </a:lnTo>
                    </a:path>
                  </a:pathLst>
                </a:custGeom>
                <a:noFill/>
                <a:ln w="8825" cap="flat" cmpd="sng">
                  <a:solidFill>
                    <a:schemeClr val="accent1"/>
                  </a:solidFill>
                  <a:prstDash val="solid"/>
                  <a:miter lim="271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79" name="Google Shape;679;p11"/>
                <p:cNvSpPr/>
                <p:nvPr/>
              </p:nvSpPr>
              <p:spPr>
                <a:xfrm>
                  <a:off x="334216" y="4337269"/>
                  <a:ext cx="101764" cy="1017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1" h="3392" fill="none" extrusionOk="0">
                      <a:moveTo>
                        <a:pt x="0" y="1682"/>
                      </a:moveTo>
                      <a:cubicBezTo>
                        <a:pt x="0" y="733"/>
                        <a:pt x="787" y="1"/>
                        <a:pt x="1709" y="1"/>
                      </a:cubicBezTo>
                      <a:cubicBezTo>
                        <a:pt x="2659" y="1"/>
                        <a:pt x="3391" y="760"/>
                        <a:pt x="3391" y="1682"/>
                      </a:cubicBezTo>
                      <a:cubicBezTo>
                        <a:pt x="3391" y="2632"/>
                        <a:pt x="2631" y="3391"/>
                        <a:pt x="1709" y="3391"/>
                      </a:cubicBezTo>
                      <a:cubicBezTo>
                        <a:pt x="787" y="3391"/>
                        <a:pt x="0" y="2632"/>
                        <a:pt x="0" y="1682"/>
                      </a:cubicBezTo>
                      <a:close/>
                    </a:path>
                  </a:pathLst>
                </a:custGeom>
                <a:noFill/>
                <a:ln w="8825" cap="flat" cmpd="sng">
                  <a:solidFill>
                    <a:schemeClr val="accent1"/>
                  </a:solidFill>
                  <a:prstDash val="solid"/>
                  <a:miter lim="271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80" name="Google Shape;680;p11"/>
                <p:cNvSpPr/>
                <p:nvPr/>
              </p:nvSpPr>
              <p:spPr>
                <a:xfrm>
                  <a:off x="-84993" y="3569703"/>
                  <a:ext cx="101794" cy="1017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2" h="3391" fill="none" extrusionOk="0">
                      <a:moveTo>
                        <a:pt x="1" y="1709"/>
                      </a:moveTo>
                      <a:cubicBezTo>
                        <a:pt x="1" y="760"/>
                        <a:pt x="787" y="0"/>
                        <a:pt x="1709" y="0"/>
                      </a:cubicBezTo>
                      <a:cubicBezTo>
                        <a:pt x="2659" y="0"/>
                        <a:pt x="3391" y="787"/>
                        <a:pt x="3391" y="1709"/>
                      </a:cubicBezTo>
                      <a:cubicBezTo>
                        <a:pt x="3391" y="2658"/>
                        <a:pt x="2632" y="3391"/>
                        <a:pt x="1709" y="3391"/>
                      </a:cubicBezTo>
                      <a:cubicBezTo>
                        <a:pt x="787" y="3391"/>
                        <a:pt x="1" y="2658"/>
                        <a:pt x="1" y="1709"/>
                      </a:cubicBezTo>
                      <a:close/>
                    </a:path>
                  </a:pathLst>
                </a:custGeom>
                <a:noFill/>
                <a:ln w="8825" cap="flat" cmpd="sng">
                  <a:solidFill>
                    <a:schemeClr val="accent1"/>
                  </a:solidFill>
                  <a:prstDash val="solid"/>
                  <a:miter lim="271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81" name="Google Shape;681;p11"/>
                <p:cNvSpPr/>
                <p:nvPr/>
              </p:nvSpPr>
              <p:spPr>
                <a:xfrm>
                  <a:off x="-66267" y="3841564"/>
                  <a:ext cx="50507" cy="505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3" h="1683" fill="none" extrusionOk="0">
                      <a:moveTo>
                        <a:pt x="0" y="841"/>
                      </a:moveTo>
                      <a:cubicBezTo>
                        <a:pt x="0" y="380"/>
                        <a:pt x="380" y="0"/>
                        <a:pt x="841" y="0"/>
                      </a:cubicBezTo>
                      <a:cubicBezTo>
                        <a:pt x="1330" y="0"/>
                        <a:pt x="1682" y="380"/>
                        <a:pt x="1682" y="841"/>
                      </a:cubicBezTo>
                      <a:cubicBezTo>
                        <a:pt x="1682" y="1329"/>
                        <a:pt x="1330" y="1682"/>
                        <a:pt x="841" y="1682"/>
                      </a:cubicBezTo>
                      <a:cubicBezTo>
                        <a:pt x="380" y="1682"/>
                        <a:pt x="0" y="1329"/>
                        <a:pt x="0" y="841"/>
                      </a:cubicBezTo>
                      <a:close/>
                    </a:path>
                  </a:pathLst>
                </a:custGeom>
                <a:noFill/>
                <a:ln w="8825" cap="flat" cmpd="sng">
                  <a:solidFill>
                    <a:schemeClr val="accent1"/>
                  </a:solidFill>
                  <a:prstDash val="solid"/>
                  <a:miter lim="271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82" name="Google Shape;682;p11"/>
                <p:cNvSpPr/>
                <p:nvPr/>
              </p:nvSpPr>
              <p:spPr>
                <a:xfrm>
                  <a:off x="-265684" y="1546129"/>
                  <a:ext cx="232818" cy="20227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58" h="67403" fill="none" extrusionOk="0">
                      <a:moveTo>
                        <a:pt x="7758" y="67403"/>
                      </a:moveTo>
                      <a:lnTo>
                        <a:pt x="7758" y="44809"/>
                      </a:lnTo>
                      <a:lnTo>
                        <a:pt x="0" y="37051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8825" cap="flat" cmpd="sng">
                  <a:solidFill>
                    <a:schemeClr val="accent1"/>
                  </a:solidFill>
                  <a:prstDash val="solid"/>
                  <a:miter lim="271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83" name="Google Shape;683;p11"/>
                <p:cNvSpPr/>
                <p:nvPr/>
              </p:nvSpPr>
              <p:spPr>
                <a:xfrm>
                  <a:off x="-86614" y="1822071"/>
                  <a:ext cx="30" cy="1799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5995" fill="none" extrusionOk="0">
                      <a:moveTo>
                        <a:pt x="0" y="5995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8825" cap="flat" cmpd="sng">
                  <a:solidFill>
                    <a:schemeClr val="accent1"/>
                  </a:solidFill>
                  <a:prstDash val="solid"/>
                  <a:miter lim="271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84" name="Google Shape;684;p11"/>
                <p:cNvSpPr/>
                <p:nvPr/>
              </p:nvSpPr>
              <p:spPr>
                <a:xfrm>
                  <a:off x="-183486" y="2162324"/>
                  <a:ext cx="51317" cy="512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0" h="1709" extrusionOk="0">
                      <a:moveTo>
                        <a:pt x="841" y="0"/>
                      </a:moveTo>
                      <a:cubicBezTo>
                        <a:pt x="380" y="0"/>
                        <a:pt x="1" y="380"/>
                        <a:pt x="1" y="868"/>
                      </a:cubicBezTo>
                      <a:cubicBezTo>
                        <a:pt x="1" y="1329"/>
                        <a:pt x="380" y="1709"/>
                        <a:pt x="841" y="1709"/>
                      </a:cubicBezTo>
                      <a:cubicBezTo>
                        <a:pt x="1330" y="1709"/>
                        <a:pt x="1709" y="1329"/>
                        <a:pt x="1709" y="868"/>
                      </a:cubicBezTo>
                      <a:cubicBezTo>
                        <a:pt x="1709" y="380"/>
                        <a:pt x="1330" y="0"/>
                        <a:pt x="84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85" name="Google Shape;685;p11"/>
                <p:cNvSpPr/>
                <p:nvPr/>
              </p:nvSpPr>
              <p:spPr>
                <a:xfrm>
                  <a:off x="2770641" y="-144514"/>
                  <a:ext cx="30" cy="6609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2025" fill="none" extrusionOk="0">
                      <a:moveTo>
                        <a:pt x="0" y="22025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8825" cap="flat" cmpd="sng">
                  <a:solidFill>
                    <a:schemeClr val="accent1"/>
                  </a:solidFill>
                  <a:prstDash val="solid"/>
                  <a:miter lim="271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86" name="Google Shape;686;p11"/>
                <p:cNvSpPr/>
                <p:nvPr/>
              </p:nvSpPr>
              <p:spPr>
                <a:xfrm>
                  <a:off x="3395922" y="564472"/>
                  <a:ext cx="50477" cy="504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2" h="1682" fill="none" extrusionOk="0">
                      <a:moveTo>
                        <a:pt x="1682" y="841"/>
                      </a:moveTo>
                      <a:cubicBezTo>
                        <a:pt x="1682" y="1302"/>
                        <a:pt x="1329" y="1682"/>
                        <a:pt x="841" y="1682"/>
                      </a:cubicBezTo>
                      <a:cubicBezTo>
                        <a:pt x="380" y="1682"/>
                        <a:pt x="0" y="1302"/>
                        <a:pt x="0" y="841"/>
                      </a:cubicBezTo>
                      <a:cubicBezTo>
                        <a:pt x="0" y="353"/>
                        <a:pt x="380" y="0"/>
                        <a:pt x="841" y="0"/>
                      </a:cubicBezTo>
                      <a:cubicBezTo>
                        <a:pt x="1329" y="0"/>
                        <a:pt x="1682" y="353"/>
                        <a:pt x="1682" y="841"/>
                      </a:cubicBezTo>
                      <a:close/>
                    </a:path>
                  </a:pathLst>
                </a:custGeom>
                <a:noFill/>
                <a:ln w="8825" cap="flat" cmpd="sng">
                  <a:solidFill>
                    <a:schemeClr val="lt2"/>
                  </a:solidFill>
                  <a:prstDash val="solid"/>
                  <a:miter lim="271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87" name="Google Shape;687;p11"/>
                <p:cNvSpPr/>
                <p:nvPr/>
              </p:nvSpPr>
              <p:spPr>
                <a:xfrm>
                  <a:off x="-113473" y="4264825"/>
                  <a:ext cx="51317" cy="505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0" h="1683" fill="none" extrusionOk="0">
                      <a:moveTo>
                        <a:pt x="0" y="842"/>
                      </a:moveTo>
                      <a:cubicBezTo>
                        <a:pt x="0" y="381"/>
                        <a:pt x="380" y="1"/>
                        <a:pt x="868" y="1"/>
                      </a:cubicBezTo>
                      <a:cubicBezTo>
                        <a:pt x="1329" y="1"/>
                        <a:pt x="1709" y="381"/>
                        <a:pt x="1709" y="842"/>
                      </a:cubicBezTo>
                      <a:cubicBezTo>
                        <a:pt x="1709" y="1330"/>
                        <a:pt x="1329" y="1682"/>
                        <a:pt x="868" y="1682"/>
                      </a:cubicBezTo>
                      <a:cubicBezTo>
                        <a:pt x="380" y="1682"/>
                        <a:pt x="0" y="1330"/>
                        <a:pt x="0" y="842"/>
                      </a:cubicBezTo>
                      <a:close/>
                    </a:path>
                  </a:pathLst>
                </a:custGeom>
                <a:noFill/>
                <a:ln w="8825" cap="flat" cmpd="sng">
                  <a:solidFill>
                    <a:schemeClr val="lt2"/>
                  </a:solidFill>
                  <a:prstDash val="solid"/>
                  <a:miter lim="271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88" name="Google Shape;688;p11"/>
                <p:cNvSpPr/>
                <p:nvPr/>
              </p:nvSpPr>
              <p:spPr>
                <a:xfrm>
                  <a:off x="-213586" y="3200130"/>
                  <a:ext cx="50477" cy="513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2" h="1710" fill="none" extrusionOk="0">
                      <a:moveTo>
                        <a:pt x="0" y="869"/>
                      </a:moveTo>
                      <a:cubicBezTo>
                        <a:pt x="0" y="381"/>
                        <a:pt x="353" y="1"/>
                        <a:pt x="841" y="1"/>
                      </a:cubicBezTo>
                      <a:cubicBezTo>
                        <a:pt x="1302" y="1"/>
                        <a:pt x="1682" y="381"/>
                        <a:pt x="1682" y="869"/>
                      </a:cubicBezTo>
                      <a:cubicBezTo>
                        <a:pt x="1682" y="1330"/>
                        <a:pt x="1302" y="1710"/>
                        <a:pt x="841" y="1710"/>
                      </a:cubicBezTo>
                      <a:cubicBezTo>
                        <a:pt x="407" y="1710"/>
                        <a:pt x="0" y="1330"/>
                        <a:pt x="0" y="869"/>
                      </a:cubicBezTo>
                      <a:close/>
                    </a:path>
                  </a:pathLst>
                </a:custGeom>
                <a:noFill/>
                <a:ln w="8825" cap="flat" cmpd="sng">
                  <a:solidFill>
                    <a:schemeClr val="lt2"/>
                  </a:solidFill>
                  <a:prstDash val="solid"/>
                  <a:miter lim="271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89" name="Google Shape;689;p11"/>
                <p:cNvSpPr/>
                <p:nvPr/>
              </p:nvSpPr>
              <p:spPr>
                <a:xfrm>
                  <a:off x="-187568" y="3251417"/>
                  <a:ext cx="100173" cy="10134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38" h="33770" fill="none" extrusionOk="0">
                      <a:moveTo>
                        <a:pt x="3337" y="33770"/>
                      </a:moveTo>
                      <a:lnTo>
                        <a:pt x="3337" y="25904"/>
                      </a:lnTo>
                      <a:lnTo>
                        <a:pt x="1" y="22541"/>
                      </a:lnTo>
                      <a:lnTo>
                        <a:pt x="1" y="1"/>
                      </a:lnTo>
                    </a:path>
                  </a:pathLst>
                </a:custGeom>
                <a:noFill/>
                <a:ln w="8825" cap="flat" cmpd="sng">
                  <a:solidFill>
                    <a:schemeClr val="lt2"/>
                  </a:solidFill>
                  <a:prstDash val="solid"/>
                  <a:miter lim="271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90" name="Google Shape;690;p11"/>
                <p:cNvSpPr/>
                <p:nvPr/>
              </p:nvSpPr>
              <p:spPr>
                <a:xfrm>
                  <a:off x="-159058" y="4605078"/>
                  <a:ext cx="50477" cy="513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2" h="1710" fill="none" extrusionOk="0">
                      <a:moveTo>
                        <a:pt x="1682" y="868"/>
                      </a:moveTo>
                      <a:cubicBezTo>
                        <a:pt x="1682" y="1330"/>
                        <a:pt x="1329" y="1709"/>
                        <a:pt x="841" y="1709"/>
                      </a:cubicBezTo>
                      <a:cubicBezTo>
                        <a:pt x="380" y="1709"/>
                        <a:pt x="0" y="1330"/>
                        <a:pt x="0" y="868"/>
                      </a:cubicBezTo>
                      <a:cubicBezTo>
                        <a:pt x="0" y="380"/>
                        <a:pt x="380" y="1"/>
                        <a:pt x="841" y="1"/>
                      </a:cubicBezTo>
                      <a:cubicBezTo>
                        <a:pt x="1329" y="1"/>
                        <a:pt x="1682" y="380"/>
                        <a:pt x="1682" y="868"/>
                      </a:cubicBezTo>
                      <a:close/>
                    </a:path>
                  </a:pathLst>
                </a:custGeom>
                <a:noFill/>
                <a:ln w="8825" cap="flat" cmpd="sng">
                  <a:solidFill>
                    <a:schemeClr val="lt2"/>
                  </a:solidFill>
                  <a:prstDash val="solid"/>
                  <a:miter lim="271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91" name="Google Shape;691;p11"/>
                <p:cNvSpPr/>
                <p:nvPr/>
              </p:nvSpPr>
              <p:spPr>
                <a:xfrm>
                  <a:off x="-260012" y="3540383"/>
                  <a:ext cx="51317" cy="505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0" h="1683" fill="none" extrusionOk="0">
                      <a:moveTo>
                        <a:pt x="1" y="841"/>
                      </a:moveTo>
                      <a:cubicBezTo>
                        <a:pt x="1" y="380"/>
                        <a:pt x="381" y="1"/>
                        <a:pt x="869" y="1"/>
                      </a:cubicBezTo>
                      <a:cubicBezTo>
                        <a:pt x="1330" y="1"/>
                        <a:pt x="1710" y="380"/>
                        <a:pt x="1710" y="841"/>
                      </a:cubicBezTo>
                      <a:cubicBezTo>
                        <a:pt x="1710" y="1303"/>
                        <a:pt x="1330" y="1682"/>
                        <a:pt x="869" y="1682"/>
                      </a:cubicBezTo>
                      <a:cubicBezTo>
                        <a:pt x="381" y="1682"/>
                        <a:pt x="1" y="1330"/>
                        <a:pt x="1" y="841"/>
                      </a:cubicBezTo>
                      <a:close/>
                    </a:path>
                  </a:pathLst>
                </a:custGeom>
                <a:noFill/>
                <a:ln w="8825" cap="flat" cmpd="sng">
                  <a:solidFill>
                    <a:schemeClr val="lt2"/>
                  </a:solidFill>
                  <a:prstDash val="solid"/>
                  <a:miter lim="271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92" name="Google Shape;692;p11"/>
                <p:cNvSpPr/>
                <p:nvPr/>
              </p:nvSpPr>
              <p:spPr>
                <a:xfrm>
                  <a:off x="-233963" y="3590860"/>
                  <a:ext cx="100173" cy="10134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38" h="33770" fill="none" extrusionOk="0">
                      <a:moveTo>
                        <a:pt x="3337" y="33769"/>
                      </a:moveTo>
                      <a:lnTo>
                        <a:pt x="3337" y="25904"/>
                      </a:lnTo>
                      <a:lnTo>
                        <a:pt x="1" y="22594"/>
                      </a:lnTo>
                      <a:lnTo>
                        <a:pt x="1" y="0"/>
                      </a:lnTo>
                    </a:path>
                  </a:pathLst>
                </a:custGeom>
                <a:noFill/>
                <a:ln w="8825" cap="flat" cmpd="sng">
                  <a:solidFill>
                    <a:schemeClr val="lt2"/>
                  </a:solidFill>
                  <a:prstDash val="solid"/>
                  <a:miter lim="271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93" name="Google Shape;693;p11"/>
                <p:cNvSpPr/>
                <p:nvPr/>
              </p:nvSpPr>
              <p:spPr>
                <a:xfrm>
                  <a:off x="4790383" y="558770"/>
                  <a:ext cx="51317" cy="512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0" h="1709" fill="none" extrusionOk="0">
                      <a:moveTo>
                        <a:pt x="0" y="868"/>
                      </a:moveTo>
                      <a:cubicBezTo>
                        <a:pt x="0" y="380"/>
                        <a:pt x="380" y="0"/>
                        <a:pt x="868" y="0"/>
                      </a:cubicBezTo>
                      <a:cubicBezTo>
                        <a:pt x="1329" y="0"/>
                        <a:pt x="1709" y="380"/>
                        <a:pt x="1709" y="868"/>
                      </a:cubicBezTo>
                      <a:cubicBezTo>
                        <a:pt x="1709" y="1329"/>
                        <a:pt x="1329" y="1709"/>
                        <a:pt x="868" y="1709"/>
                      </a:cubicBezTo>
                      <a:cubicBezTo>
                        <a:pt x="407" y="1709"/>
                        <a:pt x="0" y="1329"/>
                        <a:pt x="0" y="868"/>
                      </a:cubicBezTo>
                      <a:close/>
                    </a:path>
                  </a:pathLst>
                </a:custGeom>
                <a:noFill/>
                <a:ln w="8825" cap="flat" cmpd="sng">
                  <a:solidFill>
                    <a:schemeClr val="lt2"/>
                  </a:solidFill>
                  <a:prstDash val="solid"/>
                  <a:miter lim="271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94" name="Google Shape;694;p11"/>
                <p:cNvSpPr/>
                <p:nvPr/>
              </p:nvSpPr>
              <p:spPr>
                <a:xfrm>
                  <a:off x="4716318" y="63845"/>
                  <a:ext cx="51287" cy="505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9" h="1683" extrusionOk="0">
                      <a:moveTo>
                        <a:pt x="841" y="1"/>
                      </a:moveTo>
                      <a:cubicBezTo>
                        <a:pt x="380" y="1"/>
                        <a:pt x="0" y="353"/>
                        <a:pt x="0" y="842"/>
                      </a:cubicBezTo>
                      <a:cubicBezTo>
                        <a:pt x="0" y="1303"/>
                        <a:pt x="380" y="1683"/>
                        <a:pt x="841" y="1683"/>
                      </a:cubicBezTo>
                      <a:cubicBezTo>
                        <a:pt x="1329" y="1683"/>
                        <a:pt x="1709" y="1303"/>
                        <a:pt x="1709" y="842"/>
                      </a:cubicBezTo>
                      <a:cubicBezTo>
                        <a:pt x="1709" y="353"/>
                        <a:pt x="1329" y="1"/>
                        <a:pt x="841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95" name="Google Shape;695;p11"/>
                <p:cNvSpPr/>
                <p:nvPr/>
              </p:nvSpPr>
              <p:spPr>
                <a:xfrm>
                  <a:off x="4590966" y="-216148"/>
                  <a:ext cx="100954" cy="10134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64" h="33770" fill="none" extrusionOk="0">
                      <a:moveTo>
                        <a:pt x="3363" y="33769"/>
                      </a:moveTo>
                      <a:lnTo>
                        <a:pt x="3363" y="25904"/>
                      </a:lnTo>
                      <a:lnTo>
                        <a:pt x="0" y="22567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8825" cap="flat" cmpd="sng">
                  <a:solidFill>
                    <a:schemeClr val="lt2"/>
                  </a:solidFill>
                  <a:prstDash val="solid"/>
                  <a:miter lim="271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96" name="Google Shape;696;p11"/>
                <p:cNvSpPr/>
                <p:nvPr/>
              </p:nvSpPr>
              <p:spPr>
                <a:xfrm>
                  <a:off x="4655247" y="-151837"/>
                  <a:ext cx="141677" cy="7171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21" h="23897" fill="none" extrusionOk="0">
                      <a:moveTo>
                        <a:pt x="4720" y="23896"/>
                      </a:moveTo>
                      <a:lnTo>
                        <a:pt x="1" y="19177"/>
                      </a:lnTo>
                      <a:lnTo>
                        <a:pt x="1" y="0"/>
                      </a:lnTo>
                    </a:path>
                  </a:pathLst>
                </a:custGeom>
                <a:noFill/>
                <a:ln w="8825" cap="flat" cmpd="sng">
                  <a:solidFill>
                    <a:schemeClr val="lt2"/>
                  </a:solidFill>
                  <a:prstDash val="solid"/>
                  <a:miter lim="271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97" name="Google Shape;697;p11"/>
                <p:cNvSpPr/>
                <p:nvPr/>
              </p:nvSpPr>
              <p:spPr>
                <a:xfrm>
                  <a:off x="4741526" y="-391167"/>
                  <a:ext cx="48886" cy="4550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29" h="15163" fill="none" extrusionOk="0">
                      <a:moveTo>
                        <a:pt x="1" y="15163"/>
                      </a:moveTo>
                      <a:lnTo>
                        <a:pt x="1" y="11881"/>
                      </a:lnTo>
                      <a:lnTo>
                        <a:pt x="1628" y="10281"/>
                      </a:lnTo>
                      <a:lnTo>
                        <a:pt x="1628" y="1"/>
                      </a:lnTo>
                    </a:path>
                  </a:pathLst>
                </a:custGeom>
                <a:noFill/>
                <a:ln w="8825" cap="flat" cmpd="sng">
                  <a:solidFill>
                    <a:schemeClr val="lt2"/>
                  </a:solidFill>
                  <a:prstDash val="solid"/>
                  <a:miter lim="271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98" name="Google Shape;698;p11"/>
                <p:cNvSpPr/>
                <p:nvPr/>
              </p:nvSpPr>
              <p:spPr>
                <a:xfrm>
                  <a:off x="-158248" y="2213581"/>
                  <a:ext cx="125382" cy="4493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78" h="14974" fill="none" extrusionOk="0">
                      <a:moveTo>
                        <a:pt x="4178" y="14973"/>
                      </a:moveTo>
                      <a:lnTo>
                        <a:pt x="1438" y="12261"/>
                      </a:lnTo>
                      <a:lnTo>
                        <a:pt x="1438" y="3798"/>
                      </a:lnTo>
                      <a:lnTo>
                        <a:pt x="0" y="2333"/>
                      </a:lnTo>
                      <a:lnTo>
                        <a:pt x="0" y="1"/>
                      </a:lnTo>
                    </a:path>
                  </a:pathLst>
                </a:custGeom>
                <a:noFill/>
                <a:ln w="8825" cap="flat" cmpd="sng">
                  <a:solidFill>
                    <a:schemeClr val="accent1"/>
                  </a:solidFill>
                  <a:prstDash val="solid"/>
                  <a:miter lim="271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99" name="Google Shape;699;p11"/>
                <p:cNvSpPr/>
                <p:nvPr/>
              </p:nvSpPr>
              <p:spPr>
                <a:xfrm>
                  <a:off x="1186470" y="-143704"/>
                  <a:ext cx="65962" cy="5063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98" h="16872" fill="none" extrusionOk="0">
                      <a:moveTo>
                        <a:pt x="0" y="16871"/>
                      </a:moveTo>
                      <a:lnTo>
                        <a:pt x="2197" y="14674"/>
                      </a:lnTo>
                      <a:lnTo>
                        <a:pt x="2197" y="0"/>
                      </a:lnTo>
                    </a:path>
                  </a:pathLst>
                </a:custGeom>
                <a:noFill/>
                <a:ln w="8825" cap="flat" cmpd="sng">
                  <a:solidFill>
                    <a:schemeClr val="accent1"/>
                  </a:solidFill>
                  <a:prstDash val="solid"/>
                  <a:miter lim="271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700" name="Google Shape;700;p11"/>
                <p:cNvSpPr/>
                <p:nvPr/>
              </p:nvSpPr>
              <p:spPr>
                <a:xfrm>
                  <a:off x="3036942" y="-428619"/>
                  <a:ext cx="59450" cy="10012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81" h="33364" fill="none" extrusionOk="0">
                      <a:moveTo>
                        <a:pt x="1" y="33363"/>
                      </a:moveTo>
                      <a:lnTo>
                        <a:pt x="1" y="28427"/>
                      </a:lnTo>
                      <a:lnTo>
                        <a:pt x="1981" y="26447"/>
                      </a:lnTo>
                      <a:lnTo>
                        <a:pt x="1981" y="1"/>
                      </a:lnTo>
                    </a:path>
                  </a:pathLst>
                </a:custGeom>
                <a:noFill/>
                <a:ln w="8825" cap="flat" cmpd="sng">
                  <a:solidFill>
                    <a:schemeClr val="accent1"/>
                  </a:solidFill>
                  <a:prstDash val="solid"/>
                  <a:miter lim="271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701" name="Google Shape;701;p11"/>
                <p:cNvSpPr/>
                <p:nvPr/>
              </p:nvSpPr>
              <p:spPr>
                <a:xfrm>
                  <a:off x="2944961" y="190847"/>
                  <a:ext cx="51317" cy="504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0" h="1682" extrusionOk="0">
                      <a:moveTo>
                        <a:pt x="841" y="0"/>
                      </a:moveTo>
                      <a:cubicBezTo>
                        <a:pt x="380" y="0"/>
                        <a:pt x="1" y="380"/>
                        <a:pt x="1" y="841"/>
                      </a:cubicBezTo>
                      <a:cubicBezTo>
                        <a:pt x="1" y="1329"/>
                        <a:pt x="407" y="1682"/>
                        <a:pt x="841" y="1682"/>
                      </a:cubicBezTo>
                      <a:cubicBezTo>
                        <a:pt x="1330" y="1682"/>
                        <a:pt x="1709" y="1329"/>
                        <a:pt x="1709" y="841"/>
                      </a:cubicBezTo>
                      <a:cubicBezTo>
                        <a:pt x="1709" y="380"/>
                        <a:pt x="1330" y="0"/>
                        <a:pt x="84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702" name="Google Shape;702;p11"/>
                <p:cNvSpPr/>
                <p:nvPr/>
              </p:nvSpPr>
              <p:spPr>
                <a:xfrm>
                  <a:off x="2984845" y="-308129"/>
                  <a:ext cx="65962" cy="5063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98" h="16872" fill="none" extrusionOk="0">
                      <a:moveTo>
                        <a:pt x="1" y="16871"/>
                      </a:moveTo>
                      <a:lnTo>
                        <a:pt x="2198" y="14701"/>
                      </a:lnTo>
                      <a:lnTo>
                        <a:pt x="2198" y="0"/>
                      </a:lnTo>
                    </a:path>
                  </a:pathLst>
                </a:custGeom>
                <a:noFill/>
                <a:ln w="8825" cap="flat" cmpd="sng">
                  <a:solidFill>
                    <a:schemeClr val="accent1"/>
                  </a:solidFill>
                  <a:prstDash val="solid"/>
                  <a:miter lim="271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703" name="Google Shape;703;p11"/>
                <p:cNvSpPr/>
                <p:nvPr/>
              </p:nvSpPr>
              <p:spPr>
                <a:xfrm>
                  <a:off x="1351705" y="-142084"/>
                  <a:ext cx="59450" cy="5934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81" h="19774" fill="none" extrusionOk="0">
                      <a:moveTo>
                        <a:pt x="1980" y="19774"/>
                      </a:moveTo>
                      <a:lnTo>
                        <a:pt x="0" y="17794"/>
                      </a:lnTo>
                      <a:lnTo>
                        <a:pt x="0" y="1"/>
                      </a:lnTo>
                    </a:path>
                  </a:pathLst>
                </a:custGeom>
                <a:noFill/>
                <a:ln w="8825" cap="flat" cmpd="sng">
                  <a:solidFill>
                    <a:schemeClr val="accent1"/>
                  </a:solidFill>
                  <a:prstDash val="solid"/>
                  <a:miter lim="271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704" name="Google Shape;704;p11"/>
                <p:cNvSpPr/>
                <p:nvPr/>
              </p:nvSpPr>
              <p:spPr>
                <a:xfrm>
                  <a:off x="583299" y="235622"/>
                  <a:ext cx="197016" cy="1196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65" h="3988" fill="none" extrusionOk="0">
                      <a:moveTo>
                        <a:pt x="6564" y="3987"/>
                      </a:moveTo>
                      <a:lnTo>
                        <a:pt x="0" y="3987"/>
                      </a:lnTo>
                      <a:lnTo>
                        <a:pt x="0" y="0"/>
                      </a:lnTo>
                      <a:lnTo>
                        <a:pt x="6564" y="0"/>
                      </a:lnTo>
                      <a:close/>
                    </a:path>
                  </a:pathLst>
                </a:custGeom>
                <a:noFill/>
                <a:ln w="8825" cap="flat" cmpd="sng">
                  <a:solidFill>
                    <a:schemeClr val="accent1"/>
                  </a:solidFill>
                  <a:prstDash val="solid"/>
                  <a:miter lim="271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705" name="Google Shape;705;p11"/>
                <p:cNvSpPr/>
                <p:nvPr/>
              </p:nvSpPr>
              <p:spPr>
                <a:xfrm>
                  <a:off x="593863" y="354462"/>
                  <a:ext cx="30" cy="317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058" fill="none" extrusionOk="0">
                      <a:moveTo>
                        <a:pt x="1" y="0"/>
                      </a:moveTo>
                      <a:lnTo>
                        <a:pt x="1" y="1058"/>
                      </a:lnTo>
                    </a:path>
                  </a:pathLst>
                </a:custGeom>
                <a:noFill/>
                <a:ln w="8825" cap="flat" cmpd="sng">
                  <a:solidFill>
                    <a:schemeClr val="accent1"/>
                  </a:solidFill>
                  <a:prstDash val="solid"/>
                  <a:miter lim="271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706" name="Google Shape;706;p11"/>
                <p:cNvSpPr/>
                <p:nvPr/>
              </p:nvSpPr>
              <p:spPr>
                <a:xfrm>
                  <a:off x="623183" y="354462"/>
                  <a:ext cx="30" cy="317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058" fill="none" extrusionOk="0">
                      <a:moveTo>
                        <a:pt x="0" y="0"/>
                      </a:moveTo>
                      <a:lnTo>
                        <a:pt x="0" y="1058"/>
                      </a:lnTo>
                    </a:path>
                  </a:pathLst>
                </a:custGeom>
                <a:noFill/>
                <a:ln w="8825" cap="flat" cmpd="sng">
                  <a:solidFill>
                    <a:schemeClr val="accent1"/>
                  </a:solidFill>
                  <a:prstDash val="solid"/>
                  <a:miter lim="271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707" name="Google Shape;707;p11"/>
                <p:cNvSpPr/>
                <p:nvPr/>
              </p:nvSpPr>
              <p:spPr>
                <a:xfrm>
                  <a:off x="651662" y="354462"/>
                  <a:ext cx="30" cy="317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058" fill="none" extrusionOk="0">
                      <a:moveTo>
                        <a:pt x="1" y="0"/>
                      </a:moveTo>
                      <a:lnTo>
                        <a:pt x="1" y="1058"/>
                      </a:lnTo>
                    </a:path>
                  </a:pathLst>
                </a:custGeom>
                <a:noFill/>
                <a:ln w="8825" cap="flat" cmpd="sng">
                  <a:solidFill>
                    <a:schemeClr val="accent1"/>
                  </a:solidFill>
                  <a:prstDash val="solid"/>
                  <a:miter lim="271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708" name="Google Shape;708;p11"/>
                <p:cNvSpPr/>
                <p:nvPr/>
              </p:nvSpPr>
              <p:spPr>
                <a:xfrm>
                  <a:off x="680982" y="354462"/>
                  <a:ext cx="30" cy="317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058" fill="none" extrusionOk="0">
                      <a:moveTo>
                        <a:pt x="0" y="0"/>
                      </a:moveTo>
                      <a:lnTo>
                        <a:pt x="0" y="1058"/>
                      </a:lnTo>
                    </a:path>
                  </a:pathLst>
                </a:custGeom>
                <a:noFill/>
                <a:ln w="8825" cap="flat" cmpd="sng">
                  <a:solidFill>
                    <a:schemeClr val="accent1"/>
                  </a:solidFill>
                  <a:prstDash val="solid"/>
                  <a:miter lim="271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709" name="Google Shape;709;p11"/>
                <p:cNvSpPr/>
                <p:nvPr/>
              </p:nvSpPr>
              <p:spPr>
                <a:xfrm>
                  <a:off x="711082" y="354462"/>
                  <a:ext cx="30" cy="317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058" fill="none" extrusionOk="0">
                      <a:moveTo>
                        <a:pt x="1" y="0"/>
                      </a:moveTo>
                      <a:lnTo>
                        <a:pt x="1" y="1058"/>
                      </a:lnTo>
                    </a:path>
                  </a:pathLst>
                </a:custGeom>
                <a:noFill/>
                <a:ln w="8825" cap="flat" cmpd="sng">
                  <a:solidFill>
                    <a:schemeClr val="accent1"/>
                  </a:solidFill>
                  <a:prstDash val="solid"/>
                  <a:miter lim="271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710" name="Google Shape;710;p11"/>
                <p:cNvSpPr/>
                <p:nvPr/>
              </p:nvSpPr>
              <p:spPr>
                <a:xfrm>
                  <a:off x="739591" y="354462"/>
                  <a:ext cx="30" cy="317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058" fill="none" extrusionOk="0">
                      <a:moveTo>
                        <a:pt x="0" y="0"/>
                      </a:moveTo>
                      <a:lnTo>
                        <a:pt x="0" y="1058"/>
                      </a:lnTo>
                    </a:path>
                  </a:pathLst>
                </a:custGeom>
                <a:noFill/>
                <a:ln w="8825" cap="flat" cmpd="sng">
                  <a:solidFill>
                    <a:schemeClr val="accent1"/>
                  </a:solidFill>
                  <a:prstDash val="solid"/>
                  <a:miter lim="271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711" name="Google Shape;711;p11"/>
                <p:cNvSpPr/>
                <p:nvPr/>
              </p:nvSpPr>
              <p:spPr>
                <a:xfrm>
                  <a:off x="768881" y="354462"/>
                  <a:ext cx="30" cy="317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058" fill="none" extrusionOk="0">
                      <a:moveTo>
                        <a:pt x="1" y="0"/>
                      </a:moveTo>
                      <a:lnTo>
                        <a:pt x="1" y="1058"/>
                      </a:lnTo>
                    </a:path>
                  </a:pathLst>
                </a:custGeom>
                <a:noFill/>
                <a:ln w="8825" cap="flat" cmpd="sng">
                  <a:solidFill>
                    <a:schemeClr val="accent1"/>
                  </a:solidFill>
                  <a:prstDash val="solid"/>
                  <a:miter lim="271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712" name="Google Shape;712;p11"/>
                <p:cNvSpPr/>
                <p:nvPr/>
              </p:nvSpPr>
              <p:spPr>
                <a:xfrm>
                  <a:off x="593863" y="203872"/>
                  <a:ext cx="30" cy="317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058" fill="none" extrusionOk="0">
                      <a:moveTo>
                        <a:pt x="1" y="0"/>
                      </a:moveTo>
                      <a:lnTo>
                        <a:pt x="1" y="1058"/>
                      </a:lnTo>
                    </a:path>
                  </a:pathLst>
                </a:custGeom>
                <a:noFill/>
                <a:ln w="8825" cap="flat" cmpd="sng">
                  <a:solidFill>
                    <a:schemeClr val="accent1"/>
                  </a:solidFill>
                  <a:prstDash val="solid"/>
                  <a:miter lim="271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713" name="Google Shape;713;p11"/>
                <p:cNvSpPr/>
                <p:nvPr/>
              </p:nvSpPr>
              <p:spPr>
                <a:xfrm>
                  <a:off x="623183" y="203872"/>
                  <a:ext cx="30" cy="317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058" fill="none" extrusionOk="0">
                      <a:moveTo>
                        <a:pt x="0" y="0"/>
                      </a:moveTo>
                      <a:lnTo>
                        <a:pt x="0" y="1058"/>
                      </a:lnTo>
                    </a:path>
                  </a:pathLst>
                </a:custGeom>
                <a:noFill/>
                <a:ln w="8825" cap="flat" cmpd="sng">
                  <a:solidFill>
                    <a:schemeClr val="accent1"/>
                  </a:solidFill>
                  <a:prstDash val="solid"/>
                  <a:miter lim="271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714" name="Google Shape;714;p11"/>
                <p:cNvSpPr/>
                <p:nvPr/>
              </p:nvSpPr>
              <p:spPr>
                <a:xfrm>
                  <a:off x="651662" y="203872"/>
                  <a:ext cx="30" cy="317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058" fill="none" extrusionOk="0">
                      <a:moveTo>
                        <a:pt x="1" y="0"/>
                      </a:moveTo>
                      <a:lnTo>
                        <a:pt x="1" y="1058"/>
                      </a:lnTo>
                    </a:path>
                  </a:pathLst>
                </a:custGeom>
                <a:noFill/>
                <a:ln w="8825" cap="flat" cmpd="sng">
                  <a:solidFill>
                    <a:schemeClr val="accent1"/>
                  </a:solidFill>
                  <a:prstDash val="solid"/>
                  <a:miter lim="271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715" name="Google Shape;715;p11"/>
                <p:cNvSpPr/>
                <p:nvPr/>
              </p:nvSpPr>
              <p:spPr>
                <a:xfrm>
                  <a:off x="680982" y="203872"/>
                  <a:ext cx="30" cy="317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058" fill="none" extrusionOk="0">
                      <a:moveTo>
                        <a:pt x="0" y="0"/>
                      </a:moveTo>
                      <a:lnTo>
                        <a:pt x="0" y="1058"/>
                      </a:lnTo>
                    </a:path>
                  </a:pathLst>
                </a:custGeom>
                <a:noFill/>
                <a:ln w="8825" cap="flat" cmpd="sng">
                  <a:solidFill>
                    <a:schemeClr val="accent1"/>
                  </a:solidFill>
                  <a:prstDash val="solid"/>
                  <a:miter lim="271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716" name="Google Shape;716;p11"/>
                <p:cNvSpPr/>
                <p:nvPr/>
              </p:nvSpPr>
              <p:spPr>
                <a:xfrm>
                  <a:off x="711082" y="203872"/>
                  <a:ext cx="30" cy="317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058" fill="none" extrusionOk="0">
                      <a:moveTo>
                        <a:pt x="1" y="0"/>
                      </a:moveTo>
                      <a:lnTo>
                        <a:pt x="1" y="1058"/>
                      </a:lnTo>
                    </a:path>
                  </a:pathLst>
                </a:custGeom>
                <a:noFill/>
                <a:ln w="8825" cap="flat" cmpd="sng">
                  <a:solidFill>
                    <a:schemeClr val="accent1"/>
                  </a:solidFill>
                  <a:prstDash val="solid"/>
                  <a:miter lim="271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717" name="Google Shape;717;p11"/>
                <p:cNvSpPr/>
                <p:nvPr/>
              </p:nvSpPr>
              <p:spPr>
                <a:xfrm>
                  <a:off x="739591" y="203872"/>
                  <a:ext cx="30" cy="317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058" fill="none" extrusionOk="0">
                      <a:moveTo>
                        <a:pt x="0" y="0"/>
                      </a:moveTo>
                      <a:lnTo>
                        <a:pt x="0" y="1058"/>
                      </a:lnTo>
                    </a:path>
                  </a:pathLst>
                </a:custGeom>
                <a:noFill/>
                <a:ln w="8825" cap="flat" cmpd="sng">
                  <a:solidFill>
                    <a:schemeClr val="accent1"/>
                  </a:solidFill>
                  <a:prstDash val="solid"/>
                  <a:miter lim="271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718" name="Google Shape;718;p11"/>
                <p:cNvSpPr/>
                <p:nvPr/>
              </p:nvSpPr>
              <p:spPr>
                <a:xfrm>
                  <a:off x="768881" y="203872"/>
                  <a:ext cx="30" cy="317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058" fill="none" extrusionOk="0">
                      <a:moveTo>
                        <a:pt x="1" y="0"/>
                      </a:moveTo>
                      <a:lnTo>
                        <a:pt x="1" y="1058"/>
                      </a:lnTo>
                    </a:path>
                  </a:pathLst>
                </a:custGeom>
                <a:noFill/>
                <a:ln w="8825" cap="flat" cmpd="sng">
                  <a:solidFill>
                    <a:schemeClr val="accent1"/>
                  </a:solidFill>
                  <a:prstDash val="solid"/>
                  <a:miter lim="271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719" name="Google Shape;719;p11"/>
                <p:cNvSpPr/>
                <p:nvPr/>
              </p:nvSpPr>
              <p:spPr>
                <a:xfrm>
                  <a:off x="2858683" y="-118466"/>
                  <a:ext cx="70854" cy="4900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61" h="16329" fill="none" extrusionOk="0">
                      <a:moveTo>
                        <a:pt x="2360" y="16329"/>
                      </a:moveTo>
                      <a:lnTo>
                        <a:pt x="0" y="13942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8825" cap="flat" cmpd="sng">
                  <a:solidFill>
                    <a:schemeClr val="accent1"/>
                  </a:solidFill>
                  <a:prstDash val="solid"/>
                  <a:miter lim="271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720" name="Google Shape;720;p11"/>
                <p:cNvSpPr/>
                <p:nvPr/>
              </p:nvSpPr>
              <p:spPr>
                <a:xfrm>
                  <a:off x="3136245" y="-143704"/>
                  <a:ext cx="254815" cy="9320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91" h="31058" fill="none" extrusionOk="0">
                      <a:moveTo>
                        <a:pt x="1" y="31057"/>
                      </a:moveTo>
                      <a:lnTo>
                        <a:pt x="1" y="24764"/>
                      </a:lnTo>
                      <a:lnTo>
                        <a:pt x="8490" y="16275"/>
                      </a:lnTo>
                      <a:lnTo>
                        <a:pt x="8490" y="0"/>
                      </a:lnTo>
                    </a:path>
                  </a:pathLst>
                </a:custGeom>
                <a:noFill/>
                <a:ln w="8825" cap="flat" cmpd="sng">
                  <a:solidFill>
                    <a:schemeClr val="accent1"/>
                  </a:solidFill>
                  <a:prstDash val="solid"/>
                  <a:miter lim="271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721" name="Google Shape;721;p11"/>
                <p:cNvSpPr/>
                <p:nvPr/>
              </p:nvSpPr>
              <p:spPr>
                <a:xfrm>
                  <a:off x="3232307" y="-234875"/>
                  <a:ext cx="83038" cy="5641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67" h="18798" fill="none" extrusionOk="0">
                      <a:moveTo>
                        <a:pt x="0" y="18797"/>
                      </a:moveTo>
                      <a:lnTo>
                        <a:pt x="2767" y="16003"/>
                      </a:lnTo>
                      <a:lnTo>
                        <a:pt x="2767" y="0"/>
                      </a:lnTo>
                    </a:path>
                  </a:pathLst>
                </a:custGeom>
                <a:noFill/>
                <a:ln w="8825" cap="flat" cmpd="sng">
                  <a:solidFill>
                    <a:schemeClr val="accent1"/>
                  </a:solidFill>
                  <a:prstDash val="solid"/>
                  <a:miter lim="271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722" name="Google Shape;722;p11"/>
                <p:cNvSpPr/>
                <p:nvPr/>
              </p:nvSpPr>
              <p:spPr>
                <a:xfrm>
                  <a:off x="3391030" y="-234875"/>
                  <a:ext cx="55368" cy="7309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45" h="24358" fill="none" extrusionOk="0">
                      <a:moveTo>
                        <a:pt x="0" y="24358"/>
                      </a:moveTo>
                      <a:lnTo>
                        <a:pt x="1845" y="22486"/>
                      </a:lnTo>
                      <a:lnTo>
                        <a:pt x="1845" y="0"/>
                      </a:lnTo>
                    </a:path>
                  </a:pathLst>
                </a:custGeom>
                <a:noFill/>
                <a:ln w="8825" cap="flat" cmpd="sng">
                  <a:solidFill>
                    <a:schemeClr val="accent1"/>
                  </a:solidFill>
                  <a:prstDash val="solid"/>
                  <a:miter lim="271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723" name="Google Shape;723;p11"/>
                <p:cNvSpPr/>
                <p:nvPr/>
              </p:nvSpPr>
              <p:spPr>
                <a:xfrm>
                  <a:off x="4325588" y="-151837"/>
                  <a:ext cx="92821" cy="8888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93" h="29620" fill="none" extrusionOk="0">
                      <a:moveTo>
                        <a:pt x="3093" y="29619"/>
                      </a:moveTo>
                      <a:lnTo>
                        <a:pt x="1" y="26500"/>
                      </a:lnTo>
                      <a:lnTo>
                        <a:pt x="1" y="0"/>
                      </a:lnTo>
                    </a:path>
                  </a:pathLst>
                </a:custGeom>
                <a:noFill/>
                <a:ln w="8825" cap="flat" cmpd="sng">
                  <a:solidFill>
                    <a:schemeClr val="accent1"/>
                  </a:solidFill>
                  <a:prstDash val="solid"/>
                  <a:miter lim="271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724" name="Google Shape;724;p11"/>
                <p:cNvSpPr/>
                <p:nvPr/>
              </p:nvSpPr>
              <p:spPr>
                <a:xfrm>
                  <a:off x="4411056" y="-127439"/>
                  <a:ext cx="139216" cy="6862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39" h="22867" fill="none" extrusionOk="0">
                      <a:moveTo>
                        <a:pt x="4639" y="22866"/>
                      </a:moveTo>
                      <a:lnTo>
                        <a:pt x="1" y="18228"/>
                      </a:lnTo>
                      <a:lnTo>
                        <a:pt x="1" y="7894"/>
                      </a:lnTo>
                      <a:lnTo>
                        <a:pt x="2415" y="5507"/>
                      </a:lnTo>
                      <a:lnTo>
                        <a:pt x="2415" y="1"/>
                      </a:lnTo>
                    </a:path>
                  </a:pathLst>
                </a:custGeom>
                <a:noFill/>
                <a:ln w="8825" cap="flat" cmpd="sng">
                  <a:solidFill>
                    <a:schemeClr val="accent1"/>
                  </a:solidFill>
                  <a:prstDash val="solid"/>
                  <a:miter lim="271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725" name="Google Shape;725;p11"/>
                <p:cNvSpPr/>
                <p:nvPr/>
              </p:nvSpPr>
              <p:spPr>
                <a:xfrm>
                  <a:off x="4842480" y="-118466"/>
                  <a:ext cx="76525" cy="3540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50" h="11799" fill="none" extrusionOk="0">
                      <a:moveTo>
                        <a:pt x="0" y="11799"/>
                      </a:moveTo>
                      <a:lnTo>
                        <a:pt x="2550" y="9249"/>
                      </a:lnTo>
                      <a:lnTo>
                        <a:pt x="2550" y="0"/>
                      </a:lnTo>
                    </a:path>
                  </a:pathLst>
                </a:custGeom>
                <a:noFill/>
                <a:ln w="8825" cap="flat" cmpd="sng">
                  <a:solidFill>
                    <a:schemeClr val="accent1"/>
                  </a:solidFill>
                  <a:prstDash val="solid"/>
                  <a:miter lim="271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726" name="Google Shape;726;p11"/>
                <p:cNvSpPr/>
                <p:nvPr/>
              </p:nvSpPr>
              <p:spPr>
                <a:xfrm>
                  <a:off x="3861906" y="-98119"/>
                  <a:ext cx="69203" cy="4859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06" h="16194" fill="none" extrusionOk="0">
                      <a:moveTo>
                        <a:pt x="2306" y="16193"/>
                      </a:moveTo>
                      <a:lnTo>
                        <a:pt x="0" y="13888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8825" cap="flat" cmpd="sng">
                  <a:solidFill>
                    <a:schemeClr val="accent1"/>
                  </a:solidFill>
                  <a:prstDash val="solid"/>
                  <a:miter lim="271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727" name="Google Shape;727;p11"/>
                <p:cNvSpPr/>
                <p:nvPr/>
              </p:nvSpPr>
              <p:spPr>
                <a:xfrm>
                  <a:off x="3677944" y="-98119"/>
                  <a:ext cx="110737" cy="3630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" h="12098" fill="none" extrusionOk="0">
                      <a:moveTo>
                        <a:pt x="0" y="12097"/>
                      </a:moveTo>
                      <a:lnTo>
                        <a:pt x="3689" y="8436"/>
                      </a:lnTo>
                      <a:lnTo>
                        <a:pt x="3689" y="0"/>
                      </a:lnTo>
                    </a:path>
                  </a:pathLst>
                </a:custGeom>
                <a:noFill/>
                <a:ln w="8825" cap="flat" cmpd="sng">
                  <a:solidFill>
                    <a:schemeClr val="accent1"/>
                  </a:solidFill>
                  <a:prstDash val="solid"/>
                  <a:miter lim="271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728" name="Google Shape;728;p11"/>
                <p:cNvSpPr/>
                <p:nvPr/>
              </p:nvSpPr>
              <p:spPr>
                <a:xfrm>
                  <a:off x="3721099" y="-80233"/>
                  <a:ext cx="30" cy="1384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613" fill="none" extrusionOk="0">
                      <a:moveTo>
                        <a:pt x="0" y="4612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8825" cap="flat" cmpd="sng">
                  <a:solidFill>
                    <a:schemeClr val="accent1"/>
                  </a:solidFill>
                  <a:prstDash val="solid"/>
                  <a:miter lim="271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729" name="Google Shape;729;p11"/>
                <p:cNvSpPr/>
                <p:nvPr/>
              </p:nvSpPr>
              <p:spPr>
                <a:xfrm>
                  <a:off x="4068644" y="-55805"/>
                  <a:ext cx="47266" cy="1384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5" h="4612" fill="none" extrusionOk="0">
                      <a:moveTo>
                        <a:pt x="1574" y="4612"/>
                      </a:moveTo>
                      <a:lnTo>
                        <a:pt x="1" y="3039"/>
                      </a:lnTo>
                      <a:lnTo>
                        <a:pt x="1" y="1"/>
                      </a:lnTo>
                    </a:path>
                  </a:pathLst>
                </a:custGeom>
                <a:noFill/>
                <a:ln w="8825" cap="flat" cmpd="sng">
                  <a:solidFill>
                    <a:schemeClr val="accent1"/>
                  </a:solidFill>
                  <a:prstDash val="solid"/>
                  <a:miter lim="271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730" name="Google Shape;730;p11"/>
                <p:cNvSpPr/>
                <p:nvPr/>
              </p:nvSpPr>
              <p:spPr>
                <a:xfrm>
                  <a:off x="4029571" y="-98119"/>
                  <a:ext cx="30" cy="2661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8870" fill="none" extrusionOk="0">
                      <a:moveTo>
                        <a:pt x="1" y="887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8825" cap="flat" cmpd="sng">
                  <a:solidFill>
                    <a:schemeClr val="accent1"/>
                  </a:solidFill>
                  <a:prstDash val="solid"/>
                  <a:miter lim="271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731" name="Google Shape;731;p11"/>
                <p:cNvSpPr/>
                <p:nvPr/>
              </p:nvSpPr>
              <p:spPr>
                <a:xfrm>
                  <a:off x="569465" y="127346"/>
                  <a:ext cx="224685" cy="195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87" h="652" extrusionOk="0">
                      <a:moveTo>
                        <a:pt x="0" y="1"/>
                      </a:moveTo>
                      <a:lnTo>
                        <a:pt x="0" y="652"/>
                      </a:lnTo>
                      <a:lnTo>
                        <a:pt x="7486" y="652"/>
                      </a:lnTo>
                      <a:lnTo>
                        <a:pt x="7486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732" name="Google Shape;732;p11"/>
                <p:cNvSpPr/>
                <p:nvPr/>
              </p:nvSpPr>
              <p:spPr>
                <a:xfrm>
                  <a:off x="569465" y="84192"/>
                  <a:ext cx="224685" cy="195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87" h="652" extrusionOk="0">
                      <a:moveTo>
                        <a:pt x="0" y="1"/>
                      </a:moveTo>
                      <a:lnTo>
                        <a:pt x="0" y="652"/>
                      </a:lnTo>
                      <a:lnTo>
                        <a:pt x="7486" y="652"/>
                      </a:lnTo>
                      <a:lnTo>
                        <a:pt x="7486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733" name="Google Shape;733;p11"/>
                <p:cNvSpPr/>
                <p:nvPr/>
              </p:nvSpPr>
              <p:spPr>
                <a:xfrm>
                  <a:off x="569465" y="42688"/>
                  <a:ext cx="224685" cy="195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87" h="652" extrusionOk="0">
                      <a:moveTo>
                        <a:pt x="0" y="1"/>
                      </a:moveTo>
                      <a:lnTo>
                        <a:pt x="0" y="652"/>
                      </a:lnTo>
                      <a:lnTo>
                        <a:pt x="7486" y="652"/>
                      </a:lnTo>
                      <a:lnTo>
                        <a:pt x="7486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734" name="Google Shape;734;p11"/>
                <p:cNvSpPr/>
                <p:nvPr/>
              </p:nvSpPr>
              <p:spPr>
                <a:xfrm>
                  <a:off x="569465" y="374"/>
                  <a:ext cx="224685" cy="187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87" h="625" extrusionOk="0">
                      <a:moveTo>
                        <a:pt x="0" y="0"/>
                      </a:moveTo>
                      <a:lnTo>
                        <a:pt x="0" y="624"/>
                      </a:lnTo>
                      <a:lnTo>
                        <a:pt x="7486" y="624"/>
                      </a:lnTo>
                      <a:lnTo>
                        <a:pt x="7486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735" name="Google Shape;735;p11"/>
                <p:cNvSpPr/>
                <p:nvPr/>
              </p:nvSpPr>
              <p:spPr>
                <a:xfrm>
                  <a:off x="569465" y="-41970"/>
                  <a:ext cx="224685" cy="195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87" h="652" extrusionOk="0">
                      <a:moveTo>
                        <a:pt x="0" y="1"/>
                      </a:moveTo>
                      <a:lnTo>
                        <a:pt x="0" y="652"/>
                      </a:lnTo>
                      <a:lnTo>
                        <a:pt x="7486" y="652"/>
                      </a:lnTo>
                      <a:lnTo>
                        <a:pt x="7486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736" name="Google Shape;736;p11"/>
                <p:cNvSpPr/>
                <p:nvPr/>
              </p:nvSpPr>
              <p:spPr>
                <a:xfrm>
                  <a:off x="207244" y="2177779"/>
                  <a:ext cx="117219" cy="260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06" h="869" extrusionOk="0">
                      <a:moveTo>
                        <a:pt x="0" y="0"/>
                      </a:moveTo>
                      <a:lnTo>
                        <a:pt x="0" y="868"/>
                      </a:lnTo>
                      <a:lnTo>
                        <a:pt x="3906" y="868"/>
                      </a:lnTo>
                      <a:lnTo>
                        <a:pt x="3906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737" name="Google Shape;737;p11"/>
                <p:cNvSpPr/>
                <p:nvPr/>
              </p:nvSpPr>
              <p:spPr>
                <a:xfrm>
                  <a:off x="207244" y="2121601"/>
                  <a:ext cx="117219" cy="268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06" h="896" extrusionOk="0">
                      <a:moveTo>
                        <a:pt x="0" y="1"/>
                      </a:moveTo>
                      <a:lnTo>
                        <a:pt x="0" y="896"/>
                      </a:lnTo>
                      <a:lnTo>
                        <a:pt x="3906" y="896"/>
                      </a:lnTo>
                      <a:lnTo>
                        <a:pt x="3906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738" name="Google Shape;738;p11"/>
                <p:cNvSpPr/>
                <p:nvPr/>
              </p:nvSpPr>
              <p:spPr>
                <a:xfrm>
                  <a:off x="207244" y="2066262"/>
                  <a:ext cx="117219" cy="260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06" h="869" extrusionOk="0">
                      <a:moveTo>
                        <a:pt x="0" y="0"/>
                      </a:moveTo>
                      <a:lnTo>
                        <a:pt x="0" y="868"/>
                      </a:lnTo>
                      <a:lnTo>
                        <a:pt x="3906" y="868"/>
                      </a:lnTo>
                      <a:lnTo>
                        <a:pt x="3906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739" name="Google Shape;739;p11"/>
                <p:cNvSpPr/>
                <p:nvPr/>
              </p:nvSpPr>
              <p:spPr>
                <a:xfrm>
                  <a:off x="207244" y="2010084"/>
                  <a:ext cx="117219" cy="268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06" h="896" extrusionOk="0">
                      <a:moveTo>
                        <a:pt x="0" y="1"/>
                      </a:moveTo>
                      <a:lnTo>
                        <a:pt x="0" y="896"/>
                      </a:lnTo>
                      <a:lnTo>
                        <a:pt x="3906" y="896"/>
                      </a:lnTo>
                      <a:lnTo>
                        <a:pt x="3906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740" name="Google Shape;740;p11"/>
                <p:cNvSpPr/>
                <p:nvPr/>
              </p:nvSpPr>
              <p:spPr>
                <a:xfrm>
                  <a:off x="207244" y="1954745"/>
                  <a:ext cx="117219" cy="260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06" h="869" extrusionOk="0">
                      <a:moveTo>
                        <a:pt x="0" y="0"/>
                      </a:moveTo>
                      <a:lnTo>
                        <a:pt x="0" y="868"/>
                      </a:lnTo>
                      <a:lnTo>
                        <a:pt x="3906" y="868"/>
                      </a:lnTo>
                      <a:lnTo>
                        <a:pt x="3906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741" name="Google Shape;741;p11"/>
                <p:cNvSpPr/>
                <p:nvPr/>
              </p:nvSpPr>
              <p:spPr>
                <a:xfrm flipH="1">
                  <a:off x="1707796" y="226649"/>
                  <a:ext cx="50507" cy="505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3" h="1683" fill="none" extrusionOk="0">
                      <a:moveTo>
                        <a:pt x="0" y="841"/>
                      </a:moveTo>
                      <a:cubicBezTo>
                        <a:pt x="0" y="353"/>
                        <a:pt x="380" y="1"/>
                        <a:pt x="841" y="1"/>
                      </a:cubicBezTo>
                      <a:cubicBezTo>
                        <a:pt x="1302" y="1"/>
                        <a:pt x="1682" y="353"/>
                        <a:pt x="1682" y="841"/>
                      </a:cubicBezTo>
                      <a:cubicBezTo>
                        <a:pt x="1682" y="1303"/>
                        <a:pt x="1302" y="1682"/>
                        <a:pt x="841" y="1682"/>
                      </a:cubicBezTo>
                      <a:cubicBezTo>
                        <a:pt x="380" y="1682"/>
                        <a:pt x="0" y="1303"/>
                        <a:pt x="0" y="841"/>
                      </a:cubicBezTo>
                      <a:close/>
                    </a:path>
                  </a:pathLst>
                </a:custGeom>
                <a:noFill/>
                <a:ln w="8825" cap="flat" cmpd="sng">
                  <a:solidFill>
                    <a:schemeClr val="accent1"/>
                  </a:solidFill>
                  <a:prstDash val="solid"/>
                  <a:miter lim="271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742" name="Google Shape;742;p11"/>
                <p:cNvSpPr/>
                <p:nvPr/>
              </p:nvSpPr>
              <p:spPr>
                <a:xfrm flipH="1">
                  <a:off x="1957689" y="554689"/>
                  <a:ext cx="51317" cy="513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0" h="1710" fill="none" extrusionOk="0">
                      <a:moveTo>
                        <a:pt x="0" y="868"/>
                      </a:moveTo>
                      <a:cubicBezTo>
                        <a:pt x="0" y="380"/>
                        <a:pt x="380" y="1"/>
                        <a:pt x="868" y="1"/>
                      </a:cubicBezTo>
                      <a:cubicBezTo>
                        <a:pt x="1329" y="1"/>
                        <a:pt x="1709" y="380"/>
                        <a:pt x="1709" y="868"/>
                      </a:cubicBezTo>
                      <a:cubicBezTo>
                        <a:pt x="1709" y="1330"/>
                        <a:pt x="1329" y="1709"/>
                        <a:pt x="868" y="1709"/>
                      </a:cubicBezTo>
                      <a:cubicBezTo>
                        <a:pt x="380" y="1709"/>
                        <a:pt x="0" y="1330"/>
                        <a:pt x="0" y="868"/>
                      </a:cubicBezTo>
                      <a:close/>
                    </a:path>
                  </a:pathLst>
                </a:custGeom>
                <a:noFill/>
                <a:ln w="8825" cap="flat" cmpd="sng">
                  <a:solidFill>
                    <a:schemeClr val="accent1"/>
                  </a:solidFill>
                  <a:prstDash val="solid"/>
                  <a:miter lim="271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743" name="Google Shape;743;p11"/>
                <p:cNvSpPr/>
                <p:nvPr/>
              </p:nvSpPr>
              <p:spPr>
                <a:xfrm flipH="1">
                  <a:off x="2048049" y="346299"/>
                  <a:ext cx="51317" cy="513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0" h="1710" extrusionOk="0">
                      <a:moveTo>
                        <a:pt x="841" y="1"/>
                      </a:moveTo>
                      <a:cubicBezTo>
                        <a:pt x="380" y="1"/>
                        <a:pt x="1" y="381"/>
                        <a:pt x="1" y="842"/>
                      </a:cubicBezTo>
                      <a:cubicBezTo>
                        <a:pt x="1" y="1330"/>
                        <a:pt x="380" y="1710"/>
                        <a:pt x="841" y="1710"/>
                      </a:cubicBezTo>
                      <a:cubicBezTo>
                        <a:pt x="1330" y="1710"/>
                        <a:pt x="1709" y="1330"/>
                        <a:pt x="1709" y="842"/>
                      </a:cubicBezTo>
                      <a:cubicBezTo>
                        <a:pt x="1709" y="381"/>
                        <a:pt x="1330" y="1"/>
                        <a:pt x="841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744" name="Google Shape;744;p11"/>
                <p:cNvSpPr/>
                <p:nvPr/>
              </p:nvSpPr>
              <p:spPr>
                <a:xfrm flipH="1">
                  <a:off x="2048049" y="264912"/>
                  <a:ext cx="51317" cy="521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0" h="1737" fill="none" extrusionOk="0">
                      <a:moveTo>
                        <a:pt x="1" y="841"/>
                      </a:moveTo>
                      <a:cubicBezTo>
                        <a:pt x="1" y="380"/>
                        <a:pt x="380" y="0"/>
                        <a:pt x="841" y="0"/>
                      </a:cubicBezTo>
                      <a:cubicBezTo>
                        <a:pt x="1330" y="0"/>
                        <a:pt x="1709" y="380"/>
                        <a:pt x="1709" y="841"/>
                      </a:cubicBezTo>
                      <a:cubicBezTo>
                        <a:pt x="1709" y="1330"/>
                        <a:pt x="1330" y="1709"/>
                        <a:pt x="841" y="1709"/>
                      </a:cubicBezTo>
                      <a:cubicBezTo>
                        <a:pt x="380" y="1736"/>
                        <a:pt x="1" y="1330"/>
                        <a:pt x="1" y="841"/>
                      </a:cubicBezTo>
                      <a:close/>
                    </a:path>
                  </a:pathLst>
                </a:custGeom>
                <a:noFill/>
                <a:ln w="8825" cap="flat" cmpd="sng">
                  <a:solidFill>
                    <a:schemeClr val="accent1"/>
                  </a:solidFill>
                  <a:prstDash val="solid"/>
                  <a:miter lim="271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745" name="Google Shape;745;p11"/>
                <p:cNvSpPr/>
                <p:nvPr/>
              </p:nvSpPr>
              <p:spPr>
                <a:xfrm flipH="1">
                  <a:off x="2048049" y="184335"/>
                  <a:ext cx="51317" cy="512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0" h="1709" fill="none" extrusionOk="0">
                      <a:moveTo>
                        <a:pt x="1" y="868"/>
                      </a:moveTo>
                      <a:cubicBezTo>
                        <a:pt x="1" y="380"/>
                        <a:pt x="380" y="0"/>
                        <a:pt x="841" y="0"/>
                      </a:cubicBezTo>
                      <a:cubicBezTo>
                        <a:pt x="1330" y="0"/>
                        <a:pt x="1709" y="380"/>
                        <a:pt x="1709" y="868"/>
                      </a:cubicBezTo>
                      <a:cubicBezTo>
                        <a:pt x="1709" y="1329"/>
                        <a:pt x="1330" y="1709"/>
                        <a:pt x="841" y="1709"/>
                      </a:cubicBezTo>
                      <a:cubicBezTo>
                        <a:pt x="380" y="1709"/>
                        <a:pt x="1" y="1329"/>
                        <a:pt x="1" y="868"/>
                      </a:cubicBezTo>
                      <a:close/>
                    </a:path>
                  </a:pathLst>
                </a:custGeom>
                <a:noFill/>
                <a:ln w="8825" cap="flat" cmpd="sng">
                  <a:solidFill>
                    <a:schemeClr val="accent1"/>
                  </a:solidFill>
                  <a:prstDash val="solid"/>
                  <a:miter lim="271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746" name="Google Shape;746;p11"/>
                <p:cNvSpPr/>
                <p:nvPr/>
              </p:nvSpPr>
              <p:spPr>
                <a:xfrm flipH="1">
                  <a:off x="1713498" y="558770"/>
                  <a:ext cx="51317" cy="512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0" h="1709" fill="none" extrusionOk="0">
                      <a:moveTo>
                        <a:pt x="0" y="868"/>
                      </a:moveTo>
                      <a:cubicBezTo>
                        <a:pt x="0" y="380"/>
                        <a:pt x="380" y="0"/>
                        <a:pt x="868" y="0"/>
                      </a:cubicBezTo>
                      <a:cubicBezTo>
                        <a:pt x="1329" y="0"/>
                        <a:pt x="1709" y="380"/>
                        <a:pt x="1709" y="868"/>
                      </a:cubicBezTo>
                      <a:cubicBezTo>
                        <a:pt x="1709" y="1329"/>
                        <a:pt x="1329" y="1709"/>
                        <a:pt x="868" y="1709"/>
                      </a:cubicBezTo>
                      <a:cubicBezTo>
                        <a:pt x="407" y="1709"/>
                        <a:pt x="0" y="1329"/>
                        <a:pt x="0" y="868"/>
                      </a:cubicBezTo>
                      <a:close/>
                    </a:path>
                  </a:pathLst>
                </a:custGeom>
                <a:noFill/>
                <a:ln w="8825" cap="flat" cmpd="sng">
                  <a:solidFill>
                    <a:schemeClr val="lt2"/>
                  </a:solidFill>
                  <a:prstDash val="solid"/>
                  <a:miter lim="271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747" name="Google Shape;747;p11"/>
                <p:cNvSpPr/>
                <p:nvPr/>
              </p:nvSpPr>
              <p:spPr>
                <a:xfrm flipH="1">
                  <a:off x="1787593" y="63845"/>
                  <a:ext cx="51287" cy="505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9" h="1683" extrusionOk="0">
                      <a:moveTo>
                        <a:pt x="841" y="1"/>
                      </a:moveTo>
                      <a:cubicBezTo>
                        <a:pt x="380" y="1"/>
                        <a:pt x="0" y="353"/>
                        <a:pt x="0" y="842"/>
                      </a:cubicBezTo>
                      <a:cubicBezTo>
                        <a:pt x="0" y="1303"/>
                        <a:pt x="380" y="1683"/>
                        <a:pt x="841" y="1683"/>
                      </a:cubicBezTo>
                      <a:cubicBezTo>
                        <a:pt x="1329" y="1683"/>
                        <a:pt x="1709" y="1303"/>
                        <a:pt x="1709" y="842"/>
                      </a:cubicBezTo>
                      <a:cubicBezTo>
                        <a:pt x="1709" y="353"/>
                        <a:pt x="1329" y="1"/>
                        <a:pt x="841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748" name="Google Shape;748;p11"/>
                <p:cNvSpPr/>
                <p:nvPr/>
              </p:nvSpPr>
              <p:spPr>
                <a:xfrm flipH="1">
                  <a:off x="1863278" y="-216148"/>
                  <a:ext cx="100954" cy="10134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64" h="33770" fill="none" extrusionOk="0">
                      <a:moveTo>
                        <a:pt x="3363" y="33769"/>
                      </a:moveTo>
                      <a:lnTo>
                        <a:pt x="3363" y="25904"/>
                      </a:lnTo>
                      <a:lnTo>
                        <a:pt x="0" y="22567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8825" cap="flat" cmpd="sng">
                  <a:solidFill>
                    <a:schemeClr val="lt2"/>
                  </a:solidFill>
                  <a:prstDash val="solid"/>
                  <a:miter lim="271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749" name="Google Shape;749;p11"/>
                <p:cNvSpPr/>
                <p:nvPr/>
              </p:nvSpPr>
              <p:spPr>
                <a:xfrm flipH="1">
                  <a:off x="1758273" y="-151837"/>
                  <a:ext cx="141677" cy="7171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21" h="23897" fill="none" extrusionOk="0">
                      <a:moveTo>
                        <a:pt x="4720" y="23896"/>
                      </a:moveTo>
                      <a:lnTo>
                        <a:pt x="1" y="19177"/>
                      </a:lnTo>
                      <a:lnTo>
                        <a:pt x="1" y="0"/>
                      </a:lnTo>
                    </a:path>
                  </a:pathLst>
                </a:custGeom>
                <a:noFill/>
                <a:ln w="8825" cap="flat" cmpd="sng">
                  <a:solidFill>
                    <a:schemeClr val="lt2"/>
                  </a:solidFill>
                  <a:prstDash val="solid"/>
                  <a:miter lim="271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750" name="Google Shape;750;p11"/>
                <p:cNvSpPr/>
                <p:nvPr/>
              </p:nvSpPr>
              <p:spPr>
                <a:xfrm flipH="1">
                  <a:off x="1764785" y="-391167"/>
                  <a:ext cx="48886" cy="4550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29" h="15163" fill="none" extrusionOk="0">
                      <a:moveTo>
                        <a:pt x="1" y="15163"/>
                      </a:moveTo>
                      <a:lnTo>
                        <a:pt x="1" y="11881"/>
                      </a:lnTo>
                      <a:lnTo>
                        <a:pt x="1628" y="10281"/>
                      </a:lnTo>
                      <a:lnTo>
                        <a:pt x="1628" y="1"/>
                      </a:lnTo>
                    </a:path>
                  </a:pathLst>
                </a:custGeom>
                <a:noFill/>
                <a:ln w="8825" cap="flat" cmpd="sng">
                  <a:solidFill>
                    <a:schemeClr val="lt2"/>
                  </a:solidFill>
                  <a:prstDash val="solid"/>
                  <a:miter lim="271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751" name="Google Shape;751;p11"/>
                <p:cNvSpPr/>
                <p:nvPr/>
              </p:nvSpPr>
              <p:spPr>
                <a:xfrm flipH="1">
                  <a:off x="2136789" y="-151837"/>
                  <a:ext cx="92821" cy="8888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93" h="29620" fill="none" extrusionOk="0">
                      <a:moveTo>
                        <a:pt x="3093" y="29619"/>
                      </a:moveTo>
                      <a:lnTo>
                        <a:pt x="1" y="26500"/>
                      </a:lnTo>
                      <a:lnTo>
                        <a:pt x="1" y="0"/>
                      </a:lnTo>
                    </a:path>
                  </a:pathLst>
                </a:custGeom>
                <a:noFill/>
                <a:ln w="8825" cap="flat" cmpd="sng">
                  <a:solidFill>
                    <a:schemeClr val="accent1"/>
                  </a:solidFill>
                  <a:prstDash val="solid"/>
                  <a:miter lim="271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752" name="Google Shape;752;p11"/>
                <p:cNvSpPr/>
                <p:nvPr/>
              </p:nvSpPr>
              <p:spPr>
                <a:xfrm flipH="1">
                  <a:off x="2004925" y="-127439"/>
                  <a:ext cx="139216" cy="6862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39" h="22867" fill="none" extrusionOk="0">
                      <a:moveTo>
                        <a:pt x="4639" y="22866"/>
                      </a:moveTo>
                      <a:lnTo>
                        <a:pt x="1" y="18228"/>
                      </a:lnTo>
                      <a:lnTo>
                        <a:pt x="1" y="7894"/>
                      </a:lnTo>
                      <a:lnTo>
                        <a:pt x="2415" y="5507"/>
                      </a:lnTo>
                      <a:lnTo>
                        <a:pt x="2415" y="1"/>
                      </a:lnTo>
                    </a:path>
                  </a:pathLst>
                </a:custGeom>
                <a:noFill/>
                <a:ln w="8825" cap="flat" cmpd="sng">
                  <a:solidFill>
                    <a:schemeClr val="accent1"/>
                  </a:solidFill>
                  <a:prstDash val="solid"/>
                  <a:miter lim="271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753" name="Google Shape;753;p11"/>
                <p:cNvSpPr/>
                <p:nvPr/>
              </p:nvSpPr>
              <p:spPr>
                <a:xfrm flipH="1">
                  <a:off x="1636192" y="-118466"/>
                  <a:ext cx="76525" cy="3540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50" h="11799" fill="none" extrusionOk="0">
                      <a:moveTo>
                        <a:pt x="0" y="11799"/>
                      </a:moveTo>
                      <a:lnTo>
                        <a:pt x="2550" y="9249"/>
                      </a:lnTo>
                      <a:lnTo>
                        <a:pt x="2550" y="0"/>
                      </a:lnTo>
                    </a:path>
                  </a:pathLst>
                </a:custGeom>
                <a:noFill/>
                <a:ln w="8825" cap="flat" cmpd="sng">
                  <a:solidFill>
                    <a:schemeClr val="accent1"/>
                  </a:solidFill>
                  <a:prstDash val="solid"/>
                  <a:miter lim="271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  <p:sp>
            <p:nvSpPr>
              <p:cNvPr id="754" name="Google Shape;754;p11"/>
              <p:cNvSpPr/>
              <p:nvPr/>
            </p:nvSpPr>
            <p:spPr>
              <a:xfrm>
                <a:off x="1186470" y="737029"/>
                <a:ext cx="101764" cy="101764"/>
              </a:xfrm>
              <a:custGeom>
                <a:avLst/>
                <a:gdLst/>
                <a:ahLst/>
                <a:cxnLst/>
                <a:rect l="l" t="t" r="r" b="b"/>
                <a:pathLst>
                  <a:path w="3391" h="3391" fill="none" extrusionOk="0">
                    <a:moveTo>
                      <a:pt x="0" y="1709"/>
                    </a:moveTo>
                    <a:cubicBezTo>
                      <a:pt x="0" y="760"/>
                      <a:pt x="760" y="0"/>
                      <a:pt x="1682" y="0"/>
                    </a:cubicBezTo>
                    <a:cubicBezTo>
                      <a:pt x="2631" y="0"/>
                      <a:pt x="3391" y="787"/>
                      <a:pt x="3391" y="1709"/>
                    </a:cubicBezTo>
                    <a:cubicBezTo>
                      <a:pt x="3391" y="2658"/>
                      <a:pt x="2604" y="3391"/>
                      <a:pt x="1682" y="3391"/>
                    </a:cubicBezTo>
                    <a:cubicBezTo>
                      <a:pt x="760" y="3391"/>
                      <a:pt x="0" y="2631"/>
                      <a:pt x="0" y="1709"/>
                    </a:cubicBezTo>
                    <a:close/>
                  </a:path>
                </a:pathLst>
              </a:custGeom>
              <a:noFill/>
              <a:ln w="8825" cap="flat" cmpd="sng">
                <a:solidFill>
                  <a:schemeClr val="accent1"/>
                </a:solidFill>
                <a:prstDash val="solid"/>
                <a:miter lim="271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55" name="Google Shape;755;p11"/>
              <p:cNvSpPr/>
              <p:nvPr/>
            </p:nvSpPr>
            <p:spPr>
              <a:xfrm>
                <a:off x="2493048" y="780964"/>
                <a:ext cx="101794" cy="101794"/>
              </a:xfrm>
              <a:custGeom>
                <a:avLst/>
                <a:gdLst/>
                <a:ahLst/>
                <a:cxnLst/>
                <a:rect l="l" t="t" r="r" b="b"/>
                <a:pathLst>
                  <a:path w="3392" h="3392" fill="none" extrusionOk="0">
                    <a:moveTo>
                      <a:pt x="3391" y="1683"/>
                    </a:moveTo>
                    <a:cubicBezTo>
                      <a:pt x="3391" y="2632"/>
                      <a:pt x="2632" y="3391"/>
                      <a:pt x="1683" y="3391"/>
                    </a:cubicBezTo>
                    <a:cubicBezTo>
                      <a:pt x="760" y="3391"/>
                      <a:pt x="1" y="2632"/>
                      <a:pt x="1" y="1683"/>
                    </a:cubicBezTo>
                    <a:cubicBezTo>
                      <a:pt x="1" y="760"/>
                      <a:pt x="760" y="1"/>
                      <a:pt x="1683" y="1"/>
                    </a:cubicBezTo>
                    <a:cubicBezTo>
                      <a:pt x="2632" y="1"/>
                      <a:pt x="3391" y="760"/>
                      <a:pt x="3391" y="1683"/>
                    </a:cubicBezTo>
                    <a:close/>
                  </a:path>
                </a:pathLst>
              </a:custGeom>
              <a:noFill/>
              <a:ln w="8825" cap="flat" cmpd="sng">
                <a:solidFill>
                  <a:schemeClr val="accent1"/>
                </a:solidFill>
                <a:prstDash val="solid"/>
                <a:miter lim="271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56" name="Google Shape;756;p11"/>
              <p:cNvSpPr/>
              <p:nvPr/>
            </p:nvSpPr>
            <p:spPr>
              <a:xfrm>
                <a:off x="3761792" y="640157"/>
                <a:ext cx="51317" cy="51317"/>
              </a:xfrm>
              <a:custGeom>
                <a:avLst/>
                <a:gdLst/>
                <a:ahLst/>
                <a:cxnLst/>
                <a:rect l="l" t="t" r="r" b="b"/>
                <a:pathLst>
                  <a:path w="1710" h="1710" fill="none" extrusionOk="0">
                    <a:moveTo>
                      <a:pt x="0" y="868"/>
                    </a:moveTo>
                    <a:cubicBezTo>
                      <a:pt x="0" y="380"/>
                      <a:pt x="380" y="1"/>
                      <a:pt x="868" y="1"/>
                    </a:cubicBezTo>
                    <a:cubicBezTo>
                      <a:pt x="1329" y="1"/>
                      <a:pt x="1709" y="380"/>
                      <a:pt x="1709" y="868"/>
                    </a:cubicBezTo>
                    <a:cubicBezTo>
                      <a:pt x="1709" y="1330"/>
                      <a:pt x="1329" y="1709"/>
                      <a:pt x="868" y="1709"/>
                    </a:cubicBezTo>
                    <a:cubicBezTo>
                      <a:pt x="407" y="1709"/>
                      <a:pt x="0" y="1330"/>
                      <a:pt x="0" y="868"/>
                    </a:cubicBezTo>
                    <a:close/>
                  </a:path>
                </a:pathLst>
              </a:custGeom>
              <a:noFill/>
              <a:ln w="8825" cap="flat" cmpd="sng">
                <a:solidFill>
                  <a:schemeClr val="accent1"/>
                </a:solidFill>
                <a:prstDash val="solid"/>
                <a:miter lim="271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57" name="Google Shape;757;p11"/>
              <p:cNvSpPr/>
              <p:nvPr/>
            </p:nvSpPr>
            <p:spPr>
              <a:xfrm>
                <a:off x="3110197" y="788316"/>
                <a:ext cx="50507" cy="50477"/>
              </a:xfrm>
              <a:custGeom>
                <a:avLst/>
                <a:gdLst/>
                <a:ahLst/>
                <a:cxnLst/>
                <a:rect l="l" t="t" r="r" b="b"/>
                <a:pathLst>
                  <a:path w="1683" h="1682" fill="none" extrusionOk="0">
                    <a:moveTo>
                      <a:pt x="1" y="841"/>
                    </a:moveTo>
                    <a:cubicBezTo>
                      <a:pt x="1" y="353"/>
                      <a:pt x="353" y="0"/>
                      <a:pt x="842" y="0"/>
                    </a:cubicBezTo>
                    <a:cubicBezTo>
                      <a:pt x="1303" y="0"/>
                      <a:pt x="1682" y="353"/>
                      <a:pt x="1682" y="841"/>
                    </a:cubicBezTo>
                    <a:cubicBezTo>
                      <a:pt x="1682" y="1302"/>
                      <a:pt x="1303" y="1682"/>
                      <a:pt x="842" y="1682"/>
                    </a:cubicBezTo>
                    <a:cubicBezTo>
                      <a:pt x="408" y="1682"/>
                      <a:pt x="1" y="1302"/>
                      <a:pt x="1" y="841"/>
                    </a:cubicBezTo>
                    <a:close/>
                  </a:path>
                </a:pathLst>
              </a:custGeom>
              <a:noFill/>
              <a:ln w="8825" cap="flat" cmpd="sng">
                <a:solidFill>
                  <a:schemeClr val="accent1"/>
                </a:solidFill>
                <a:prstDash val="solid"/>
                <a:miter lim="271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58" name="Google Shape;758;p11"/>
              <p:cNvSpPr/>
              <p:nvPr/>
            </p:nvSpPr>
            <p:spPr>
              <a:xfrm flipH="1">
                <a:off x="2042347" y="720734"/>
                <a:ext cx="101794" cy="102604"/>
              </a:xfrm>
              <a:custGeom>
                <a:avLst/>
                <a:gdLst/>
                <a:ahLst/>
                <a:cxnLst/>
                <a:rect l="l" t="t" r="r" b="b"/>
                <a:pathLst>
                  <a:path w="3392" h="3419" fill="none" extrusionOk="0">
                    <a:moveTo>
                      <a:pt x="1" y="1710"/>
                    </a:moveTo>
                    <a:cubicBezTo>
                      <a:pt x="1" y="760"/>
                      <a:pt x="787" y="1"/>
                      <a:pt x="1709" y="1"/>
                    </a:cubicBezTo>
                    <a:cubicBezTo>
                      <a:pt x="2659" y="1"/>
                      <a:pt x="3391" y="787"/>
                      <a:pt x="3391" y="1710"/>
                    </a:cubicBezTo>
                    <a:cubicBezTo>
                      <a:pt x="3391" y="2659"/>
                      <a:pt x="2605" y="3391"/>
                      <a:pt x="1709" y="3391"/>
                    </a:cubicBezTo>
                    <a:cubicBezTo>
                      <a:pt x="787" y="3418"/>
                      <a:pt x="1" y="2659"/>
                      <a:pt x="1" y="1710"/>
                    </a:cubicBezTo>
                    <a:close/>
                  </a:path>
                </a:pathLst>
              </a:custGeom>
              <a:noFill/>
              <a:ln w="8825" cap="flat" cmpd="sng">
                <a:solidFill>
                  <a:schemeClr val="accent1"/>
                </a:solidFill>
                <a:prstDash val="solid"/>
                <a:miter lim="271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sp>
          <p:nvSpPr>
            <p:cNvPr id="759" name="Google Shape;759;p11"/>
            <p:cNvSpPr/>
            <p:nvPr/>
          </p:nvSpPr>
          <p:spPr>
            <a:xfrm flipH="1">
              <a:off x="1957690" y="4230421"/>
              <a:ext cx="101764" cy="101794"/>
            </a:xfrm>
            <a:custGeom>
              <a:avLst/>
              <a:gdLst/>
              <a:ahLst/>
              <a:cxnLst/>
              <a:rect l="l" t="t" r="r" b="b"/>
              <a:pathLst>
                <a:path w="3391" h="3392" extrusionOk="0">
                  <a:moveTo>
                    <a:pt x="1709" y="1"/>
                  </a:moveTo>
                  <a:cubicBezTo>
                    <a:pt x="787" y="1"/>
                    <a:pt x="0" y="733"/>
                    <a:pt x="0" y="1683"/>
                  </a:cubicBezTo>
                  <a:cubicBezTo>
                    <a:pt x="0" y="2659"/>
                    <a:pt x="760" y="3391"/>
                    <a:pt x="1709" y="3391"/>
                  </a:cubicBezTo>
                  <a:cubicBezTo>
                    <a:pt x="2604" y="3391"/>
                    <a:pt x="3391" y="2659"/>
                    <a:pt x="3391" y="1683"/>
                  </a:cubicBezTo>
                  <a:cubicBezTo>
                    <a:pt x="3391" y="788"/>
                    <a:pt x="2658" y="1"/>
                    <a:pt x="17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0" name="Google Shape;760;p11"/>
            <p:cNvSpPr/>
            <p:nvPr/>
          </p:nvSpPr>
          <p:spPr>
            <a:xfrm>
              <a:off x="3201367" y="907966"/>
              <a:ext cx="101794" cy="101764"/>
            </a:xfrm>
            <a:custGeom>
              <a:avLst/>
              <a:gdLst/>
              <a:ahLst/>
              <a:cxnLst/>
              <a:rect l="l" t="t" r="r" b="b"/>
              <a:pathLst>
                <a:path w="3392" h="3391" extrusionOk="0">
                  <a:moveTo>
                    <a:pt x="1709" y="0"/>
                  </a:moveTo>
                  <a:cubicBezTo>
                    <a:pt x="787" y="0"/>
                    <a:pt x="1" y="733"/>
                    <a:pt x="1" y="1682"/>
                  </a:cubicBezTo>
                  <a:cubicBezTo>
                    <a:pt x="1" y="2658"/>
                    <a:pt x="760" y="3391"/>
                    <a:pt x="1709" y="3391"/>
                  </a:cubicBezTo>
                  <a:cubicBezTo>
                    <a:pt x="2604" y="3391"/>
                    <a:pt x="3391" y="2604"/>
                    <a:pt x="3391" y="1682"/>
                  </a:cubicBezTo>
                  <a:cubicBezTo>
                    <a:pt x="3391" y="787"/>
                    <a:pt x="2659" y="0"/>
                    <a:pt x="17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1" name="Google Shape;761;p11"/>
            <p:cNvSpPr/>
            <p:nvPr/>
          </p:nvSpPr>
          <p:spPr>
            <a:xfrm>
              <a:off x="677711" y="1087846"/>
              <a:ext cx="101794" cy="101794"/>
            </a:xfrm>
            <a:custGeom>
              <a:avLst/>
              <a:gdLst/>
              <a:ahLst/>
              <a:cxnLst/>
              <a:rect l="l" t="t" r="r" b="b"/>
              <a:pathLst>
                <a:path w="3392" h="3392" fill="none" extrusionOk="0">
                  <a:moveTo>
                    <a:pt x="1" y="1709"/>
                  </a:moveTo>
                  <a:cubicBezTo>
                    <a:pt x="1" y="760"/>
                    <a:pt x="760" y="1"/>
                    <a:pt x="1682" y="1"/>
                  </a:cubicBezTo>
                  <a:cubicBezTo>
                    <a:pt x="2632" y="1"/>
                    <a:pt x="3391" y="787"/>
                    <a:pt x="3391" y="1709"/>
                  </a:cubicBezTo>
                  <a:cubicBezTo>
                    <a:pt x="3391" y="2659"/>
                    <a:pt x="2605" y="3391"/>
                    <a:pt x="1682" y="3391"/>
                  </a:cubicBezTo>
                  <a:cubicBezTo>
                    <a:pt x="733" y="3391"/>
                    <a:pt x="1" y="2659"/>
                    <a:pt x="1" y="1709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2" name="Google Shape;762;p11"/>
            <p:cNvSpPr/>
            <p:nvPr/>
          </p:nvSpPr>
          <p:spPr>
            <a:xfrm>
              <a:off x="645960" y="3569703"/>
              <a:ext cx="101794" cy="101764"/>
            </a:xfrm>
            <a:custGeom>
              <a:avLst/>
              <a:gdLst/>
              <a:ahLst/>
              <a:cxnLst/>
              <a:rect l="l" t="t" r="r" b="b"/>
              <a:pathLst>
                <a:path w="3392" h="3391" fill="none" extrusionOk="0">
                  <a:moveTo>
                    <a:pt x="1" y="1709"/>
                  </a:moveTo>
                  <a:cubicBezTo>
                    <a:pt x="1" y="760"/>
                    <a:pt x="787" y="0"/>
                    <a:pt x="1683" y="0"/>
                  </a:cubicBezTo>
                  <a:cubicBezTo>
                    <a:pt x="2632" y="0"/>
                    <a:pt x="3391" y="787"/>
                    <a:pt x="3391" y="1709"/>
                  </a:cubicBezTo>
                  <a:cubicBezTo>
                    <a:pt x="3391" y="2658"/>
                    <a:pt x="2605" y="3391"/>
                    <a:pt x="1683" y="3391"/>
                  </a:cubicBezTo>
                  <a:cubicBezTo>
                    <a:pt x="733" y="3391"/>
                    <a:pt x="1" y="2658"/>
                    <a:pt x="1" y="1709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3" name="Google Shape;763;p11"/>
            <p:cNvSpPr/>
            <p:nvPr/>
          </p:nvSpPr>
          <p:spPr>
            <a:xfrm>
              <a:off x="1371242" y="640157"/>
              <a:ext cx="101764" cy="101764"/>
            </a:xfrm>
            <a:custGeom>
              <a:avLst/>
              <a:gdLst/>
              <a:ahLst/>
              <a:cxnLst/>
              <a:rect l="l" t="t" r="r" b="b"/>
              <a:pathLst>
                <a:path w="3391" h="3391" fill="none" extrusionOk="0">
                  <a:moveTo>
                    <a:pt x="0" y="1709"/>
                  </a:moveTo>
                  <a:cubicBezTo>
                    <a:pt x="0" y="760"/>
                    <a:pt x="787" y="1"/>
                    <a:pt x="1709" y="1"/>
                  </a:cubicBezTo>
                  <a:cubicBezTo>
                    <a:pt x="2658" y="1"/>
                    <a:pt x="3391" y="787"/>
                    <a:pt x="3391" y="1709"/>
                  </a:cubicBezTo>
                  <a:cubicBezTo>
                    <a:pt x="3391" y="2632"/>
                    <a:pt x="2604" y="3391"/>
                    <a:pt x="1709" y="3391"/>
                  </a:cubicBezTo>
                  <a:cubicBezTo>
                    <a:pt x="760" y="3391"/>
                    <a:pt x="0" y="2632"/>
                    <a:pt x="0" y="1709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4" name="Google Shape;764;p11"/>
            <p:cNvSpPr/>
            <p:nvPr/>
          </p:nvSpPr>
          <p:spPr>
            <a:xfrm>
              <a:off x="1371242" y="846896"/>
              <a:ext cx="101764" cy="101794"/>
            </a:xfrm>
            <a:custGeom>
              <a:avLst/>
              <a:gdLst/>
              <a:ahLst/>
              <a:cxnLst/>
              <a:rect l="l" t="t" r="r" b="b"/>
              <a:pathLst>
                <a:path w="3391" h="3392" extrusionOk="0">
                  <a:moveTo>
                    <a:pt x="1709" y="1"/>
                  </a:moveTo>
                  <a:cubicBezTo>
                    <a:pt x="787" y="1"/>
                    <a:pt x="0" y="733"/>
                    <a:pt x="0" y="1683"/>
                  </a:cubicBezTo>
                  <a:cubicBezTo>
                    <a:pt x="0" y="2659"/>
                    <a:pt x="760" y="3391"/>
                    <a:pt x="1709" y="3391"/>
                  </a:cubicBezTo>
                  <a:cubicBezTo>
                    <a:pt x="2604" y="3391"/>
                    <a:pt x="3391" y="2659"/>
                    <a:pt x="3391" y="1683"/>
                  </a:cubicBezTo>
                  <a:cubicBezTo>
                    <a:pt x="3391" y="788"/>
                    <a:pt x="2658" y="1"/>
                    <a:pt x="17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5" name="Google Shape;765;p11"/>
            <p:cNvSpPr/>
            <p:nvPr/>
          </p:nvSpPr>
          <p:spPr>
            <a:xfrm>
              <a:off x="4411056" y="720734"/>
              <a:ext cx="101794" cy="102604"/>
            </a:xfrm>
            <a:custGeom>
              <a:avLst/>
              <a:gdLst/>
              <a:ahLst/>
              <a:cxnLst/>
              <a:rect l="l" t="t" r="r" b="b"/>
              <a:pathLst>
                <a:path w="3392" h="3419" fill="none" extrusionOk="0">
                  <a:moveTo>
                    <a:pt x="1" y="1710"/>
                  </a:moveTo>
                  <a:cubicBezTo>
                    <a:pt x="1" y="760"/>
                    <a:pt x="787" y="1"/>
                    <a:pt x="1709" y="1"/>
                  </a:cubicBezTo>
                  <a:cubicBezTo>
                    <a:pt x="2659" y="1"/>
                    <a:pt x="3391" y="787"/>
                    <a:pt x="3391" y="1710"/>
                  </a:cubicBezTo>
                  <a:cubicBezTo>
                    <a:pt x="3391" y="2659"/>
                    <a:pt x="2605" y="3391"/>
                    <a:pt x="1709" y="3391"/>
                  </a:cubicBezTo>
                  <a:cubicBezTo>
                    <a:pt x="787" y="3418"/>
                    <a:pt x="1" y="2659"/>
                    <a:pt x="1" y="1710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6" name="Google Shape;766;p11"/>
            <p:cNvSpPr/>
            <p:nvPr/>
          </p:nvSpPr>
          <p:spPr>
            <a:xfrm>
              <a:off x="922712" y="927503"/>
              <a:ext cx="101794" cy="101764"/>
            </a:xfrm>
            <a:custGeom>
              <a:avLst/>
              <a:gdLst/>
              <a:ahLst/>
              <a:cxnLst/>
              <a:rect l="l" t="t" r="r" b="b"/>
              <a:pathLst>
                <a:path w="3392" h="3391" fill="none" extrusionOk="0">
                  <a:moveTo>
                    <a:pt x="1" y="1682"/>
                  </a:moveTo>
                  <a:cubicBezTo>
                    <a:pt x="1" y="733"/>
                    <a:pt x="788" y="0"/>
                    <a:pt x="1683" y="0"/>
                  </a:cubicBezTo>
                  <a:cubicBezTo>
                    <a:pt x="2605" y="0"/>
                    <a:pt x="3391" y="787"/>
                    <a:pt x="3391" y="1682"/>
                  </a:cubicBezTo>
                  <a:cubicBezTo>
                    <a:pt x="3391" y="2631"/>
                    <a:pt x="2605" y="3391"/>
                    <a:pt x="1683" y="3391"/>
                  </a:cubicBezTo>
                  <a:cubicBezTo>
                    <a:pt x="788" y="3391"/>
                    <a:pt x="1" y="2631"/>
                    <a:pt x="1" y="1682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7" name="Google Shape;767;p11"/>
            <p:cNvSpPr/>
            <p:nvPr/>
          </p:nvSpPr>
          <p:spPr>
            <a:xfrm>
              <a:off x="1152259" y="1191231"/>
              <a:ext cx="101794" cy="101764"/>
            </a:xfrm>
            <a:custGeom>
              <a:avLst/>
              <a:gdLst/>
              <a:ahLst/>
              <a:cxnLst/>
              <a:rect l="l" t="t" r="r" b="b"/>
              <a:pathLst>
                <a:path w="3392" h="3391" fill="none" extrusionOk="0">
                  <a:moveTo>
                    <a:pt x="1" y="1682"/>
                  </a:moveTo>
                  <a:cubicBezTo>
                    <a:pt x="1" y="733"/>
                    <a:pt x="787" y="0"/>
                    <a:pt x="1710" y="0"/>
                  </a:cubicBezTo>
                  <a:cubicBezTo>
                    <a:pt x="2632" y="0"/>
                    <a:pt x="3391" y="760"/>
                    <a:pt x="3391" y="1682"/>
                  </a:cubicBezTo>
                  <a:cubicBezTo>
                    <a:pt x="3391" y="2631"/>
                    <a:pt x="2632" y="3391"/>
                    <a:pt x="1710" y="3391"/>
                  </a:cubicBezTo>
                  <a:cubicBezTo>
                    <a:pt x="787" y="3391"/>
                    <a:pt x="1" y="2631"/>
                    <a:pt x="1" y="1682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8" name="Google Shape;768;p11"/>
            <p:cNvSpPr/>
            <p:nvPr/>
          </p:nvSpPr>
          <p:spPr>
            <a:xfrm>
              <a:off x="452246" y="737029"/>
              <a:ext cx="101764" cy="101764"/>
            </a:xfrm>
            <a:custGeom>
              <a:avLst/>
              <a:gdLst/>
              <a:ahLst/>
              <a:cxnLst/>
              <a:rect l="l" t="t" r="r" b="b"/>
              <a:pathLst>
                <a:path w="3391" h="3391" fill="none" extrusionOk="0">
                  <a:moveTo>
                    <a:pt x="0" y="1709"/>
                  </a:moveTo>
                  <a:cubicBezTo>
                    <a:pt x="0" y="760"/>
                    <a:pt x="787" y="0"/>
                    <a:pt x="1709" y="0"/>
                  </a:cubicBezTo>
                  <a:cubicBezTo>
                    <a:pt x="2658" y="0"/>
                    <a:pt x="3391" y="787"/>
                    <a:pt x="3391" y="1709"/>
                  </a:cubicBezTo>
                  <a:cubicBezTo>
                    <a:pt x="3391" y="2658"/>
                    <a:pt x="2631" y="3391"/>
                    <a:pt x="1709" y="3391"/>
                  </a:cubicBezTo>
                  <a:cubicBezTo>
                    <a:pt x="760" y="3391"/>
                    <a:pt x="0" y="2631"/>
                    <a:pt x="0" y="1709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9" name="Google Shape;769;p11"/>
            <p:cNvSpPr/>
            <p:nvPr/>
          </p:nvSpPr>
          <p:spPr>
            <a:xfrm>
              <a:off x="808764" y="1249030"/>
              <a:ext cx="50507" cy="50627"/>
            </a:xfrm>
            <a:custGeom>
              <a:avLst/>
              <a:gdLst/>
              <a:ahLst/>
              <a:cxnLst/>
              <a:rect l="l" t="t" r="r" b="b"/>
              <a:pathLst>
                <a:path w="1683" h="1687" extrusionOk="0">
                  <a:moveTo>
                    <a:pt x="841" y="0"/>
                  </a:moveTo>
                  <a:cubicBezTo>
                    <a:pt x="353" y="0"/>
                    <a:pt x="1" y="380"/>
                    <a:pt x="1" y="841"/>
                  </a:cubicBezTo>
                  <a:cubicBezTo>
                    <a:pt x="1" y="1300"/>
                    <a:pt x="336" y="1687"/>
                    <a:pt x="759" y="1687"/>
                  </a:cubicBezTo>
                  <a:cubicBezTo>
                    <a:pt x="786" y="1687"/>
                    <a:pt x="814" y="1685"/>
                    <a:pt x="841" y="1682"/>
                  </a:cubicBezTo>
                  <a:cubicBezTo>
                    <a:pt x="1330" y="1682"/>
                    <a:pt x="1682" y="1329"/>
                    <a:pt x="1682" y="841"/>
                  </a:cubicBezTo>
                  <a:cubicBezTo>
                    <a:pt x="1682" y="380"/>
                    <a:pt x="1330" y="0"/>
                    <a:pt x="8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0" name="Google Shape;770;p11"/>
            <p:cNvSpPr/>
            <p:nvPr/>
          </p:nvSpPr>
          <p:spPr>
            <a:xfrm>
              <a:off x="2641208" y="647480"/>
              <a:ext cx="51317" cy="51317"/>
            </a:xfrm>
            <a:custGeom>
              <a:avLst/>
              <a:gdLst/>
              <a:ahLst/>
              <a:cxnLst/>
              <a:rect l="l" t="t" r="r" b="b"/>
              <a:pathLst>
                <a:path w="1710" h="1710" fill="none" extrusionOk="0">
                  <a:moveTo>
                    <a:pt x="0" y="841"/>
                  </a:moveTo>
                  <a:cubicBezTo>
                    <a:pt x="0" y="380"/>
                    <a:pt x="380" y="1"/>
                    <a:pt x="868" y="1"/>
                  </a:cubicBezTo>
                  <a:cubicBezTo>
                    <a:pt x="1330" y="1"/>
                    <a:pt x="1709" y="380"/>
                    <a:pt x="1709" y="841"/>
                  </a:cubicBezTo>
                  <a:cubicBezTo>
                    <a:pt x="1709" y="1330"/>
                    <a:pt x="1330" y="1709"/>
                    <a:pt x="868" y="1709"/>
                  </a:cubicBezTo>
                  <a:cubicBezTo>
                    <a:pt x="380" y="1709"/>
                    <a:pt x="0" y="1330"/>
                    <a:pt x="0" y="841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1" name="Google Shape;771;p11"/>
            <p:cNvSpPr/>
            <p:nvPr/>
          </p:nvSpPr>
          <p:spPr>
            <a:xfrm>
              <a:off x="3010083" y="566903"/>
              <a:ext cx="51317" cy="52127"/>
            </a:xfrm>
            <a:custGeom>
              <a:avLst/>
              <a:gdLst/>
              <a:ahLst/>
              <a:cxnLst/>
              <a:rect l="l" t="t" r="r" b="b"/>
              <a:pathLst>
                <a:path w="1710" h="1737" fill="none" extrusionOk="0">
                  <a:moveTo>
                    <a:pt x="0" y="868"/>
                  </a:moveTo>
                  <a:cubicBezTo>
                    <a:pt x="0" y="380"/>
                    <a:pt x="380" y="0"/>
                    <a:pt x="841" y="0"/>
                  </a:cubicBezTo>
                  <a:cubicBezTo>
                    <a:pt x="1330" y="0"/>
                    <a:pt x="1709" y="380"/>
                    <a:pt x="1709" y="868"/>
                  </a:cubicBezTo>
                  <a:cubicBezTo>
                    <a:pt x="1709" y="1329"/>
                    <a:pt x="1330" y="1709"/>
                    <a:pt x="841" y="1709"/>
                  </a:cubicBezTo>
                  <a:cubicBezTo>
                    <a:pt x="407" y="1736"/>
                    <a:pt x="0" y="1329"/>
                    <a:pt x="0" y="868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2" name="Google Shape;772;p11"/>
            <p:cNvSpPr/>
            <p:nvPr/>
          </p:nvSpPr>
          <p:spPr>
            <a:xfrm>
              <a:off x="1396480" y="1030047"/>
              <a:ext cx="51287" cy="51317"/>
            </a:xfrm>
            <a:custGeom>
              <a:avLst/>
              <a:gdLst/>
              <a:ahLst/>
              <a:cxnLst/>
              <a:rect l="l" t="t" r="r" b="b"/>
              <a:pathLst>
                <a:path w="1709" h="1710" fill="none" extrusionOk="0">
                  <a:moveTo>
                    <a:pt x="0" y="842"/>
                  </a:moveTo>
                  <a:cubicBezTo>
                    <a:pt x="0" y="381"/>
                    <a:pt x="380" y="1"/>
                    <a:pt x="868" y="1"/>
                  </a:cubicBezTo>
                  <a:cubicBezTo>
                    <a:pt x="1329" y="1"/>
                    <a:pt x="1709" y="381"/>
                    <a:pt x="1709" y="842"/>
                  </a:cubicBezTo>
                  <a:cubicBezTo>
                    <a:pt x="1709" y="1330"/>
                    <a:pt x="1329" y="1710"/>
                    <a:pt x="868" y="1710"/>
                  </a:cubicBezTo>
                  <a:cubicBezTo>
                    <a:pt x="380" y="1710"/>
                    <a:pt x="0" y="1303"/>
                    <a:pt x="0" y="842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3" name="Google Shape;773;p11"/>
            <p:cNvSpPr/>
            <p:nvPr/>
          </p:nvSpPr>
          <p:spPr>
            <a:xfrm>
              <a:off x="899124" y="1472064"/>
              <a:ext cx="51317" cy="50477"/>
            </a:xfrm>
            <a:custGeom>
              <a:avLst/>
              <a:gdLst/>
              <a:ahLst/>
              <a:cxnLst/>
              <a:rect l="l" t="t" r="r" b="b"/>
              <a:pathLst>
                <a:path w="1710" h="1682" fill="none" extrusionOk="0">
                  <a:moveTo>
                    <a:pt x="0" y="841"/>
                  </a:moveTo>
                  <a:cubicBezTo>
                    <a:pt x="0" y="353"/>
                    <a:pt x="380" y="0"/>
                    <a:pt x="841" y="0"/>
                  </a:cubicBezTo>
                  <a:cubicBezTo>
                    <a:pt x="1329" y="0"/>
                    <a:pt x="1709" y="353"/>
                    <a:pt x="1709" y="841"/>
                  </a:cubicBezTo>
                  <a:cubicBezTo>
                    <a:pt x="1709" y="1302"/>
                    <a:pt x="1329" y="1682"/>
                    <a:pt x="841" y="1682"/>
                  </a:cubicBezTo>
                  <a:cubicBezTo>
                    <a:pt x="380" y="1682"/>
                    <a:pt x="0" y="1302"/>
                    <a:pt x="0" y="841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4" name="Google Shape;774;p11"/>
            <p:cNvSpPr/>
            <p:nvPr/>
          </p:nvSpPr>
          <p:spPr>
            <a:xfrm>
              <a:off x="354563" y="599464"/>
              <a:ext cx="51317" cy="51317"/>
            </a:xfrm>
            <a:custGeom>
              <a:avLst/>
              <a:gdLst/>
              <a:ahLst/>
              <a:cxnLst/>
              <a:rect l="l" t="t" r="r" b="b"/>
              <a:pathLst>
                <a:path w="1710" h="1710" fill="none" extrusionOk="0">
                  <a:moveTo>
                    <a:pt x="0" y="868"/>
                  </a:moveTo>
                  <a:cubicBezTo>
                    <a:pt x="0" y="380"/>
                    <a:pt x="380" y="0"/>
                    <a:pt x="868" y="0"/>
                  </a:cubicBezTo>
                  <a:cubicBezTo>
                    <a:pt x="1330" y="0"/>
                    <a:pt x="1709" y="380"/>
                    <a:pt x="1709" y="868"/>
                  </a:cubicBezTo>
                  <a:cubicBezTo>
                    <a:pt x="1709" y="1329"/>
                    <a:pt x="1330" y="1709"/>
                    <a:pt x="868" y="1709"/>
                  </a:cubicBezTo>
                  <a:cubicBezTo>
                    <a:pt x="380" y="1709"/>
                    <a:pt x="0" y="1329"/>
                    <a:pt x="0" y="868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5" name="Google Shape;775;p11"/>
            <p:cNvSpPr/>
            <p:nvPr/>
          </p:nvSpPr>
          <p:spPr>
            <a:xfrm>
              <a:off x="620722" y="941337"/>
              <a:ext cx="50507" cy="51317"/>
            </a:xfrm>
            <a:custGeom>
              <a:avLst/>
              <a:gdLst/>
              <a:ahLst/>
              <a:cxnLst/>
              <a:rect l="l" t="t" r="r" b="b"/>
              <a:pathLst>
                <a:path w="1683" h="1710" fill="none" extrusionOk="0">
                  <a:moveTo>
                    <a:pt x="1" y="868"/>
                  </a:moveTo>
                  <a:cubicBezTo>
                    <a:pt x="1" y="380"/>
                    <a:pt x="354" y="0"/>
                    <a:pt x="842" y="0"/>
                  </a:cubicBezTo>
                  <a:cubicBezTo>
                    <a:pt x="1303" y="0"/>
                    <a:pt x="1683" y="380"/>
                    <a:pt x="1683" y="868"/>
                  </a:cubicBezTo>
                  <a:cubicBezTo>
                    <a:pt x="1683" y="1329"/>
                    <a:pt x="1303" y="1709"/>
                    <a:pt x="842" y="1709"/>
                  </a:cubicBezTo>
                  <a:cubicBezTo>
                    <a:pt x="354" y="1709"/>
                    <a:pt x="1" y="1329"/>
                    <a:pt x="1" y="868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6" name="Google Shape;776;p11"/>
            <p:cNvSpPr/>
            <p:nvPr/>
          </p:nvSpPr>
          <p:spPr>
            <a:xfrm>
              <a:off x="702949" y="778533"/>
              <a:ext cx="50507" cy="51317"/>
            </a:xfrm>
            <a:custGeom>
              <a:avLst/>
              <a:gdLst/>
              <a:ahLst/>
              <a:cxnLst/>
              <a:rect l="l" t="t" r="r" b="b"/>
              <a:pathLst>
                <a:path w="1683" h="1710" fill="none" extrusionOk="0">
                  <a:moveTo>
                    <a:pt x="1" y="869"/>
                  </a:moveTo>
                  <a:cubicBezTo>
                    <a:pt x="1" y="380"/>
                    <a:pt x="380" y="1"/>
                    <a:pt x="841" y="1"/>
                  </a:cubicBezTo>
                  <a:cubicBezTo>
                    <a:pt x="1302" y="1"/>
                    <a:pt x="1682" y="380"/>
                    <a:pt x="1682" y="869"/>
                  </a:cubicBezTo>
                  <a:cubicBezTo>
                    <a:pt x="1682" y="1330"/>
                    <a:pt x="1330" y="1709"/>
                    <a:pt x="841" y="1709"/>
                  </a:cubicBezTo>
                  <a:cubicBezTo>
                    <a:pt x="380" y="1709"/>
                    <a:pt x="1" y="1330"/>
                    <a:pt x="1" y="869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7" name="Google Shape;777;p11"/>
            <p:cNvSpPr/>
            <p:nvPr/>
          </p:nvSpPr>
          <p:spPr>
            <a:xfrm>
              <a:off x="376530" y="1122028"/>
              <a:ext cx="50507" cy="51317"/>
            </a:xfrm>
            <a:custGeom>
              <a:avLst/>
              <a:gdLst/>
              <a:ahLst/>
              <a:cxnLst/>
              <a:rect l="l" t="t" r="r" b="b"/>
              <a:pathLst>
                <a:path w="1683" h="1710" fill="none" extrusionOk="0">
                  <a:moveTo>
                    <a:pt x="1" y="842"/>
                  </a:moveTo>
                  <a:cubicBezTo>
                    <a:pt x="1" y="353"/>
                    <a:pt x="353" y="1"/>
                    <a:pt x="842" y="1"/>
                  </a:cubicBezTo>
                  <a:cubicBezTo>
                    <a:pt x="1303" y="1"/>
                    <a:pt x="1683" y="353"/>
                    <a:pt x="1683" y="842"/>
                  </a:cubicBezTo>
                  <a:cubicBezTo>
                    <a:pt x="1683" y="1303"/>
                    <a:pt x="1303" y="1682"/>
                    <a:pt x="842" y="1682"/>
                  </a:cubicBezTo>
                  <a:cubicBezTo>
                    <a:pt x="408" y="1710"/>
                    <a:pt x="1" y="1303"/>
                    <a:pt x="1" y="842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8" name="Google Shape;778;p11"/>
            <p:cNvSpPr/>
            <p:nvPr/>
          </p:nvSpPr>
          <p:spPr>
            <a:xfrm>
              <a:off x="450625" y="1122028"/>
              <a:ext cx="50477" cy="51317"/>
            </a:xfrm>
            <a:custGeom>
              <a:avLst/>
              <a:gdLst/>
              <a:ahLst/>
              <a:cxnLst/>
              <a:rect l="l" t="t" r="r" b="b"/>
              <a:pathLst>
                <a:path w="1682" h="1710" fill="none" extrusionOk="0">
                  <a:moveTo>
                    <a:pt x="0" y="842"/>
                  </a:moveTo>
                  <a:cubicBezTo>
                    <a:pt x="0" y="353"/>
                    <a:pt x="380" y="1"/>
                    <a:pt x="841" y="1"/>
                  </a:cubicBezTo>
                  <a:cubicBezTo>
                    <a:pt x="1329" y="1"/>
                    <a:pt x="1682" y="353"/>
                    <a:pt x="1682" y="842"/>
                  </a:cubicBezTo>
                  <a:cubicBezTo>
                    <a:pt x="1682" y="1303"/>
                    <a:pt x="1329" y="1682"/>
                    <a:pt x="841" y="1682"/>
                  </a:cubicBezTo>
                  <a:cubicBezTo>
                    <a:pt x="380" y="1710"/>
                    <a:pt x="0" y="1303"/>
                    <a:pt x="0" y="842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9" name="Google Shape;779;p11"/>
            <p:cNvSpPr/>
            <p:nvPr/>
          </p:nvSpPr>
          <p:spPr>
            <a:xfrm>
              <a:off x="728188" y="829820"/>
              <a:ext cx="30" cy="257246"/>
            </a:xfrm>
            <a:custGeom>
              <a:avLst/>
              <a:gdLst/>
              <a:ahLst/>
              <a:cxnLst/>
              <a:rect l="l" t="t" r="r" b="b"/>
              <a:pathLst>
                <a:path w="1" h="8572" fill="none" extrusionOk="0">
                  <a:moveTo>
                    <a:pt x="0" y="8571"/>
                  </a:moveTo>
                  <a:lnTo>
                    <a:pt x="0" y="0"/>
                  </a:lnTo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0" name="Google Shape;780;p11"/>
            <p:cNvSpPr/>
            <p:nvPr/>
          </p:nvSpPr>
          <p:spPr>
            <a:xfrm>
              <a:off x="-204643" y="993435"/>
              <a:ext cx="101764" cy="101764"/>
            </a:xfrm>
            <a:custGeom>
              <a:avLst/>
              <a:gdLst/>
              <a:ahLst/>
              <a:cxnLst/>
              <a:rect l="l" t="t" r="r" b="b"/>
              <a:pathLst>
                <a:path w="3391" h="3391" fill="none" extrusionOk="0">
                  <a:moveTo>
                    <a:pt x="3391" y="1709"/>
                  </a:moveTo>
                  <a:cubicBezTo>
                    <a:pt x="3391" y="2631"/>
                    <a:pt x="2631" y="3391"/>
                    <a:pt x="1682" y="3391"/>
                  </a:cubicBezTo>
                  <a:cubicBezTo>
                    <a:pt x="760" y="3391"/>
                    <a:pt x="0" y="2631"/>
                    <a:pt x="0" y="1709"/>
                  </a:cubicBezTo>
                  <a:cubicBezTo>
                    <a:pt x="0" y="760"/>
                    <a:pt x="760" y="0"/>
                    <a:pt x="1682" y="0"/>
                  </a:cubicBezTo>
                  <a:cubicBezTo>
                    <a:pt x="2631" y="0"/>
                    <a:pt x="3391" y="760"/>
                    <a:pt x="3391" y="1709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1" name="Google Shape;781;p11"/>
            <p:cNvSpPr/>
            <p:nvPr/>
          </p:nvSpPr>
          <p:spPr>
            <a:xfrm>
              <a:off x="899935" y="1139133"/>
              <a:ext cx="51317" cy="50507"/>
            </a:xfrm>
            <a:custGeom>
              <a:avLst/>
              <a:gdLst/>
              <a:ahLst/>
              <a:cxnLst/>
              <a:rect l="l" t="t" r="r" b="b"/>
              <a:pathLst>
                <a:path w="1710" h="1683" extrusionOk="0">
                  <a:moveTo>
                    <a:pt x="841" y="0"/>
                  </a:moveTo>
                  <a:cubicBezTo>
                    <a:pt x="380" y="0"/>
                    <a:pt x="0" y="380"/>
                    <a:pt x="0" y="841"/>
                  </a:cubicBezTo>
                  <a:cubicBezTo>
                    <a:pt x="0" y="1329"/>
                    <a:pt x="380" y="1682"/>
                    <a:pt x="841" y="1682"/>
                  </a:cubicBezTo>
                  <a:cubicBezTo>
                    <a:pt x="1330" y="1682"/>
                    <a:pt x="1709" y="1329"/>
                    <a:pt x="1709" y="841"/>
                  </a:cubicBezTo>
                  <a:cubicBezTo>
                    <a:pt x="1709" y="380"/>
                    <a:pt x="1330" y="0"/>
                    <a:pt x="841" y="0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2" name="Google Shape;782;p11"/>
            <p:cNvSpPr/>
            <p:nvPr/>
          </p:nvSpPr>
          <p:spPr>
            <a:xfrm>
              <a:off x="925173" y="1189610"/>
              <a:ext cx="30" cy="282484"/>
            </a:xfrm>
            <a:custGeom>
              <a:avLst/>
              <a:gdLst/>
              <a:ahLst/>
              <a:cxnLst/>
              <a:rect l="l" t="t" r="r" b="b"/>
              <a:pathLst>
                <a:path w="1" h="9413" fill="none" extrusionOk="0">
                  <a:moveTo>
                    <a:pt x="0" y="9412"/>
                  </a:moveTo>
                  <a:lnTo>
                    <a:pt x="0" y="0"/>
                  </a:lnTo>
                </a:path>
              </a:pathLst>
            </a:custGeom>
            <a:noFill/>
            <a:ln w="8825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3" name="Google Shape;783;p11"/>
            <p:cNvSpPr/>
            <p:nvPr/>
          </p:nvSpPr>
          <p:spPr>
            <a:xfrm>
              <a:off x="4665841" y="798070"/>
              <a:ext cx="50507" cy="51317"/>
            </a:xfrm>
            <a:custGeom>
              <a:avLst/>
              <a:gdLst/>
              <a:ahLst/>
              <a:cxnLst/>
              <a:rect l="l" t="t" r="r" b="b"/>
              <a:pathLst>
                <a:path w="1683" h="1710" fill="none" extrusionOk="0">
                  <a:moveTo>
                    <a:pt x="0" y="841"/>
                  </a:moveTo>
                  <a:cubicBezTo>
                    <a:pt x="0" y="380"/>
                    <a:pt x="353" y="1"/>
                    <a:pt x="841" y="1"/>
                  </a:cubicBezTo>
                  <a:cubicBezTo>
                    <a:pt x="1302" y="1"/>
                    <a:pt x="1682" y="380"/>
                    <a:pt x="1682" y="841"/>
                  </a:cubicBezTo>
                  <a:cubicBezTo>
                    <a:pt x="1682" y="1330"/>
                    <a:pt x="1302" y="1709"/>
                    <a:pt x="841" y="1709"/>
                  </a:cubicBezTo>
                  <a:cubicBezTo>
                    <a:pt x="407" y="1709"/>
                    <a:pt x="0" y="1330"/>
                    <a:pt x="0" y="841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4" name="Google Shape;784;p11"/>
            <p:cNvSpPr/>
            <p:nvPr/>
          </p:nvSpPr>
          <p:spPr>
            <a:xfrm>
              <a:off x="4793624" y="666206"/>
              <a:ext cx="51317" cy="50507"/>
            </a:xfrm>
            <a:custGeom>
              <a:avLst/>
              <a:gdLst/>
              <a:ahLst/>
              <a:cxnLst/>
              <a:rect l="l" t="t" r="r" b="b"/>
              <a:pathLst>
                <a:path w="1710" h="1683" extrusionOk="0">
                  <a:moveTo>
                    <a:pt x="842" y="0"/>
                  </a:moveTo>
                  <a:cubicBezTo>
                    <a:pt x="381" y="0"/>
                    <a:pt x="1" y="353"/>
                    <a:pt x="1" y="841"/>
                  </a:cubicBezTo>
                  <a:cubicBezTo>
                    <a:pt x="1" y="1302"/>
                    <a:pt x="381" y="1682"/>
                    <a:pt x="842" y="1682"/>
                  </a:cubicBezTo>
                  <a:cubicBezTo>
                    <a:pt x="1330" y="1682"/>
                    <a:pt x="1710" y="1302"/>
                    <a:pt x="1710" y="841"/>
                  </a:cubicBezTo>
                  <a:cubicBezTo>
                    <a:pt x="1710" y="353"/>
                    <a:pt x="1303" y="0"/>
                    <a:pt x="842" y="0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5" name="Google Shape;785;p11"/>
            <p:cNvSpPr/>
            <p:nvPr/>
          </p:nvSpPr>
          <p:spPr>
            <a:xfrm flipH="1">
              <a:off x="1838850" y="798070"/>
              <a:ext cx="50507" cy="51317"/>
            </a:xfrm>
            <a:custGeom>
              <a:avLst/>
              <a:gdLst/>
              <a:ahLst/>
              <a:cxnLst/>
              <a:rect l="l" t="t" r="r" b="b"/>
              <a:pathLst>
                <a:path w="1683" h="1710" fill="none" extrusionOk="0">
                  <a:moveTo>
                    <a:pt x="0" y="841"/>
                  </a:moveTo>
                  <a:cubicBezTo>
                    <a:pt x="0" y="380"/>
                    <a:pt x="353" y="1"/>
                    <a:pt x="841" y="1"/>
                  </a:cubicBezTo>
                  <a:cubicBezTo>
                    <a:pt x="1302" y="1"/>
                    <a:pt x="1682" y="380"/>
                    <a:pt x="1682" y="841"/>
                  </a:cubicBezTo>
                  <a:cubicBezTo>
                    <a:pt x="1682" y="1330"/>
                    <a:pt x="1302" y="1709"/>
                    <a:pt x="841" y="1709"/>
                  </a:cubicBezTo>
                  <a:cubicBezTo>
                    <a:pt x="407" y="1709"/>
                    <a:pt x="0" y="1330"/>
                    <a:pt x="0" y="841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6" name="Google Shape;786;p11"/>
            <p:cNvSpPr/>
            <p:nvPr/>
          </p:nvSpPr>
          <p:spPr>
            <a:xfrm flipH="1">
              <a:off x="1710257" y="666206"/>
              <a:ext cx="51317" cy="50507"/>
            </a:xfrm>
            <a:custGeom>
              <a:avLst/>
              <a:gdLst/>
              <a:ahLst/>
              <a:cxnLst/>
              <a:rect l="l" t="t" r="r" b="b"/>
              <a:pathLst>
                <a:path w="1710" h="1683" extrusionOk="0">
                  <a:moveTo>
                    <a:pt x="842" y="0"/>
                  </a:moveTo>
                  <a:cubicBezTo>
                    <a:pt x="381" y="0"/>
                    <a:pt x="1" y="353"/>
                    <a:pt x="1" y="841"/>
                  </a:cubicBezTo>
                  <a:cubicBezTo>
                    <a:pt x="1" y="1302"/>
                    <a:pt x="381" y="1682"/>
                    <a:pt x="842" y="1682"/>
                  </a:cubicBezTo>
                  <a:cubicBezTo>
                    <a:pt x="1330" y="1682"/>
                    <a:pt x="1710" y="1302"/>
                    <a:pt x="1710" y="841"/>
                  </a:cubicBezTo>
                  <a:cubicBezTo>
                    <a:pt x="1710" y="353"/>
                    <a:pt x="1303" y="0"/>
                    <a:pt x="842" y="0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32180557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D5011D8-3278-7788-37D2-ED059F58CA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76CA7C-4563-47FF-BAA2-E830878826EB}" type="datetimeFigureOut">
              <a:rPr lang="en-GB" smtClean="0"/>
              <a:t>02/07/2024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2F5E402-F7AA-5E43-4C5F-0A685768C7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DB647F-C345-3277-3DDC-40E10A811F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C2712-AE81-40CF-9EC7-79A94BC670F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653909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dk1"/>
        </a:solidFill>
        <a:effectLst/>
      </p:bgPr>
    </p:bg>
    <p:spTree>
      <p:nvGrpSpPr>
        <p:cNvPr id="1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9987223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9" name="Google Shape;789;p13"/>
          <p:cNvGrpSpPr/>
          <p:nvPr/>
        </p:nvGrpSpPr>
        <p:grpSpPr>
          <a:xfrm flipH="1">
            <a:off x="9797041" y="-11"/>
            <a:ext cx="2678648" cy="2152453"/>
            <a:chOff x="476652" y="408539"/>
            <a:chExt cx="1616500" cy="1298954"/>
          </a:xfrm>
        </p:grpSpPr>
        <p:sp>
          <p:nvSpPr>
            <p:cNvPr id="790" name="Google Shape;790;p13"/>
            <p:cNvSpPr/>
            <p:nvPr/>
          </p:nvSpPr>
          <p:spPr>
            <a:xfrm>
              <a:off x="589305" y="573896"/>
              <a:ext cx="983789" cy="684265"/>
            </a:xfrm>
            <a:custGeom>
              <a:avLst/>
              <a:gdLst/>
              <a:ahLst/>
              <a:cxnLst/>
              <a:rect l="l" t="t" r="r" b="b"/>
              <a:pathLst>
                <a:path w="22269" h="15489" fill="none" extrusionOk="0">
                  <a:moveTo>
                    <a:pt x="0" y="1"/>
                  </a:moveTo>
                  <a:lnTo>
                    <a:pt x="10226" y="10226"/>
                  </a:lnTo>
                  <a:lnTo>
                    <a:pt x="17034" y="10226"/>
                  </a:lnTo>
                  <a:lnTo>
                    <a:pt x="22269" y="15489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1" name="Google Shape;791;p13"/>
            <p:cNvSpPr/>
            <p:nvPr/>
          </p:nvSpPr>
          <p:spPr>
            <a:xfrm>
              <a:off x="532978" y="627837"/>
              <a:ext cx="1140796" cy="1037729"/>
            </a:xfrm>
            <a:custGeom>
              <a:avLst/>
              <a:gdLst/>
              <a:ahLst/>
              <a:cxnLst/>
              <a:rect l="l" t="t" r="r" b="b"/>
              <a:pathLst>
                <a:path w="25823" h="23490" fill="none" extrusionOk="0">
                  <a:moveTo>
                    <a:pt x="0" y="0"/>
                  </a:moveTo>
                  <a:lnTo>
                    <a:pt x="14078" y="14078"/>
                  </a:lnTo>
                  <a:lnTo>
                    <a:pt x="16383" y="14078"/>
                  </a:lnTo>
                  <a:lnTo>
                    <a:pt x="25822" y="23490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2" name="Google Shape;792;p13"/>
            <p:cNvSpPr/>
            <p:nvPr/>
          </p:nvSpPr>
          <p:spPr>
            <a:xfrm>
              <a:off x="656410" y="506790"/>
              <a:ext cx="311584" cy="310391"/>
            </a:xfrm>
            <a:custGeom>
              <a:avLst/>
              <a:gdLst/>
              <a:ahLst/>
              <a:cxnLst/>
              <a:rect l="l" t="t" r="r" b="b"/>
              <a:pathLst>
                <a:path w="7053" h="7026" fill="none" extrusionOk="0">
                  <a:moveTo>
                    <a:pt x="0" y="1"/>
                  </a:moveTo>
                  <a:lnTo>
                    <a:pt x="7052" y="7026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3" name="Google Shape;793;p13"/>
            <p:cNvSpPr/>
            <p:nvPr/>
          </p:nvSpPr>
          <p:spPr>
            <a:xfrm>
              <a:off x="476652" y="686549"/>
              <a:ext cx="751371" cy="752564"/>
            </a:xfrm>
            <a:custGeom>
              <a:avLst/>
              <a:gdLst/>
              <a:ahLst/>
              <a:cxnLst/>
              <a:rect l="l" t="t" r="r" b="b"/>
              <a:pathLst>
                <a:path w="17008" h="17035" fill="none" extrusionOk="0">
                  <a:moveTo>
                    <a:pt x="1" y="0"/>
                  </a:moveTo>
                  <a:lnTo>
                    <a:pt x="17007" y="17034"/>
                  </a:lnTo>
                </a:path>
              </a:pathLst>
            </a:custGeom>
            <a:noFill/>
            <a:ln w="10850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4" name="Google Shape;794;p13"/>
            <p:cNvSpPr/>
            <p:nvPr/>
          </p:nvSpPr>
          <p:spPr>
            <a:xfrm>
              <a:off x="715122" y="408539"/>
              <a:ext cx="367910" cy="492535"/>
            </a:xfrm>
            <a:custGeom>
              <a:avLst/>
              <a:gdLst/>
              <a:ahLst/>
              <a:cxnLst/>
              <a:rect l="l" t="t" r="r" b="b"/>
              <a:pathLst>
                <a:path w="8328" h="11149" fill="none" extrusionOk="0">
                  <a:moveTo>
                    <a:pt x="0" y="1"/>
                  </a:moveTo>
                  <a:lnTo>
                    <a:pt x="8327" y="8382"/>
                  </a:lnTo>
                  <a:lnTo>
                    <a:pt x="8327" y="11149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5" name="Google Shape;795;p13"/>
            <p:cNvSpPr/>
            <p:nvPr/>
          </p:nvSpPr>
          <p:spPr>
            <a:xfrm>
              <a:off x="1184818" y="1138309"/>
              <a:ext cx="492535" cy="357131"/>
            </a:xfrm>
            <a:custGeom>
              <a:avLst/>
              <a:gdLst/>
              <a:ahLst/>
              <a:cxnLst/>
              <a:rect l="l" t="t" r="r" b="b"/>
              <a:pathLst>
                <a:path w="11149" h="8084" fill="none" extrusionOk="0">
                  <a:moveTo>
                    <a:pt x="11149" y="8083"/>
                  </a:moveTo>
                  <a:lnTo>
                    <a:pt x="3066" y="0"/>
                  </a:lnTo>
                  <a:lnTo>
                    <a:pt x="1" y="0"/>
                  </a:lnTo>
                </a:path>
              </a:pathLst>
            </a:custGeom>
            <a:noFill/>
            <a:ln w="10850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6" name="Google Shape;796;p13"/>
            <p:cNvSpPr/>
            <p:nvPr/>
          </p:nvSpPr>
          <p:spPr>
            <a:xfrm>
              <a:off x="1221971" y="1431870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6" y="543"/>
                  </a:moveTo>
                  <a:cubicBezTo>
                    <a:pt x="1086" y="841"/>
                    <a:pt x="842" y="1085"/>
                    <a:pt x="543" y="1085"/>
                  </a:cubicBezTo>
                  <a:cubicBezTo>
                    <a:pt x="245" y="1085"/>
                    <a:pt x="1" y="841"/>
                    <a:pt x="1" y="543"/>
                  </a:cubicBezTo>
                  <a:cubicBezTo>
                    <a:pt x="1" y="245"/>
                    <a:pt x="245" y="0"/>
                    <a:pt x="543" y="0"/>
                  </a:cubicBezTo>
                  <a:cubicBezTo>
                    <a:pt x="842" y="0"/>
                    <a:pt x="1086" y="245"/>
                    <a:pt x="1086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7" name="Google Shape;797;p13"/>
            <p:cNvSpPr/>
            <p:nvPr/>
          </p:nvSpPr>
          <p:spPr>
            <a:xfrm>
              <a:off x="1666530" y="1659517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extrusionOk="0">
                  <a:moveTo>
                    <a:pt x="543" y="1"/>
                  </a:moveTo>
                  <a:cubicBezTo>
                    <a:pt x="245" y="1"/>
                    <a:pt x="1" y="245"/>
                    <a:pt x="1" y="543"/>
                  </a:cubicBezTo>
                  <a:cubicBezTo>
                    <a:pt x="1" y="842"/>
                    <a:pt x="245" y="1086"/>
                    <a:pt x="543" y="1086"/>
                  </a:cubicBezTo>
                  <a:cubicBezTo>
                    <a:pt x="869" y="1086"/>
                    <a:pt x="1086" y="842"/>
                    <a:pt x="1086" y="543"/>
                  </a:cubicBezTo>
                  <a:cubicBezTo>
                    <a:pt x="1086" y="245"/>
                    <a:pt x="869" y="1"/>
                    <a:pt x="543" y="1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8" name="Google Shape;798;p13"/>
            <p:cNvSpPr/>
            <p:nvPr/>
          </p:nvSpPr>
          <p:spPr>
            <a:xfrm>
              <a:off x="1671345" y="1489389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41"/>
                    <a:pt x="841" y="1085"/>
                    <a:pt x="543" y="1085"/>
                  </a:cubicBezTo>
                  <a:cubicBezTo>
                    <a:pt x="244" y="1085"/>
                    <a:pt x="0" y="841"/>
                    <a:pt x="0" y="543"/>
                  </a:cubicBezTo>
                  <a:cubicBezTo>
                    <a:pt x="0" y="217"/>
                    <a:pt x="244" y="0"/>
                    <a:pt x="543" y="0"/>
                  </a:cubicBezTo>
                  <a:cubicBezTo>
                    <a:pt x="841" y="0"/>
                    <a:pt x="1085" y="217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9" name="Google Shape;799;p13"/>
            <p:cNvSpPr/>
            <p:nvPr/>
          </p:nvSpPr>
          <p:spPr>
            <a:xfrm>
              <a:off x="1563508" y="1249725"/>
              <a:ext cx="47933" cy="47977"/>
            </a:xfrm>
            <a:custGeom>
              <a:avLst/>
              <a:gdLst/>
              <a:ahLst/>
              <a:cxnLst/>
              <a:rect l="l" t="t" r="r" b="b"/>
              <a:pathLst>
                <a:path w="1085" h="1086" fill="none" extrusionOk="0">
                  <a:moveTo>
                    <a:pt x="1085" y="543"/>
                  </a:moveTo>
                  <a:cubicBezTo>
                    <a:pt x="1085" y="841"/>
                    <a:pt x="841" y="1086"/>
                    <a:pt x="542" y="1086"/>
                  </a:cubicBezTo>
                  <a:cubicBezTo>
                    <a:pt x="244" y="1086"/>
                    <a:pt x="0" y="841"/>
                    <a:pt x="0" y="543"/>
                  </a:cubicBezTo>
                  <a:cubicBezTo>
                    <a:pt x="0" y="218"/>
                    <a:pt x="244" y="1"/>
                    <a:pt x="542" y="1"/>
                  </a:cubicBezTo>
                  <a:cubicBezTo>
                    <a:pt x="841" y="1"/>
                    <a:pt x="1085" y="218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0" name="Google Shape;800;p13"/>
            <p:cNvSpPr/>
            <p:nvPr/>
          </p:nvSpPr>
          <p:spPr>
            <a:xfrm>
              <a:off x="1130921" y="564310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42"/>
                    <a:pt x="841" y="1086"/>
                    <a:pt x="543" y="1086"/>
                  </a:cubicBezTo>
                  <a:cubicBezTo>
                    <a:pt x="244" y="1086"/>
                    <a:pt x="0" y="842"/>
                    <a:pt x="0" y="543"/>
                  </a:cubicBezTo>
                  <a:cubicBezTo>
                    <a:pt x="0" y="245"/>
                    <a:pt x="244" y="1"/>
                    <a:pt x="543" y="1"/>
                  </a:cubicBezTo>
                  <a:cubicBezTo>
                    <a:pt x="841" y="1"/>
                    <a:pt x="1085" y="245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1" name="Google Shape;801;p13"/>
            <p:cNvSpPr/>
            <p:nvPr/>
          </p:nvSpPr>
          <p:spPr>
            <a:xfrm>
              <a:off x="1521539" y="956165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6" y="543"/>
                  </a:moveTo>
                  <a:cubicBezTo>
                    <a:pt x="1086" y="841"/>
                    <a:pt x="842" y="1085"/>
                    <a:pt x="543" y="1085"/>
                  </a:cubicBezTo>
                  <a:cubicBezTo>
                    <a:pt x="245" y="1085"/>
                    <a:pt x="1" y="841"/>
                    <a:pt x="1" y="543"/>
                  </a:cubicBezTo>
                  <a:cubicBezTo>
                    <a:pt x="1" y="217"/>
                    <a:pt x="245" y="0"/>
                    <a:pt x="543" y="0"/>
                  </a:cubicBezTo>
                  <a:cubicBezTo>
                    <a:pt x="842" y="0"/>
                    <a:pt x="1086" y="217"/>
                    <a:pt x="1086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2" name="Google Shape;802;p13"/>
            <p:cNvSpPr/>
            <p:nvPr/>
          </p:nvSpPr>
          <p:spPr>
            <a:xfrm>
              <a:off x="1839087" y="814753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42"/>
                    <a:pt x="841" y="1086"/>
                    <a:pt x="543" y="1086"/>
                  </a:cubicBezTo>
                  <a:cubicBezTo>
                    <a:pt x="245" y="1086"/>
                    <a:pt x="0" y="842"/>
                    <a:pt x="0" y="543"/>
                  </a:cubicBezTo>
                  <a:cubicBezTo>
                    <a:pt x="0" y="245"/>
                    <a:pt x="245" y="1"/>
                    <a:pt x="543" y="1"/>
                  </a:cubicBezTo>
                  <a:cubicBezTo>
                    <a:pt x="841" y="1"/>
                    <a:pt x="1085" y="245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3" name="Google Shape;803;p13"/>
            <p:cNvSpPr/>
            <p:nvPr/>
          </p:nvSpPr>
          <p:spPr>
            <a:xfrm>
              <a:off x="1738451" y="877087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68"/>
                    <a:pt x="868" y="1085"/>
                    <a:pt x="543" y="1085"/>
                  </a:cubicBezTo>
                  <a:cubicBezTo>
                    <a:pt x="244" y="1085"/>
                    <a:pt x="0" y="868"/>
                    <a:pt x="0" y="543"/>
                  </a:cubicBezTo>
                  <a:cubicBezTo>
                    <a:pt x="0" y="244"/>
                    <a:pt x="244" y="0"/>
                    <a:pt x="543" y="0"/>
                  </a:cubicBezTo>
                  <a:cubicBezTo>
                    <a:pt x="868" y="0"/>
                    <a:pt x="1085" y="244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4" name="Google Shape;804;p13"/>
            <p:cNvSpPr/>
            <p:nvPr/>
          </p:nvSpPr>
          <p:spPr>
            <a:xfrm>
              <a:off x="1563508" y="702144"/>
              <a:ext cx="47933" cy="47977"/>
            </a:xfrm>
            <a:custGeom>
              <a:avLst/>
              <a:gdLst/>
              <a:ahLst/>
              <a:cxnLst/>
              <a:rect l="l" t="t" r="r" b="b"/>
              <a:pathLst>
                <a:path w="1085" h="1086" fill="none" extrusionOk="0">
                  <a:moveTo>
                    <a:pt x="1085" y="543"/>
                  </a:moveTo>
                  <a:cubicBezTo>
                    <a:pt x="1085" y="841"/>
                    <a:pt x="841" y="1085"/>
                    <a:pt x="542" y="1085"/>
                  </a:cubicBezTo>
                  <a:cubicBezTo>
                    <a:pt x="244" y="1085"/>
                    <a:pt x="0" y="841"/>
                    <a:pt x="0" y="543"/>
                  </a:cubicBezTo>
                  <a:cubicBezTo>
                    <a:pt x="0" y="244"/>
                    <a:pt x="244" y="0"/>
                    <a:pt x="542" y="0"/>
                  </a:cubicBezTo>
                  <a:cubicBezTo>
                    <a:pt x="841" y="0"/>
                    <a:pt x="1085" y="244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5" name="Google Shape;805;p13"/>
            <p:cNvSpPr/>
            <p:nvPr/>
          </p:nvSpPr>
          <p:spPr>
            <a:xfrm>
              <a:off x="1575480" y="1011299"/>
              <a:ext cx="53941" cy="52748"/>
            </a:xfrm>
            <a:custGeom>
              <a:avLst/>
              <a:gdLst/>
              <a:ahLst/>
              <a:cxnLst/>
              <a:rect l="l" t="t" r="r" b="b"/>
              <a:pathLst>
                <a:path w="1221" h="1194" fill="none" extrusionOk="0">
                  <a:moveTo>
                    <a:pt x="1004" y="190"/>
                  </a:moveTo>
                  <a:cubicBezTo>
                    <a:pt x="787" y="0"/>
                    <a:pt x="407" y="0"/>
                    <a:pt x="217" y="190"/>
                  </a:cubicBezTo>
                  <a:cubicBezTo>
                    <a:pt x="0" y="407"/>
                    <a:pt x="0" y="787"/>
                    <a:pt x="217" y="976"/>
                  </a:cubicBezTo>
                  <a:cubicBezTo>
                    <a:pt x="407" y="1193"/>
                    <a:pt x="787" y="1193"/>
                    <a:pt x="1004" y="976"/>
                  </a:cubicBezTo>
                  <a:cubicBezTo>
                    <a:pt x="1221" y="732"/>
                    <a:pt x="1221" y="407"/>
                    <a:pt x="1004" y="190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6" name="Google Shape;806;p13"/>
            <p:cNvSpPr/>
            <p:nvPr/>
          </p:nvSpPr>
          <p:spPr>
            <a:xfrm>
              <a:off x="1256739" y="557153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41"/>
                    <a:pt x="841" y="1085"/>
                    <a:pt x="543" y="1085"/>
                  </a:cubicBezTo>
                  <a:cubicBezTo>
                    <a:pt x="244" y="1085"/>
                    <a:pt x="0" y="841"/>
                    <a:pt x="0" y="543"/>
                  </a:cubicBezTo>
                  <a:cubicBezTo>
                    <a:pt x="0" y="244"/>
                    <a:pt x="244" y="0"/>
                    <a:pt x="543" y="0"/>
                  </a:cubicBezTo>
                  <a:cubicBezTo>
                    <a:pt x="841" y="0"/>
                    <a:pt x="1085" y="244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7" name="Google Shape;807;p13"/>
            <p:cNvSpPr/>
            <p:nvPr/>
          </p:nvSpPr>
          <p:spPr>
            <a:xfrm>
              <a:off x="1413702" y="702144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41"/>
                    <a:pt x="841" y="1085"/>
                    <a:pt x="543" y="1085"/>
                  </a:cubicBezTo>
                  <a:cubicBezTo>
                    <a:pt x="245" y="1085"/>
                    <a:pt x="1" y="841"/>
                    <a:pt x="1" y="543"/>
                  </a:cubicBezTo>
                  <a:cubicBezTo>
                    <a:pt x="1" y="244"/>
                    <a:pt x="245" y="0"/>
                    <a:pt x="543" y="0"/>
                  </a:cubicBezTo>
                  <a:cubicBezTo>
                    <a:pt x="841" y="0"/>
                    <a:pt x="1085" y="244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8" name="Google Shape;808;p13"/>
            <p:cNvSpPr/>
            <p:nvPr/>
          </p:nvSpPr>
          <p:spPr>
            <a:xfrm>
              <a:off x="1468835" y="770442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41"/>
                    <a:pt x="868" y="1085"/>
                    <a:pt x="543" y="1085"/>
                  </a:cubicBezTo>
                  <a:cubicBezTo>
                    <a:pt x="244" y="1085"/>
                    <a:pt x="0" y="841"/>
                    <a:pt x="0" y="543"/>
                  </a:cubicBezTo>
                  <a:cubicBezTo>
                    <a:pt x="0" y="217"/>
                    <a:pt x="244" y="0"/>
                    <a:pt x="543" y="0"/>
                  </a:cubicBezTo>
                  <a:cubicBezTo>
                    <a:pt x="868" y="0"/>
                    <a:pt x="1085" y="217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9" name="Google Shape;809;p13"/>
            <p:cNvSpPr/>
            <p:nvPr/>
          </p:nvSpPr>
          <p:spPr>
            <a:xfrm>
              <a:off x="1944539" y="664990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41"/>
                    <a:pt x="841" y="1085"/>
                    <a:pt x="543" y="1085"/>
                  </a:cubicBezTo>
                  <a:cubicBezTo>
                    <a:pt x="245" y="1085"/>
                    <a:pt x="0" y="841"/>
                    <a:pt x="0" y="543"/>
                  </a:cubicBezTo>
                  <a:cubicBezTo>
                    <a:pt x="0" y="244"/>
                    <a:pt x="245" y="0"/>
                    <a:pt x="543" y="0"/>
                  </a:cubicBezTo>
                  <a:cubicBezTo>
                    <a:pt x="841" y="0"/>
                    <a:pt x="1085" y="244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0" name="Google Shape;810;p13"/>
            <p:cNvSpPr/>
            <p:nvPr/>
          </p:nvSpPr>
          <p:spPr>
            <a:xfrm>
              <a:off x="1876240" y="971716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42"/>
                    <a:pt x="868" y="1086"/>
                    <a:pt x="543" y="1086"/>
                  </a:cubicBezTo>
                  <a:cubicBezTo>
                    <a:pt x="244" y="1086"/>
                    <a:pt x="0" y="842"/>
                    <a:pt x="0" y="543"/>
                  </a:cubicBezTo>
                  <a:cubicBezTo>
                    <a:pt x="0" y="245"/>
                    <a:pt x="244" y="1"/>
                    <a:pt x="543" y="1"/>
                  </a:cubicBezTo>
                  <a:cubicBezTo>
                    <a:pt x="868" y="1"/>
                    <a:pt x="1085" y="245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1" name="Google Shape;811;p13"/>
            <p:cNvSpPr/>
            <p:nvPr/>
          </p:nvSpPr>
          <p:spPr>
            <a:xfrm>
              <a:off x="1763588" y="1107120"/>
              <a:ext cx="49170" cy="47977"/>
            </a:xfrm>
            <a:custGeom>
              <a:avLst/>
              <a:gdLst/>
              <a:ahLst/>
              <a:cxnLst/>
              <a:rect l="l" t="t" r="r" b="b"/>
              <a:pathLst>
                <a:path w="1113" h="1086" fill="none" extrusionOk="0">
                  <a:moveTo>
                    <a:pt x="543" y="1"/>
                  </a:moveTo>
                  <a:cubicBezTo>
                    <a:pt x="218" y="1"/>
                    <a:pt x="1" y="245"/>
                    <a:pt x="1" y="543"/>
                  </a:cubicBezTo>
                  <a:cubicBezTo>
                    <a:pt x="1" y="842"/>
                    <a:pt x="218" y="1086"/>
                    <a:pt x="543" y="1086"/>
                  </a:cubicBezTo>
                  <a:cubicBezTo>
                    <a:pt x="842" y="1086"/>
                    <a:pt x="1086" y="842"/>
                    <a:pt x="1086" y="543"/>
                  </a:cubicBezTo>
                  <a:cubicBezTo>
                    <a:pt x="1113" y="245"/>
                    <a:pt x="842" y="1"/>
                    <a:pt x="543" y="1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2" name="Google Shape;812;p13"/>
            <p:cNvSpPr/>
            <p:nvPr/>
          </p:nvSpPr>
          <p:spPr>
            <a:xfrm>
              <a:off x="959557" y="809981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6" y="543"/>
                  </a:moveTo>
                  <a:cubicBezTo>
                    <a:pt x="1086" y="841"/>
                    <a:pt x="869" y="1085"/>
                    <a:pt x="543" y="1085"/>
                  </a:cubicBezTo>
                  <a:cubicBezTo>
                    <a:pt x="245" y="1085"/>
                    <a:pt x="1" y="841"/>
                    <a:pt x="1" y="543"/>
                  </a:cubicBezTo>
                  <a:cubicBezTo>
                    <a:pt x="1" y="244"/>
                    <a:pt x="245" y="0"/>
                    <a:pt x="543" y="0"/>
                  </a:cubicBezTo>
                  <a:cubicBezTo>
                    <a:pt x="869" y="0"/>
                    <a:pt x="1086" y="244"/>
                    <a:pt x="1086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3" name="Google Shape;813;p13"/>
            <p:cNvSpPr/>
            <p:nvPr/>
          </p:nvSpPr>
          <p:spPr>
            <a:xfrm>
              <a:off x="1135692" y="1114321"/>
              <a:ext cx="49170" cy="47977"/>
            </a:xfrm>
            <a:custGeom>
              <a:avLst/>
              <a:gdLst/>
              <a:ahLst/>
              <a:cxnLst/>
              <a:rect l="l" t="t" r="r" b="b"/>
              <a:pathLst>
                <a:path w="1113" h="1086" fill="none" extrusionOk="0">
                  <a:moveTo>
                    <a:pt x="570" y="1086"/>
                  </a:moveTo>
                  <a:cubicBezTo>
                    <a:pt x="869" y="1086"/>
                    <a:pt x="1113" y="841"/>
                    <a:pt x="1113" y="543"/>
                  </a:cubicBezTo>
                  <a:cubicBezTo>
                    <a:pt x="1113" y="245"/>
                    <a:pt x="869" y="1"/>
                    <a:pt x="570" y="1"/>
                  </a:cubicBezTo>
                  <a:cubicBezTo>
                    <a:pt x="272" y="1"/>
                    <a:pt x="28" y="245"/>
                    <a:pt x="28" y="543"/>
                  </a:cubicBezTo>
                  <a:cubicBezTo>
                    <a:pt x="1" y="841"/>
                    <a:pt x="272" y="1086"/>
                    <a:pt x="570" y="1086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4" name="Google Shape;814;p13"/>
            <p:cNvSpPr/>
            <p:nvPr/>
          </p:nvSpPr>
          <p:spPr>
            <a:xfrm>
              <a:off x="1148901" y="718887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543" y="1086"/>
                  </a:moveTo>
                  <a:cubicBezTo>
                    <a:pt x="841" y="1086"/>
                    <a:pt x="1085" y="842"/>
                    <a:pt x="1085" y="543"/>
                  </a:cubicBezTo>
                  <a:cubicBezTo>
                    <a:pt x="1085" y="245"/>
                    <a:pt x="841" y="1"/>
                    <a:pt x="543" y="1"/>
                  </a:cubicBezTo>
                  <a:cubicBezTo>
                    <a:pt x="244" y="1"/>
                    <a:pt x="0" y="245"/>
                    <a:pt x="0" y="543"/>
                  </a:cubicBezTo>
                  <a:cubicBezTo>
                    <a:pt x="0" y="842"/>
                    <a:pt x="244" y="1086"/>
                    <a:pt x="543" y="1086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5" name="Google Shape;815;p13"/>
            <p:cNvSpPr/>
            <p:nvPr/>
          </p:nvSpPr>
          <p:spPr>
            <a:xfrm>
              <a:off x="1065008" y="635038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41"/>
                    <a:pt x="841" y="1085"/>
                    <a:pt x="543" y="1085"/>
                  </a:cubicBezTo>
                  <a:cubicBezTo>
                    <a:pt x="245" y="1085"/>
                    <a:pt x="0" y="841"/>
                    <a:pt x="0" y="543"/>
                  </a:cubicBezTo>
                  <a:cubicBezTo>
                    <a:pt x="0" y="244"/>
                    <a:pt x="245" y="0"/>
                    <a:pt x="543" y="0"/>
                  </a:cubicBezTo>
                  <a:cubicBezTo>
                    <a:pt x="841" y="0"/>
                    <a:pt x="1085" y="244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6" name="Google Shape;816;p13"/>
            <p:cNvSpPr/>
            <p:nvPr/>
          </p:nvSpPr>
          <p:spPr>
            <a:xfrm>
              <a:off x="1304671" y="456472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543" y="1086"/>
                  </a:moveTo>
                  <a:cubicBezTo>
                    <a:pt x="841" y="1086"/>
                    <a:pt x="1085" y="869"/>
                    <a:pt x="1085" y="543"/>
                  </a:cubicBezTo>
                  <a:cubicBezTo>
                    <a:pt x="1085" y="245"/>
                    <a:pt x="841" y="1"/>
                    <a:pt x="543" y="1"/>
                  </a:cubicBezTo>
                  <a:cubicBezTo>
                    <a:pt x="244" y="1"/>
                    <a:pt x="0" y="245"/>
                    <a:pt x="0" y="543"/>
                  </a:cubicBezTo>
                  <a:cubicBezTo>
                    <a:pt x="0" y="869"/>
                    <a:pt x="244" y="1086"/>
                    <a:pt x="543" y="1086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7" name="Google Shape;817;p13"/>
            <p:cNvSpPr/>
            <p:nvPr/>
          </p:nvSpPr>
          <p:spPr>
            <a:xfrm>
              <a:off x="1426866" y="449271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6" y="543"/>
                  </a:moveTo>
                  <a:cubicBezTo>
                    <a:pt x="1086" y="842"/>
                    <a:pt x="869" y="1086"/>
                    <a:pt x="543" y="1086"/>
                  </a:cubicBezTo>
                  <a:cubicBezTo>
                    <a:pt x="245" y="1086"/>
                    <a:pt x="1" y="842"/>
                    <a:pt x="1" y="543"/>
                  </a:cubicBezTo>
                  <a:cubicBezTo>
                    <a:pt x="1" y="245"/>
                    <a:pt x="245" y="1"/>
                    <a:pt x="543" y="1"/>
                  </a:cubicBezTo>
                  <a:cubicBezTo>
                    <a:pt x="869" y="1"/>
                    <a:pt x="1086" y="245"/>
                    <a:pt x="1086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8" name="Google Shape;818;p13"/>
            <p:cNvSpPr/>
            <p:nvPr/>
          </p:nvSpPr>
          <p:spPr>
            <a:xfrm>
              <a:off x="2042790" y="591877"/>
              <a:ext cx="50362" cy="47977"/>
            </a:xfrm>
            <a:custGeom>
              <a:avLst/>
              <a:gdLst/>
              <a:ahLst/>
              <a:cxnLst/>
              <a:rect l="l" t="t" r="r" b="b"/>
              <a:pathLst>
                <a:path w="1140" h="1086" fill="none" extrusionOk="0">
                  <a:moveTo>
                    <a:pt x="597" y="1086"/>
                  </a:moveTo>
                  <a:cubicBezTo>
                    <a:pt x="896" y="1086"/>
                    <a:pt x="1140" y="842"/>
                    <a:pt x="1140" y="543"/>
                  </a:cubicBezTo>
                  <a:cubicBezTo>
                    <a:pt x="1140" y="218"/>
                    <a:pt x="896" y="1"/>
                    <a:pt x="597" y="1"/>
                  </a:cubicBezTo>
                  <a:cubicBezTo>
                    <a:pt x="272" y="1"/>
                    <a:pt x="55" y="218"/>
                    <a:pt x="55" y="543"/>
                  </a:cubicBezTo>
                  <a:cubicBezTo>
                    <a:pt x="1" y="842"/>
                    <a:pt x="272" y="1086"/>
                    <a:pt x="597" y="1086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9" name="Google Shape;819;p13"/>
            <p:cNvSpPr/>
            <p:nvPr/>
          </p:nvSpPr>
          <p:spPr>
            <a:xfrm>
              <a:off x="1057807" y="903417"/>
              <a:ext cx="49170" cy="47977"/>
            </a:xfrm>
            <a:custGeom>
              <a:avLst/>
              <a:gdLst/>
              <a:ahLst/>
              <a:cxnLst/>
              <a:rect l="l" t="t" r="r" b="b"/>
              <a:pathLst>
                <a:path w="1113" h="1086" fill="none" extrusionOk="0">
                  <a:moveTo>
                    <a:pt x="570" y="1086"/>
                  </a:moveTo>
                  <a:cubicBezTo>
                    <a:pt x="869" y="1086"/>
                    <a:pt x="1113" y="842"/>
                    <a:pt x="1113" y="543"/>
                  </a:cubicBezTo>
                  <a:cubicBezTo>
                    <a:pt x="1113" y="245"/>
                    <a:pt x="869" y="1"/>
                    <a:pt x="570" y="1"/>
                  </a:cubicBezTo>
                  <a:cubicBezTo>
                    <a:pt x="272" y="1"/>
                    <a:pt x="28" y="218"/>
                    <a:pt x="28" y="543"/>
                  </a:cubicBezTo>
                  <a:cubicBezTo>
                    <a:pt x="1" y="842"/>
                    <a:pt x="272" y="1086"/>
                    <a:pt x="570" y="1086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0" name="Google Shape;820;p13"/>
            <p:cNvSpPr/>
            <p:nvPr/>
          </p:nvSpPr>
          <p:spPr>
            <a:xfrm>
              <a:off x="1172846" y="766820"/>
              <a:ext cx="487764" cy="473362"/>
            </a:xfrm>
            <a:custGeom>
              <a:avLst/>
              <a:gdLst/>
              <a:ahLst/>
              <a:cxnLst/>
              <a:rect l="l" t="t" r="r" b="b"/>
              <a:pathLst>
                <a:path w="11041" h="10715" fill="none" extrusionOk="0">
                  <a:moveTo>
                    <a:pt x="11040" y="10715"/>
                  </a:moveTo>
                  <a:lnTo>
                    <a:pt x="4178" y="3798"/>
                  </a:lnTo>
                  <a:lnTo>
                    <a:pt x="1" y="3798"/>
                  </a:lnTo>
                  <a:lnTo>
                    <a:pt x="1" y="1"/>
                  </a:lnTo>
                </a:path>
              </a:pathLst>
            </a:custGeom>
            <a:noFill/>
            <a:ln w="10850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1" name="Google Shape;821;p13"/>
            <p:cNvSpPr/>
            <p:nvPr/>
          </p:nvSpPr>
          <p:spPr>
            <a:xfrm>
              <a:off x="911624" y="480461"/>
              <a:ext cx="393091" cy="160585"/>
            </a:xfrm>
            <a:custGeom>
              <a:avLst/>
              <a:gdLst/>
              <a:ahLst/>
              <a:cxnLst/>
              <a:rect l="l" t="t" r="r" b="b"/>
              <a:pathLst>
                <a:path w="8898" h="3635" fill="none" extrusionOk="0">
                  <a:moveTo>
                    <a:pt x="3635" y="3635"/>
                  </a:moveTo>
                  <a:lnTo>
                    <a:pt x="1" y="0"/>
                  </a:lnTo>
                  <a:lnTo>
                    <a:pt x="8897" y="0"/>
                  </a:lnTo>
                </a:path>
              </a:pathLst>
            </a:custGeom>
            <a:noFill/>
            <a:ln w="10850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2" name="Google Shape;822;p13"/>
            <p:cNvSpPr/>
            <p:nvPr/>
          </p:nvSpPr>
          <p:spPr>
            <a:xfrm>
              <a:off x="1477229" y="473260"/>
              <a:ext cx="565605" cy="142649"/>
            </a:xfrm>
            <a:custGeom>
              <a:avLst/>
              <a:gdLst/>
              <a:ahLst/>
              <a:cxnLst/>
              <a:rect l="l" t="t" r="r" b="b"/>
              <a:pathLst>
                <a:path w="12803" h="3229" fill="none" extrusionOk="0">
                  <a:moveTo>
                    <a:pt x="0" y="0"/>
                  </a:moveTo>
                  <a:lnTo>
                    <a:pt x="4937" y="0"/>
                  </a:lnTo>
                  <a:lnTo>
                    <a:pt x="8137" y="3228"/>
                  </a:lnTo>
                  <a:lnTo>
                    <a:pt x="12803" y="3228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3" name="Google Shape;823;p13"/>
            <p:cNvSpPr/>
            <p:nvPr/>
          </p:nvSpPr>
          <p:spPr>
            <a:xfrm>
              <a:off x="1170460" y="608664"/>
              <a:ext cx="357131" cy="354745"/>
            </a:xfrm>
            <a:custGeom>
              <a:avLst/>
              <a:gdLst/>
              <a:ahLst/>
              <a:cxnLst/>
              <a:rect l="l" t="t" r="r" b="b"/>
              <a:pathLst>
                <a:path w="8084" h="8030" fill="none" extrusionOk="0">
                  <a:moveTo>
                    <a:pt x="0" y="0"/>
                  </a:moveTo>
                  <a:lnTo>
                    <a:pt x="2794" y="2794"/>
                  </a:lnTo>
                  <a:lnTo>
                    <a:pt x="2794" y="4964"/>
                  </a:lnTo>
                  <a:lnTo>
                    <a:pt x="5073" y="4964"/>
                  </a:lnTo>
                  <a:lnTo>
                    <a:pt x="8083" y="8029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4" name="Google Shape;824;p13"/>
            <p:cNvSpPr/>
            <p:nvPr/>
          </p:nvSpPr>
          <p:spPr>
            <a:xfrm>
              <a:off x="1297470" y="541558"/>
              <a:ext cx="645919" cy="147420"/>
            </a:xfrm>
            <a:custGeom>
              <a:avLst/>
              <a:gdLst/>
              <a:ahLst/>
              <a:cxnLst/>
              <a:rect l="l" t="t" r="r" b="b"/>
              <a:pathLst>
                <a:path w="14621" h="3337" fill="none" extrusionOk="0">
                  <a:moveTo>
                    <a:pt x="1" y="1275"/>
                  </a:moveTo>
                  <a:lnTo>
                    <a:pt x="1953" y="3228"/>
                  </a:lnTo>
                  <a:lnTo>
                    <a:pt x="5154" y="0"/>
                  </a:lnTo>
                  <a:lnTo>
                    <a:pt x="8029" y="0"/>
                  </a:lnTo>
                  <a:lnTo>
                    <a:pt x="11311" y="3337"/>
                  </a:lnTo>
                  <a:lnTo>
                    <a:pt x="14620" y="3337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5" name="Google Shape;825;p13"/>
            <p:cNvSpPr/>
            <p:nvPr/>
          </p:nvSpPr>
          <p:spPr>
            <a:xfrm>
              <a:off x="1455626" y="629030"/>
              <a:ext cx="391899" cy="195353"/>
            </a:xfrm>
            <a:custGeom>
              <a:avLst/>
              <a:gdLst/>
              <a:ahLst/>
              <a:cxnLst/>
              <a:rect l="l" t="t" r="r" b="b"/>
              <a:pathLst>
                <a:path w="8871" h="4422" fill="none" extrusionOk="0">
                  <a:moveTo>
                    <a:pt x="1" y="1845"/>
                  </a:moveTo>
                  <a:lnTo>
                    <a:pt x="1845" y="1"/>
                  </a:lnTo>
                  <a:lnTo>
                    <a:pt x="4449" y="1"/>
                  </a:lnTo>
                  <a:lnTo>
                    <a:pt x="8870" y="4422"/>
                  </a:lnTo>
                </a:path>
              </a:pathLst>
            </a:custGeom>
            <a:noFill/>
            <a:ln w="10850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6" name="Google Shape;826;p13"/>
            <p:cNvSpPr/>
            <p:nvPr/>
          </p:nvSpPr>
          <p:spPr>
            <a:xfrm>
              <a:off x="1509567" y="809981"/>
              <a:ext cx="370296" cy="184574"/>
            </a:xfrm>
            <a:custGeom>
              <a:avLst/>
              <a:gdLst/>
              <a:ahLst/>
              <a:cxnLst/>
              <a:rect l="l" t="t" r="r" b="b"/>
              <a:pathLst>
                <a:path w="8382" h="4178" fill="none" extrusionOk="0">
                  <a:moveTo>
                    <a:pt x="0" y="0"/>
                  </a:moveTo>
                  <a:lnTo>
                    <a:pt x="4178" y="4177"/>
                  </a:lnTo>
                  <a:lnTo>
                    <a:pt x="8382" y="4177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7" name="Google Shape;827;p13"/>
            <p:cNvSpPr/>
            <p:nvPr/>
          </p:nvSpPr>
          <p:spPr>
            <a:xfrm>
              <a:off x="1604239" y="741683"/>
              <a:ext cx="142605" cy="143842"/>
            </a:xfrm>
            <a:custGeom>
              <a:avLst/>
              <a:gdLst/>
              <a:ahLst/>
              <a:cxnLst/>
              <a:rect l="l" t="t" r="r" b="b"/>
              <a:pathLst>
                <a:path w="3228" h="3256" fill="none" extrusionOk="0">
                  <a:moveTo>
                    <a:pt x="0" y="0"/>
                  </a:moveTo>
                  <a:lnTo>
                    <a:pt x="3228" y="3255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8" name="Google Shape;828;p13"/>
            <p:cNvSpPr/>
            <p:nvPr/>
          </p:nvSpPr>
          <p:spPr>
            <a:xfrm>
              <a:off x="1616211" y="1054416"/>
              <a:ext cx="148613" cy="77929"/>
            </a:xfrm>
            <a:custGeom>
              <a:avLst/>
              <a:gdLst/>
              <a:ahLst/>
              <a:cxnLst/>
              <a:rect l="l" t="t" r="r" b="b"/>
              <a:pathLst>
                <a:path w="3364" h="1764" fill="none" extrusionOk="0">
                  <a:moveTo>
                    <a:pt x="0" y="0"/>
                  </a:moveTo>
                  <a:lnTo>
                    <a:pt x="1764" y="1764"/>
                  </a:lnTo>
                  <a:lnTo>
                    <a:pt x="3364" y="1764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829" name="Google Shape;829;p13"/>
          <p:cNvGrpSpPr/>
          <p:nvPr/>
        </p:nvGrpSpPr>
        <p:grpSpPr>
          <a:xfrm rot="10800000" flipH="1">
            <a:off x="-300359" y="4705556"/>
            <a:ext cx="2678648" cy="2152453"/>
            <a:chOff x="476652" y="408539"/>
            <a:chExt cx="1616500" cy="1298954"/>
          </a:xfrm>
        </p:grpSpPr>
        <p:sp>
          <p:nvSpPr>
            <p:cNvPr id="830" name="Google Shape;830;p13"/>
            <p:cNvSpPr/>
            <p:nvPr/>
          </p:nvSpPr>
          <p:spPr>
            <a:xfrm>
              <a:off x="589305" y="573896"/>
              <a:ext cx="983789" cy="684265"/>
            </a:xfrm>
            <a:custGeom>
              <a:avLst/>
              <a:gdLst/>
              <a:ahLst/>
              <a:cxnLst/>
              <a:rect l="l" t="t" r="r" b="b"/>
              <a:pathLst>
                <a:path w="22269" h="15489" fill="none" extrusionOk="0">
                  <a:moveTo>
                    <a:pt x="0" y="1"/>
                  </a:moveTo>
                  <a:lnTo>
                    <a:pt x="10226" y="10226"/>
                  </a:lnTo>
                  <a:lnTo>
                    <a:pt x="17034" y="10226"/>
                  </a:lnTo>
                  <a:lnTo>
                    <a:pt x="22269" y="15489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1" name="Google Shape;831;p13"/>
            <p:cNvSpPr/>
            <p:nvPr/>
          </p:nvSpPr>
          <p:spPr>
            <a:xfrm>
              <a:off x="532978" y="627837"/>
              <a:ext cx="1140796" cy="1037729"/>
            </a:xfrm>
            <a:custGeom>
              <a:avLst/>
              <a:gdLst/>
              <a:ahLst/>
              <a:cxnLst/>
              <a:rect l="l" t="t" r="r" b="b"/>
              <a:pathLst>
                <a:path w="25823" h="23490" fill="none" extrusionOk="0">
                  <a:moveTo>
                    <a:pt x="0" y="0"/>
                  </a:moveTo>
                  <a:lnTo>
                    <a:pt x="14078" y="14078"/>
                  </a:lnTo>
                  <a:lnTo>
                    <a:pt x="16383" y="14078"/>
                  </a:lnTo>
                  <a:lnTo>
                    <a:pt x="25822" y="23490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2" name="Google Shape;832;p13"/>
            <p:cNvSpPr/>
            <p:nvPr/>
          </p:nvSpPr>
          <p:spPr>
            <a:xfrm>
              <a:off x="656410" y="506790"/>
              <a:ext cx="311584" cy="310391"/>
            </a:xfrm>
            <a:custGeom>
              <a:avLst/>
              <a:gdLst/>
              <a:ahLst/>
              <a:cxnLst/>
              <a:rect l="l" t="t" r="r" b="b"/>
              <a:pathLst>
                <a:path w="7053" h="7026" fill="none" extrusionOk="0">
                  <a:moveTo>
                    <a:pt x="0" y="1"/>
                  </a:moveTo>
                  <a:lnTo>
                    <a:pt x="7052" y="7026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3" name="Google Shape;833;p13"/>
            <p:cNvSpPr/>
            <p:nvPr/>
          </p:nvSpPr>
          <p:spPr>
            <a:xfrm>
              <a:off x="476652" y="686549"/>
              <a:ext cx="751371" cy="752564"/>
            </a:xfrm>
            <a:custGeom>
              <a:avLst/>
              <a:gdLst/>
              <a:ahLst/>
              <a:cxnLst/>
              <a:rect l="l" t="t" r="r" b="b"/>
              <a:pathLst>
                <a:path w="17008" h="17035" fill="none" extrusionOk="0">
                  <a:moveTo>
                    <a:pt x="1" y="0"/>
                  </a:moveTo>
                  <a:lnTo>
                    <a:pt x="17007" y="17034"/>
                  </a:lnTo>
                </a:path>
              </a:pathLst>
            </a:custGeom>
            <a:noFill/>
            <a:ln w="10850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4" name="Google Shape;834;p13"/>
            <p:cNvSpPr/>
            <p:nvPr/>
          </p:nvSpPr>
          <p:spPr>
            <a:xfrm>
              <a:off x="715122" y="408539"/>
              <a:ext cx="367910" cy="492535"/>
            </a:xfrm>
            <a:custGeom>
              <a:avLst/>
              <a:gdLst/>
              <a:ahLst/>
              <a:cxnLst/>
              <a:rect l="l" t="t" r="r" b="b"/>
              <a:pathLst>
                <a:path w="8328" h="11149" fill="none" extrusionOk="0">
                  <a:moveTo>
                    <a:pt x="0" y="1"/>
                  </a:moveTo>
                  <a:lnTo>
                    <a:pt x="8327" y="8382"/>
                  </a:lnTo>
                  <a:lnTo>
                    <a:pt x="8327" y="11149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5" name="Google Shape;835;p13"/>
            <p:cNvSpPr/>
            <p:nvPr/>
          </p:nvSpPr>
          <p:spPr>
            <a:xfrm>
              <a:off x="1184818" y="1138309"/>
              <a:ext cx="492535" cy="357131"/>
            </a:xfrm>
            <a:custGeom>
              <a:avLst/>
              <a:gdLst/>
              <a:ahLst/>
              <a:cxnLst/>
              <a:rect l="l" t="t" r="r" b="b"/>
              <a:pathLst>
                <a:path w="11149" h="8084" fill="none" extrusionOk="0">
                  <a:moveTo>
                    <a:pt x="11149" y="8083"/>
                  </a:moveTo>
                  <a:lnTo>
                    <a:pt x="3066" y="0"/>
                  </a:lnTo>
                  <a:lnTo>
                    <a:pt x="1" y="0"/>
                  </a:lnTo>
                </a:path>
              </a:pathLst>
            </a:custGeom>
            <a:noFill/>
            <a:ln w="10850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6" name="Google Shape;836;p13"/>
            <p:cNvSpPr/>
            <p:nvPr/>
          </p:nvSpPr>
          <p:spPr>
            <a:xfrm>
              <a:off x="1221971" y="1431870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6" y="543"/>
                  </a:moveTo>
                  <a:cubicBezTo>
                    <a:pt x="1086" y="841"/>
                    <a:pt x="842" y="1085"/>
                    <a:pt x="543" y="1085"/>
                  </a:cubicBezTo>
                  <a:cubicBezTo>
                    <a:pt x="245" y="1085"/>
                    <a:pt x="1" y="841"/>
                    <a:pt x="1" y="543"/>
                  </a:cubicBezTo>
                  <a:cubicBezTo>
                    <a:pt x="1" y="245"/>
                    <a:pt x="245" y="0"/>
                    <a:pt x="543" y="0"/>
                  </a:cubicBezTo>
                  <a:cubicBezTo>
                    <a:pt x="842" y="0"/>
                    <a:pt x="1086" y="245"/>
                    <a:pt x="1086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7" name="Google Shape;837;p13"/>
            <p:cNvSpPr/>
            <p:nvPr/>
          </p:nvSpPr>
          <p:spPr>
            <a:xfrm>
              <a:off x="1666530" y="1659517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extrusionOk="0">
                  <a:moveTo>
                    <a:pt x="543" y="1"/>
                  </a:moveTo>
                  <a:cubicBezTo>
                    <a:pt x="245" y="1"/>
                    <a:pt x="1" y="245"/>
                    <a:pt x="1" y="543"/>
                  </a:cubicBezTo>
                  <a:cubicBezTo>
                    <a:pt x="1" y="842"/>
                    <a:pt x="245" y="1086"/>
                    <a:pt x="543" y="1086"/>
                  </a:cubicBezTo>
                  <a:cubicBezTo>
                    <a:pt x="869" y="1086"/>
                    <a:pt x="1086" y="842"/>
                    <a:pt x="1086" y="543"/>
                  </a:cubicBezTo>
                  <a:cubicBezTo>
                    <a:pt x="1086" y="245"/>
                    <a:pt x="869" y="1"/>
                    <a:pt x="543" y="1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8" name="Google Shape;838;p13"/>
            <p:cNvSpPr/>
            <p:nvPr/>
          </p:nvSpPr>
          <p:spPr>
            <a:xfrm>
              <a:off x="1671345" y="1489389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41"/>
                    <a:pt x="841" y="1085"/>
                    <a:pt x="543" y="1085"/>
                  </a:cubicBezTo>
                  <a:cubicBezTo>
                    <a:pt x="244" y="1085"/>
                    <a:pt x="0" y="841"/>
                    <a:pt x="0" y="543"/>
                  </a:cubicBezTo>
                  <a:cubicBezTo>
                    <a:pt x="0" y="217"/>
                    <a:pt x="244" y="0"/>
                    <a:pt x="543" y="0"/>
                  </a:cubicBezTo>
                  <a:cubicBezTo>
                    <a:pt x="841" y="0"/>
                    <a:pt x="1085" y="217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9" name="Google Shape;839;p13"/>
            <p:cNvSpPr/>
            <p:nvPr/>
          </p:nvSpPr>
          <p:spPr>
            <a:xfrm>
              <a:off x="1563508" y="1249725"/>
              <a:ext cx="47933" cy="47977"/>
            </a:xfrm>
            <a:custGeom>
              <a:avLst/>
              <a:gdLst/>
              <a:ahLst/>
              <a:cxnLst/>
              <a:rect l="l" t="t" r="r" b="b"/>
              <a:pathLst>
                <a:path w="1085" h="1086" fill="none" extrusionOk="0">
                  <a:moveTo>
                    <a:pt x="1085" y="543"/>
                  </a:moveTo>
                  <a:cubicBezTo>
                    <a:pt x="1085" y="841"/>
                    <a:pt x="841" y="1086"/>
                    <a:pt x="542" y="1086"/>
                  </a:cubicBezTo>
                  <a:cubicBezTo>
                    <a:pt x="244" y="1086"/>
                    <a:pt x="0" y="841"/>
                    <a:pt x="0" y="543"/>
                  </a:cubicBezTo>
                  <a:cubicBezTo>
                    <a:pt x="0" y="218"/>
                    <a:pt x="244" y="1"/>
                    <a:pt x="542" y="1"/>
                  </a:cubicBezTo>
                  <a:cubicBezTo>
                    <a:pt x="841" y="1"/>
                    <a:pt x="1085" y="218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0" name="Google Shape;840;p13"/>
            <p:cNvSpPr/>
            <p:nvPr/>
          </p:nvSpPr>
          <p:spPr>
            <a:xfrm>
              <a:off x="1130921" y="564310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42"/>
                    <a:pt x="841" y="1086"/>
                    <a:pt x="543" y="1086"/>
                  </a:cubicBezTo>
                  <a:cubicBezTo>
                    <a:pt x="244" y="1086"/>
                    <a:pt x="0" y="842"/>
                    <a:pt x="0" y="543"/>
                  </a:cubicBezTo>
                  <a:cubicBezTo>
                    <a:pt x="0" y="245"/>
                    <a:pt x="244" y="1"/>
                    <a:pt x="543" y="1"/>
                  </a:cubicBezTo>
                  <a:cubicBezTo>
                    <a:pt x="841" y="1"/>
                    <a:pt x="1085" y="245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1" name="Google Shape;841;p13"/>
            <p:cNvSpPr/>
            <p:nvPr/>
          </p:nvSpPr>
          <p:spPr>
            <a:xfrm>
              <a:off x="1521539" y="956165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6" y="543"/>
                  </a:moveTo>
                  <a:cubicBezTo>
                    <a:pt x="1086" y="841"/>
                    <a:pt x="842" y="1085"/>
                    <a:pt x="543" y="1085"/>
                  </a:cubicBezTo>
                  <a:cubicBezTo>
                    <a:pt x="245" y="1085"/>
                    <a:pt x="1" y="841"/>
                    <a:pt x="1" y="543"/>
                  </a:cubicBezTo>
                  <a:cubicBezTo>
                    <a:pt x="1" y="217"/>
                    <a:pt x="245" y="0"/>
                    <a:pt x="543" y="0"/>
                  </a:cubicBezTo>
                  <a:cubicBezTo>
                    <a:pt x="842" y="0"/>
                    <a:pt x="1086" y="217"/>
                    <a:pt x="1086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2" name="Google Shape;842;p13"/>
            <p:cNvSpPr/>
            <p:nvPr/>
          </p:nvSpPr>
          <p:spPr>
            <a:xfrm>
              <a:off x="1839087" y="814753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42"/>
                    <a:pt x="841" y="1086"/>
                    <a:pt x="543" y="1086"/>
                  </a:cubicBezTo>
                  <a:cubicBezTo>
                    <a:pt x="245" y="1086"/>
                    <a:pt x="0" y="842"/>
                    <a:pt x="0" y="543"/>
                  </a:cubicBezTo>
                  <a:cubicBezTo>
                    <a:pt x="0" y="245"/>
                    <a:pt x="245" y="1"/>
                    <a:pt x="543" y="1"/>
                  </a:cubicBezTo>
                  <a:cubicBezTo>
                    <a:pt x="841" y="1"/>
                    <a:pt x="1085" y="245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3" name="Google Shape;843;p13"/>
            <p:cNvSpPr/>
            <p:nvPr/>
          </p:nvSpPr>
          <p:spPr>
            <a:xfrm>
              <a:off x="1738451" y="877087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68"/>
                    <a:pt x="868" y="1085"/>
                    <a:pt x="543" y="1085"/>
                  </a:cubicBezTo>
                  <a:cubicBezTo>
                    <a:pt x="244" y="1085"/>
                    <a:pt x="0" y="868"/>
                    <a:pt x="0" y="543"/>
                  </a:cubicBezTo>
                  <a:cubicBezTo>
                    <a:pt x="0" y="244"/>
                    <a:pt x="244" y="0"/>
                    <a:pt x="543" y="0"/>
                  </a:cubicBezTo>
                  <a:cubicBezTo>
                    <a:pt x="868" y="0"/>
                    <a:pt x="1085" y="244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4" name="Google Shape;844;p13"/>
            <p:cNvSpPr/>
            <p:nvPr/>
          </p:nvSpPr>
          <p:spPr>
            <a:xfrm>
              <a:off x="1563508" y="702144"/>
              <a:ext cx="47933" cy="47977"/>
            </a:xfrm>
            <a:custGeom>
              <a:avLst/>
              <a:gdLst/>
              <a:ahLst/>
              <a:cxnLst/>
              <a:rect l="l" t="t" r="r" b="b"/>
              <a:pathLst>
                <a:path w="1085" h="1086" fill="none" extrusionOk="0">
                  <a:moveTo>
                    <a:pt x="1085" y="543"/>
                  </a:moveTo>
                  <a:cubicBezTo>
                    <a:pt x="1085" y="841"/>
                    <a:pt x="841" y="1085"/>
                    <a:pt x="542" y="1085"/>
                  </a:cubicBezTo>
                  <a:cubicBezTo>
                    <a:pt x="244" y="1085"/>
                    <a:pt x="0" y="841"/>
                    <a:pt x="0" y="543"/>
                  </a:cubicBezTo>
                  <a:cubicBezTo>
                    <a:pt x="0" y="244"/>
                    <a:pt x="244" y="0"/>
                    <a:pt x="542" y="0"/>
                  </a:cubicBezTo>
                  <a:cubicBezTo>
                    <a:pt x="841" y="0"/>
                    <a:pt x="1085" y="244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5" name="Google Shape;845;p13"/>
            <p:cNvSpPr/>
            <p:nvPr/>
          </p:nvSpPr>
          <p:spPr>
            <a:xfrm>
              <a:off x="1575480" y="1011299"/>
              <a:ext cx="53941" cy="52748"/>
            </a:xfrm>
            <a:custGeom>
              <a:avLst/>
              <a:gdLst/>
              <a:ahLst/>
              <a:cxnLst/>
              <a:rect l="l" t="t" r="r" b="b"/>
              <a:pathLst>
                <a:path w="1221" h="1194" fill="none" extrusionOk="0">
                  <a:moveTo>
                    <a:pt x="1004" y="190"/>
                  </a:moveTo>
                  <a:cubicBezTo>
                    <a:pt x="787" y="0"/>
                    <a:pt x="407" y="0"/>
                    <a:pt x="217" y="190"/>
                  </a:cubicBezTo>
                  <a:cubicBezTo>
                    <a:pt x="0" y="407"/>
                    <a:pt x="0" y="787"/>
                    <a:pt x="217" y="976"/>
                  </a:cubicBezTo>
                  <a:cubicBezTo>
                    <a:pt x="407" y="1193"/>
                    <a:pt x="787" y="1193"/>
                    <a:pt x="1004" y="976"/>
                  </a:cubicBezTo>
                  <a:cubicBezTo>
                    <a:pt x="1221" y="732"/>
                    <a:pt x="1221" y="407"/>
                    <a:pt x="1004" y="190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6" name="Google Shape;846;p13"/>
            <p:cNvSpPr/>
            <p:nvPr/>
          </p:nvSpPr>
          <p:spPr>
            <a:xfrm>
              <a:off x="1256739" y="557153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41"/>
                    <a:pt x="841" y="1085"/>
                    <a:pt x="543" y="1085"/>
                  </a:cubicBezTo>
                  <a:cubicBezTo>
                    <a:pt x="244" y="1085"/>
                    <a:pt x="0" y="841"/>
                    <a:pt x="0" y="543"/>
                  </a:cubicBezTo>
                  <a:cubicBezTo>
                    <a:pt x="0" y="244"/>
                    <a:pt x="244" y="0"/>
                    <a:pt x="543" y="0"/>
                  </a:cubicBezTo>
                  <a:cubicBezTo>
                    <a:pt x="841" y="0"/>
                    <a:pt x="1085" y="244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7" name="Google Shape;847;p13"/>
            <p:cNvSpPr/>
            <p:nvPr/>
          </p:nvSpPr>
          <p:spPr>
            <a:xfrm>
              <a:off x="1413702" y="702144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41"/>
                    <a:pt x="841" y="1085"/>
                    <a:pt x="543" y="1085"/>
                  </a:cubicBezTo>
                  <a:cubicBezTo>
                    <a:pt x="245" y="1085"/>
                    <a:pt x="1" y="841"/>
                    <a:pt x="1" y="543"/>
                  </a:cubicBezTo>
                  <a:cubicBezTo>
                    <a:pt x="1" y="244"/>
                    <a:pt x="245" y="0"/>
                    <a:pt x="543" y="0"/>
                  </a:cubicBezTo>
                  <a:cubicBezTo>
                    <a:pt x="841" y="0"/>
                    <a:pt x="1085" y="244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8" name="Google Shape;848;p13"/>
            <p:cNvSpPr/>
            <p:nvPr/>
          </p:nvSpPr>
          <p:spPr>
            <a:xfrm>
              <a:off x="1468835" y="770442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41"/>
                    <a:pt x="868" y="1085"/>
                    <a:pt x="543" y="1085"/>
                  </a:cubicBezTo>
                  <a:cubicBezTo>
                    <a:pt x="244" y="1085"/>
                    <a:pt x="0" y="841"/>
                    <a:pt x="0" y="543"/>
                  </a:cubicBezTo>
                  <a:cubicBezTo>
                    <a:pt x="0" y="217"/>
                    <a:pt x="244" y="0"/>
                    <a:pt x="543" y="0"/>
                  </a:cubicBezTo>
                  <a:cubicBezTo>
                    <a:pt x="868" y="0"/>
                    <a:pt x="1085" y="217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9" name="Google Shape;849;p13"/>
            <p:cNvSpPr/>
            <p:nvPr/>
          </p:nvSpPr>
          <p:spPr>
            <a:xfrm>
              <a:off x="1944539" y="664990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41"/>
                    <a:pt x="841" y="1085"/>
                    <a:pt x="543" y="1085"/>
                  </a:cubicBezTo>
                  <a:cubicBezTo>
                    <a:pt x="245" y="1085"/>
                    <a:pt x="0" y="841"/>
                    <a:pt x="0" y="543"/>
                  </a:cubicBezTo>
                  <a:cubicBezTo>
                    <a:pt x="0" y="244"/>
                    <a:pt x="245" y="0"/>
                    <a:pt x="543" y="0"/>
                  </a:cubicBezTo>
                  <a:cubicBezTo>
                    <a:pt x="841" y="0"/>
                    <a:pt x="1085" y="244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0" name="Google Shape;850;p13"/>
            <p:cNvSpPr/>
            <p:nvPr/>
          </p:nvSpPr>
          <p:spPr>
            <a:xfrm>
              <a:off x="1876240" y="971716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42"/>
                    <a:pt x="868" y="1086"/>
                    <a:pt x="543" y="1086"/>
                  </a:cubicBezTo>
                  <a:cubicBezTo>
                    <a:pt x="244" y="1086"/>
                    <a:pt x="0" y="842"/>
                    <a:pt x="0" y="543"/>
                  </a:cubicBezTo>
                  <a:cubicBezTo>
                    <a:pt x="0" y="245"/>
                    <a:pt x="244" y="1"/>
                    <a:pt x="543" y="1"/>
                  </a:cubicBezTo>
                  <a:cubicBezTo>
                    <a:pt x="868" y="1"/>
                    <a:pt x="1085" y="245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1" name="Google Shape;851;p13"/>
            <p:cNvSpPr/>
            <p:nvPr/>
          </p:nvSpPr>
          <p:spPr>
            <a:xfrm>
              <a:off x="1763588" y="1107120"/>
              <a:ext cx="49170" cy="47977"/>
            </a:xfrm>
            <a:custGeom>
              <a:avLst/>
              <a:gdLst/>
              <a:ahLst/>
              <a:cxnLst/>
              <a:rect l="l" t="t" r="r" b="b"/>
              <a:pathLst>
                <a:path w="1113" h="1086" fill="none" extrusionOk="0">
                  <a:moveTo>
                    <a:pt x="543" y="1"/>
                  </a:moveTo>
                  <a:cubicBezTo>
                    <a:pt x="218" y="1"/>
                    <a:pt x="1" y="245"/>
                    <a:pt x="1" y="543"/>
                  </a:cubicBezTo>
                  <a:cubicBezTo>
                    <a:pt x="1" y="842"/>
                    <a:pt x="218" y="1086"/>
                    <a:pt x="543" y="1086"/>
                  </a:cubicBezTo>
                  <a:cubicBezTo>
                    <a:pt x="842" y="1086"/>
                    <a:pt x="1086" y="842"/>
                    <a:pt x="1086" y="543"/>
                  </a:cubicBezTo>
                  <a:cubicBezTo>
                    <a:pt x="1113" y="245"/>
                    <a:pt x="842" y="1"/>
                    <a:pt x="543" y="1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2" name="Google Shape;852;p13"/>
            <p:cNvSpPr/>
            <p:nvPr/>
          </p:nvSpPr>
          <p:spPr>
            <a:xfrm>
              <a:off x="959557" y="809981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6" y="543"/>
                  </a:moveTo>
                  <a:cubicBezTo>
                    <a:pt x="1086" y="841"/>
                    <a:pt x="869" y="1085"/>
                    <a:pt x="543" y="1085"/>
                  </a:cubicBezTo>
                  <a:cubicBezTo>
                    <a:pt x="245" y="1085"/>
                    <a:pt x="1" y="841"/>
                    <a:pt x="1" y="543"/>
                  </a:cubicBezTo>
                  <a:cubicBezTo>
                    <a:pt x="1" y="244"/>
                    <a:pt x="245" y="0"/>
                    <a:pt x="543" y="0"/>
                  </a:cubicBezTo>
                  <a:cubicBezTo>
                    <a:pt x="869" y="0"/>
                    <a:pt x="1086" y="244"/>
                    <a:pt x="1086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3" name="Google Shape;853;p13"/>
            <p:cNvSpPr/>
            <p:nvPr/>
          </p:nvSpPr>
          <p:spPr>
            <a:xfrm>
              <a:off x="1135692" y="1114321"/>
              <a:ext cx="49170" cy="47977"/>
            </a:xfrm>
            <a:custGeom>
              <a:avLst/>
              <a:gdLst/>
              <a:ahLst/>
              <a:cxnLst/>
              <a:rect l="l" t="t" r="r" b="b"/>
              <a:pathLst>
                <a:path w="1113" h="1086" fill="none" extrusionOk="0">
                  <a:moveTo>
                    <a:pt x="570" y="1086"/>
                  </a:moveTo>
                  <a:cubicBezTo>
                    <a:pt x="869" y="1086"/>
                    <a:pt x="1113" y="841"/>
                    <a:pt x="1113" y="543"/>
                  </a:cubicBezTo>
                  <a:cubicBezTo>
                    <a:pt x="1113" y="245"/>
                    <a:pt x="869" y="1"/>
                    <a:pt x="570" y="1"/>
                  </a:cubicBezTo>
                  <a:cubicBezTo>
                    <a:pt x="272" y="1"/>
                    <a:pt x="28" y="245"/>
                    <a:pt x="28" y="543"/>
                  </a:cubicBezTo>
                  <a:cubicBezTo>
                    <a:pt x="1" y="841"/>
                    <a:pt x="272" y="1086"/>
                    <a:pt x="570" y="1086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4" name="Google Shape;854;p13"/>
            <p:cNvSpPr/>
            <p:nvPr/>
          </p:nvSpPr>
          <p:spPr>
            <a:xfrm>
              <a:off x="1148901" y="718887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543" y="1086"/>
                  </a:moveTo>
                  <a:cubicBezTo>
                    <a:pt x="841" y="1086"/>
                    <a:pt x="1085" y="842"/>
                    <a:pt x="1085" y="543"/>
                  </a:cubicBezTo>
                  <a:cubicBezTo>
                    <a:pt x="1085" y="245"/>
                    <a:pt x="841" y="1"/>
                    <a:pt x="543" y="1"/>
                  </a:cubicBezTo>
                  <a:cubicBezTo>
                    <a:pt x="244" y="1"/>
                    <a:pt x="0" y="245"/>
                    <a:pt x="0" y="543"/>
                  </a:cubicBezTo>
                  <a:cubicBezTo>
                    <a:pt x="0" y="842"/>
                    <a:pt x="244" y="1086"/>
                    <a:pt x="543" y="1086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5" name="Google Shape;855;p13"/>
            <p:cNvSpPr/>
            <p:nvPr/>
          </p:nvSpPr>
          <p:spPr>
            <a:xfrm>
              <a:off x="1065008" y="635038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41"/>
                    <a:pt x="841" y="1085"/>
                    <a:pt x="543" y="1085"/>
                  </a:cubicBezTo>
                  <a:cubicBezTo>
                    <a:pt x="245" y="1085"/>
                    <a:pt x="0" y="841"/>
                    <a:pt x="0" y="543"/>
                  </a:cubicBezTo>
                  <a:cubicBezTo>
                    <a:pt x="0" y="244"/>
                    <a:pt x="245" y="0"/>
                    <a:pt x="543" y="0"/>
                  </a:cubicBezTo>
                  <a:cubicBezTo>
                    <a:pt x="841" y="0"/>
                    <a:pt x="1085" y="244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6" name="Google Shape;856;p13"/>
            <p:cNvSpPr/>
            <p:nvPr/>
          </p:nvSpPr>
          <p:spPr>
            <a:xfrm>
              <a:off x="1304671" y="456472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543" y="1086"/>
                  </a:moveTo>
                  <a:cubicBezTo>
                    <a:pt x="841" y="1086"/>
                    <a:pt x="1085" y="869"/>
                    <a:pt x="1085" y="543"/>
                  </a:cubicBezTo>
                  <a:cubicBezTo>
                    <a:pt x="1085" y="245"/>
                    <a:pt x="841" y="1"/>
                    <a:pt x="543" y="1"/>
                  </a:cubicBezTo>
                  <a:cubicBezTo>
                    <a:pt x="244" y="1"/>
                    <a:pt x="0" y="245"/>
                    <a:pt x="0" y="543"/>
                  </a:cubicBezTo>
                  <a:cubicBezTo>
                    <a:pt x="0" y="869"/>
                    <a:pt x="244" y="1086"/>
                    <a:pt x="543" y="1086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7" name="Google Shape;857;p13"/>
            <p:cNvSpPr/>
            <p:nvPr/>
          </p:nvSpPr>
          <p:spPr>
            <a:xfrm>
              <a:off x="1426866" y="449271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6" y="543"/>
                  </a:moveTo>
                  <a:cubicBezTo>
                    <a:pt x="1086" y="842"/>
                    <a:pt x="869" y="1086"/>
                    <a:pt x="543" y="1086"/>
                  </a:cubicBezTo>
                  <a:cubicBezTo>
                    <a:pt x="245" y="1086"/>
                    <a:pt x="1" y="842"/>
                    <a:pt x="1" y="543"/>
                  </a:cubicBezTo>
                  <a:cubicBezTo>
                    <a:pt x="1" y="245"/>
                    <a:pt x="245" y="1"/>
                    <a:pt x="543" y="1"/>
                  </a:cubicBezTo>
                  <a:cubicBezTo>
                    <a:pt x="869" y="1"/>
                    <a:pt x="1086" y="245"/>
                    <a:pt x="1086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8" name="Google Shape;858;p13"/>
            <p:cNvSpPr/>
            <p:nvPr/>
          </p:nvSpPr>
          <p:spPr>
            <a:xfrm>
              <a:off x="2042790" y="591877"/>
              <a:ext cx="50362" cy="47977"/>
            </a:xfrm>
            <a:custGeom>
              <a:avLst/>
              <a:gdLst/>
              <a:ahLst/>
              <a:cxnLst/>
              <a:rect l="l" t="t" r="r" b="b"/>
              <a:pathLst>
                <a:path w="1140" h="1086" fill="none" extrusionOk="0">
                  <a:moveTo>
                    <a:pt x="597" y="1086"/>
                  </a:moveTo>
                  <a:cubicBezTo>
                    <a:pt x="896" y="1086"/>
                    <a:pt x="1140" y="842"/>
                    <a:pt x="1140" y="543"/>
                  </a:cubicBezTo>
                  <a:cubicBezTo>
                    <a:pt x="1140" y="218"/>
                    <a:pt x="896" y="1"/>
                    <a:pt x="597" y="1"/>
                  </a:cubicBezTo>
                  <a:cubicBezTo>
                    <a:pt x="272" y="1"/>
                    <a:pt x="55" y="218"/>
                    <a:pt x="55" y="543"/>
                  </a:cubicBezTo>
                  <a:cubicBezTo>
                    <a:pt x="1" y="842"/>
                    <a:pt x="272" y="1086"/>
                    <a:pt x="597" y="1086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9" name="Google Shape;859;p13"/>
            <p:cNvSpPr/>
            <p:nvPr/>
          </p:nvSpPr>
          <p:spPr>
            <a:xfrm>
              <a:off x="1057807" y="903417"/>
              <a:ext cx="49170" cy="47977"/>
            </a:xfrm>
            <a:custGeom>
              <a:avLst/>
              <a:gdLst/>
              <a:ahLst/>
              <a:cxnLst/>
              <a:rect l="l" t="t" r="r" b="b"/>
              <a:pathLst>
                <a:path w="1113" h="1086" fill="none" extrusionOk="0">
                  <a:moveTo>
                    <a:pt x="570" y="1086"/>
                  </a:moveTo>
                  <a:cubicBezTo>
                    <a:pt x="869" y="1086"/>
                    <a:pt x="1113" y="842"/>
                    <a:pt x="1113" y="543"/>
                  </a:cubicBezTo>
                  <a:cubicBezTo>
                    <a:pt x="1113" y="245"/>
                    <a:pt x="869" y="1"/>
                    <a:pt x="570" y="1"/>
                  </a:cubicBezTo>
                  <a:cubicBezTo>
                    <a:pt x="272" y="1"/>
                    <a:pt x="28" y="218"/>
                    <a:pt x="28" y="543"/>
                  </a:cubicBezTo>
                  <a:cubicBezTo>
                    <a:pt x="1" y="842"/>
                    <a:pt x="272" y="1086"/>
                    <a:pt x="570" y="1086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0" name="Google Shape;860;p13"/>
            <p:cNvSpPr/>
            <p:nvPr/>
          </p:nvSpPr>
          <p:spPr>
            <a:xfrm>
              <a:off x="1172846" y="766820"/>
              <a:ext cx="487764" cy="473362"/>
            </a:xfrm>
            <a:custGeom>
              <a:avLst/>
              <a:gdLst/>
              <a:ahLst/>
              <a:cxnLst/>
              <a:rect l="l" t="t" r="r" b="b"/>
              <a:pathLst>
                <a:path w="11041" h="10715" fill="none" extrusionOk="0">
                  <a:moveTo>
                    <a:pt x="11040" y="10715"/>
                  </a:moveTo>
                  <a:lnTo>
                    <a:pt x="4178" y="3798"/>
                  </a:lnTo>
                  <a:lnTo>
                    <a:pt x="1" y="3798"/>
                  </a:lnTo>
                  <a:lnTo>
                    <a:pt x="1" y="1"/>
                  </a:lnTo>
                </a:path>
              </a:pathLst>
            </a:custGeom>
            <a:noFill/>
            <a:ln w="10850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1" name="Google Shape;861;p13"/>
            <p:cNvSpPr/>
            <p:nvPr/>
          </p:nvSpPr>
          <p:spPr>
            <a:xfrm>
              <a:off x="911624" y="480461"/>
              <a:ext cx="393091" cy="160585"/>
            </a:xfrm>
            <a:custGeom>
              <a:avLst/>
              <a:gdLst/>
              <a:ahLst/>
              <a:cxnLst/>
              <a:rect l="l" t="t" r="r" b="b"/>
              <a:pathLst>
                <a:path w="8898" h="3635" fill="none" extrusionOk="0">
                  <a:moveTo>
                    <a:pt x="3635" y="3635"/>
                  </a:moveTo>
                  <a:lnTo>
                    <a:pt x="1" y="0"/>
                  </a:lnTo>
                  <a:lnTo>
                    <a:pt x="8897" y="0"/>
                  </a:lnTo>
                </a:path>
              </a:pathLst>
            </a:custGeom>
            <a:noFill/>
            <a:ln w="10850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2" name="Google Shape;862;p13"/>
            <p:cNvSpPr/>
            <p:nvPr/>
          </p:nvSpPr>
          <p:spPr>
            <a:xfrm>
              <a:off x="1477229" y="473260"/>
              <a:ext cx="565605" cy="142649"/>
            </a:xfrm>
            <a:custGeom>
              <a:avLst/>
              <a:gdLst/>
              <a:ahLst/>
              <a:cxnLst/>
              <a:rect l="l" t="t" r="r" b="b"/>
              <a:pathLst>
                <a:path w="12803" h="3229" fill="none" extrusionOk="0">
                  <a:moveTo>
                    <a:pt x="0" y="0"/>
                  </a:moveTo>
                  <a:lnTo>
                    <a:pt x="4937" y="0"/>
                  </a:lnTo>
                  <a:lnTo>
                    <a:pt x="8137" y="3228"/>
                  </a:lnTo>
                  <a:lnTo>
                    <a:pt x="12803" y="3228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3" name="Google Shape;863;p13"/>
            <p:cNvSpPr/>
            <p:nvPr/>
          </p:nvSpPr>
          <p:spPr>
            <a:xfrm>
              <a:off x="1170460" y="608664"/>
              <a:ext cx="357131" cy="354745"/>
            </a:xfrm>
            <a:custGeom>
              <a:avLst/>
              <a:gdLst/>
              <a:ahLst/>
              <a:cxnLst/>
              <a:rect l="l" t="t" r="r" b="b"/>
              <a:pathLst>
                <a:path w="8084" h="8030" fill="none" extrusionOk="0">
                  <a:moveTo>
                    <a:pt x="0" y="0"/>
                  </a:moveTo>
                  <a:lnTo>
                    <a:pt x="2794" y="2794"/>
                  </a:lnTo>
                  <a:lnTo>
                    <a:pt x="2794" y="4964"/>
                  </a:lnTo>
                  <a:lnTo>
                    <a:pt x="5073" y="4964"/>
                  </a:lnTo>
                  <a:lnTo>
                    <a:pt x="8083" y="8029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4" name="Google Shape;864;p13"/>
            <p:cNvSpPr/>
            <p:nvPr/>
          </p:nvSpPr>
          <p:spPr>
            <a:xfrm>
              <a:off x="1297470" y="541558"/>
              <a:ext cx="645919" cy="147420"/>
            </a:xfrm>
            <a:custGeom>
              <a:avLst/>
              <a:gdLst/>
              <a:ahLst/>
              <a:cxnLst/>
              <a:rect l="l" t="t" r="r" b="b"/>
              <a:pathLst>
                <a:path w="14621" h="3337" fill="none" extrusionOk="0">
                  <a:moveTo>
                    <a:pt x="1" y="1275"/>
                  </a:moveTo>
                  <a:lnTo>
                    <a:pt x="1953" y="3228"/>
                  </a:lnTo>
                  <a:lnTo>
                    <a:pt x="5154" y="0"/>
                  </a:lnTo>
                  <a:lnTo>
                    <a:pt x="8029" y="0"/>
                  </a:lnTo>
                  <a:lnTo>
                    <a:pt x="11311" y="3337"/>
                  </a:lnTo>
                  <a:lnTo>
                    <a:pt x="14620" y="3337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5" name="Google Shape;865;p13"/>
            <p:cNvSpPr/>
            <p:nvPr/>
          </p:nvSpPr>
          <p:spPr>
            <a:xfrm>
              <a:off x="1455626" y="629030"/>
              <a:ext cx="391899" cy="195353"/>
            </a:xfrm>
            <a:custGeom>
              <a:avLst/>
              <a:gdLst/>
              <a:ahLst/>
              <a:cxnLst/>
              <a:rect l="l" t="t" r="r" b="b"/>
              <a:pathLst>
                <a:path w="8871" h="4422" fill="none" extrusionOk="0">
                  <a:moveTo>
                    <a:pt x="1" y="1845"/>
                  </a:moveTo>
                  <a:lnTo>
                    <a:pt x="1845" y="1"/>
                  </a:lnTo>
                  <a:lnTo>
                    <a:pt x="4449" y="1"/>
                  </a:lnTo>
                  <a:lnTo>
                    <a:pt x="8870" y="4422"/>
                  </a:lnTo>
                </a:path>
              </a:pathLst>
            </a:custGeom>
            <a:noFill/>
            <a:ln w="10850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6" name="Google Shape;866;p13"/>
            <p:cNvSpPr/>
            <p:nvPr/>
          </p:nvSpPr>
          <p:spPr>
            <a:xfrm>
              <a:off x="1509567" y="809981"/>
              <a:ext cx="370296" cy="184574"/>
            </a:xfrm>
            <a:custGeom>
              <a:avLst/>
              <a:gdLst/>
              <a:ahLst/>
              <a:cxnLst/>
              <a:rect l="l" t="t" r="r" b="b"/>
              <a:pathLst>
                <a:path w="8382" h="4178" fill="none" extrusionOk="0">
                  <a:moveTo>
                    <a:pt x="0" y="0"/>
                  </a:moveTo>
                  <a:lnTo>
                    <a:pt x="4178" y="4177"/>
                  </a:lnTo>
                  <a:lnTo>
                    <a:pt x="8382" y="4177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7" name="Google Shape;867;p13"/>
            <p:cNvSpPr/>
            <p:nvPr/>
          </p:nvSpPr>
          <p:spPr>
            <a:xfrm>
              <a:off x="1604239" y="741683"/>
              <a:ext cx="142605" cy="143842"/>
            </a:xfrm>
            <a:custGeom>
              <a:avLst/>
              <a:gdLst/>
              <a:ahLst/>
              <a:cxnLst/>
              <a:rect l="l" t="t" r="r" b="b"/>
              <a:pathLst>
                <a:path w="3228" h="3256" fill="none" extrusionOk="0">
                  <a:moveTo>
                    <a:pt x="0" y="0"/>
                  </a:moveTo>
                  <a:lnTo>
                    <a:pt x="3228" y="3255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8" name="Google Shape;868;p13"/>
            <p:cNvSpPr/>
            <p:nvPr/>
          </p:nvSpPr>
          <p:spPr>
            <a:xfrm>
              <a:off x="1616211" y="1054416"/>
              <a:ext cx="148613" cy="77929"/>
            </a:xfrm>
            <a:custGeom>
              <a:avLst/>
              <a:gdLst/>
              <a:ahLst/>
              <a:cxnLst/>
              <a:rect l="l" t="t" r="r" b="b"/>
              <a:pathLst>
                <a:path w="3364" h="1764" fill="none" extrusionOk="0">
                  <a:moveTo>
                    <a:pt x="0" y="0"/>
                  </a:moveTo>
                  <a:lnTo>
                    <a:pt x="1764" y="1764"/>
                  </a:lnTo>
                  <a:lnTo>
                    <a:pt x="3364" y="1764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869" name="Google Shape;869;p13"/>
          <p:cNvSpPr/>
          <p:nvPr/>
        </p:nvSpPr>
        <p:spPr>
          <a:xfrm>
            <a:off x="387578" y="207232"/>
            <a:ext cx="135685" cy="135685"/>
          </a:xfrm>
          <a:custGeom>
            <a:avLst/>
            <a:gdLst/>
            <a:ahLst/>
            <a:cxnLst/>
            <a:rect l="l" t="t" r="r" b="b"/>
            <a:pathLst>
              <a:path w="3391" h="3391" fill="none" extrusionOk="0">
                <a:moveTo>
                  <a:pt x="0" y="1709"/>
                </a:moveTo>
                <a:cubicBezTo>
                  <a:pt x="0" y="760"/>
                  <a:pt x="787" y="0"/>
                  <a:pt x="1709" y="0"/>
                </a:cubicBezTo>
                <a:cubicBezTo>
                  <a:pt x="2658" y="0"/>
                  <a:pt x="3391" y="787"/>
                  <a:pt x="3391" y="1709"/>
                </a:cubicBezTo>
                <a:cubicBezTo>
                  <a:pt x="3391" y="2658"/>
                  <a:pt x="2604" y="3391"/>
                  <a:pt x="1709" y="3391"/>
                </a:cubicBezTo>
                <a:cubicBezTo>
                  <a:pt x="787" y="3391"/>
                  <a:pt x="0" y="2658"/>
                  <a:pt x="0" y="1709"/>
                </a:cubicBezTo>
                <a:close/>
              </a:path>
            </a:pathLst>
          </a:custGeom>
          <a:noFill/>
          <a:ln w="8825" cap="flat" cmpd="sng">
            <a:solidFill>
              <a:schemeClr val="accent1"/>
            </a:solidFill>
            <a:prstDash val="solid"/>
            <a:miter lim="27123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70" name="Google Shape;870;p13"/>
          <p:cNvSpPr/>
          <p:nvPr/>
        </p:nvSpPr>
        <p:spPr>
          <a:xfrm>
            <a:off x="11284163" y="3117928"/>
            <a:ext cx="135725" cy="135685"/>
          </a:xfrm>
          <a:custGeom>
            <a:avLst/>
            <a:gdLst/>
            <a:ahLst/>
            <a:cxnLst/>
            <a:rect l="l" t="t" r="r" b="b"/>
            <a:pathLst>
              <a:path w="3392" h="3391" extrusionOk="0">
                <a:moveTo>
                  <a:pt x="1682" y="0"/>
                </a:moveTo>
                <a:cubicBezTo>
                  <a:pt x="787" y="0"/>
                  <a:pt x="1" y="733"/>
                  <a:pt x="1" y="1682"/>
                </a:cubicBezTo>
                <a:cubicBezTo>
                  <a:pt x="1" y="2631"/>
                  <a:pt x="733" y="3391"/>
                  <a:pt x="1682" y="3391"/>
                </a:cubicBezTo>
                <a:cubicBezTo>
                  <a:pt x="2605" y="3391"/>
                  <a:pt x="3391" y="2604"/>
                  <a:pt x="3391" y="1682"/>
                </a:cubicBezTo>
                <a:cubicBezTo>
                  <a:pt x="3391" y="760"/>
                  <a:pt x="2632" y="0"/>
                  <a:pt x="168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71" name="Google Shape;871;p13"/>
          <p:cNvSpPr/>
          <p:nvPr/>
        </p:nvSpPr>
        <p:spPr>
          <a:xfrm>
            <a:off x="10499411" y="4244899"/>
            <a:ext cx="135685" cy="135685"/>
          </a:xfrm>
          <a:custGeom>
            <a:avLst/>
            <a:gdLst/>
            <a:ahLst/>
            <a:cxnLst/>
            <a:rect l="l" t="t" r="r" b="b"/>
            <a:pathLst>
              <a:path w="3391" h="3391" fill="none" extrusionOk="0">
                <a:moveTo>
                  <a:pt x="0" y="1709"/>
                </a:moveTo>
                <a:cubicBezTo>
                  <a:pt x="0" y="760"/>
                  <a:pt x="787" y="0"/>
                  <a:pt x="1709" y="0"/>
                </a:cubicBezTo>
                <a:cubicBezTo>
                  <a:pt x="2658" y="0"/>
                  <a:pt x="3391" y="787"/>
                  <a:pt x="3391" y="1709"/>
                </a:cubicBezTo>
                <a:cubicBezTo>
                  <a:pt x="3391" y="2658"/>
                  <a:pt x="2604" y="3391"/>
                  <a:pt x="1709" y="3391"/>
                </a:cubicBezTo>
                <a:cubicBezTo>
                  <a:pt x="787" y="3391"/>
                  <a:pt x="0" y="2658"/>
                  <a:pt x="0" y="1709"/>
                </a:cubicBezTo>
                <a:close/>
              </a:path>
            </a:pathLst>
          </a:custGeom>
          <a:noFill/>
          <a:ln w="8825" cap="flat" cmpd="sng">
            <a:solidFill>
              <a:schemeClr val="lt2"/>
            </a:solidFill>
            <a:prstDash val="solid"/>
            <a:miter lim="27123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72" name="Google Shape;872;p13"/>
          <p:cNvSpPr/>
          <p:nvPr/>
        </p:nvSpPr>
        <p:spPr>
          <a:xfrm>
            <a:off x="3835792" y="5670362"/>
            <a:ext cx="135685" cy="135725"/>
          </a:xfrm>
          <a:custGeom>
            <a:avLst/>
            <a:gdLst/>
            <a:ahLst/>
            <a:cxnLst/>
            <a:rect l="l" t="t" r="r" b="b"/>
            <a:pathLst>
              <a:path w="3391" h="3392" extrusionOk="0">
                <a:moveTo>
                  <a:pt x="1709" y="1"/>
                </a:moveTo>
                <a:cubicBezTo>
                  <a:pt x="787" y="1"/>
                  <a:pt x="0" y="733"/>
                  <a:pt x="0" y="1683"/>
                </a:cubicBezTo>
                <a:cubicBezTo>
                  <a:pt x="0" y="2659"/>
                  <a:pt x="760" y="3391"/>
                  <a:pt x="1709" y="3391"/>
                </a:cubicBezTo>
                <a:cubicBezTo>
                  <a:pt x="2604" y="3391"/>
                  <a:pt x="3391" y="2659"/>
                  <a:pt x="3391" y="1683"/>
                </a:cubicBezTo>
                <a:cubicBezTo>
                  <a:pt x="3391" y="788"/>
                  <a:pt x="2658" y="1"/>
                  <a:pt x="170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73" name="Google Shape;873;p13"/>
          <p:cNvSpPr/>
          <p:nvPr/>
        </p:nvSpPr>
        <p:spPr>
          <a:xfrm flipH="1">
            <a:off x="2521095" y="679669"/>
            <a:ext cx="68423" cy="67343"/>
          </a:xfrm>
          <a:custGeom>
            <a:avLst/>
            <a:gdLst/>
            <a:ahLst/>
            <a:cxnLst/>
            <a:rect l="l" t="t" r="r" b="b"/>
            <a:pathLst>
              <a:path w="1710" h="1683" fill="none" extrusionOk="0">
                <a:moveTo>
                  <a:pt x="1" y="842"/>
                </a:moveTo>
                <a:cubicBezTo>
                  <a:pt x="1" y="381"/>
                  <a:pt x="381" y="1"/>
                  <a:pt x="869" y="1"/>
                </a:cubicBezTo>
                <a:cubicBezTo>
                  <a:pt x="1330" y="1"/>
                  <a:pt x="1710" y="381"/>
                  <a:pt x="1710" y="842"/>
                </a:cubicBezTo>
                <a:cubicBezTo>
                  <a:pt x="1710" y="1330"/>
                  <a:pt x="1330" y="1682"/>
                  <a:pt x="869" y="1682"/>
                </a:cubicBezTo>
                <a:cubicBezTo>
                  <a:pt x="381" y="1682"/>
                  <a:pt x="1" y="1330"/>
                  <a:pt x="1" y="842"/>
                </a:cubicBezTo>
                <a:close/>
              </a:path>
            </a:pathLst>
          </a:custGeom>
          <a:noFill/>
          <a:ln w="8825" cap="flat" cmpd="sng">
            <a:solidFill>
              <a:schemeClr val="lt2"/>
            </a:solidFill>
            <a:prstDash val="solid"/>
            <a:miter lim="27123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74" name="Google Shape;874;p13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75" name="Google Shape;875;p13"/>
          <p:cNvSpPr txBox="1">
            <a:spLocks noGrp="1"/>
          </p:cNvSpPr>
          <p:nvPr>
            <p:ph type="title" idx="2"/>
          </p:nvPr>
        </p:nvSpPr>
        <p:spPr>
          <a:xfrm>
            <a:off x="2176817" y="1753533"/>
            <a:ext cx="3856800" cy="70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876" name="Google Shape;876;p13"/>
          <p:cNvSpPr txBox="1">
            <a:spLocks noGrp="1"/>
          </p:cNvSpPr>
          <p:nvPr>
            <p:ph type="subTitle" idx="1"/>
          </p:nvPr>
        </p:nvSpPr>
        <p:spPr>
          <a:xfrm>
            <a:off x="2176817" y="2318433"/>
            <a:ext cx="3856800" cy="6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77" name="Google Shape;877;p13"/>
          <p:cNvSpPr txBox="1">
            <a:spLocks noGrp="1"/>
          </p:cNvSpPr>
          <p:nvPr>
            <p:ph type="title" idx="3" hasCustomPrompt="1"/>
          </p:nvPr>
        </p:nvSpPr>
        <p:spPr>
          <a:xfrm>
            <a:off x="952017" y="1998099"/>
            <a:ext cx="1224800" cy="79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878" name="Google Shape;878;p13"/>
          <p:cNvSpPr txBox="1">
            <a:spLocks noGrp="1"/>
          </p:cNvSpPr>
          <p:nvPr>
            <p:ph type="title" idx="4"/>
          </p:nvPr>
        </p:nvSpPr>
        <p:spPr>
          <a:xfrm>
            <a:off x="2176817" y="3124167"/>
            <a:ext cx="3856800" cy="70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879" name="Google Shape;879;p13"/>
          <p:cNvSpPr txBox="1">
            <a:spLocks noGrp="1"/>
          </p:cNvSpPr>
          <p:nvPr>
            <p:ph type="subTitle" idx="5"/>
          </p:nvPr>
        </p:nvSpPr>
        <p:spPr>
          <a:xfrm>
            <a:off x="2176817" y="3689067"/>
            <a:ext cx="3856800" cy="6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80" name="Google Shape;880;p13"/>
          <p:cNvSpPr txBox="1">
            <a:spLocks noGrp="1"/>
          </p:cNvSpPr>
          <p:nvPr>
            <p:ph type="title" idx="6" hasCustomPrompt="1"/>
          </p:nvPr>
        </p:nvSpPr>
        <p:spPr>
          <a:xfrm>
            <a:off x="952017" y="3325765"/>
            <a:ext cx="1224800" cy="79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881" name="Google Shape;881;p13"/>
          <p:cNvSpPr txBox="1">
            <a:spLocks noGrp="1"/>
          </p:cNvSpPr>
          <p:nvPr>
            <p:ph type="title" idx="7"/>
          </p:nvPr>
        </p:nvSpPr>
        <p:spPr>
          <a:xfrm>
            <a:off x="7383184" y="3137367"/>
            <a:ext cx="3856800" cy="70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882" name="Google Shape;882;p13"/>
          <p:cNvSpPr txBox="1">
            <a:spLocks noGrp="1"/>
          </p:cNvSpPr>
          <p:nvPr>
            <p:ph type="subTitle" idx="8"/>
          </p:nvPr>
        </p:nvSpPr>
        <p:spPr>
          <a:xfrm>
            <a:off x="7383184" y="3702267"/>
            <a:ext cx="3856800" cy="6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83" name="Google Shape;883;p13"/>
          <p:cNvSpPr txBox="1">
            <a:spLocks noGrp="1"/>
          </p:cNvSpPr>
          <p:nvPr>
            <p:ph type="title" idx="9" hasCustomPrompt="1"/>
          </p:nvPr>
        </p:nvSpPr>
        <p:spPr>
          <a:xfrm>
            <a:off x="6158384" y="3376225"/>
            <a:ext cx="1224800" cy="79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884" name="Google Shape;884;p13"/>
          <p:cNvSpPr txBox="1">
            <a:spLocks noGrp="1"/>
          </p:cNvSpPr>
          <p:nvPr>
            <p:ph type="title" idx="13"/>
          </p:nvPr>
        </p:nvSpPr>
        <p:spPr>
          <a:xfrm>
            <a:off x="7383184" y="4508000"/>
            <a:ext cx="3856800" cy="70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885" name="Google Shape;885;p13"/>
          <p:cNvSpPr txBox="1">
            <a:spLocks noGrp="1"/>
          </p:cNvSpPr>
          <p:nvPr>
            <p:ph type="subTitle" idx="14"/>
          </p:nvPr>
        </p:nvSpPr>
        <p:spPr>
          <a:xfrm>
            <a:off x="7383184" y="5072900"/>
            <a:ext cx="3856800" cy="6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86" name="Google Shape;886;p13"/>
          <p:cNvSpPr txBox="1">
            <a:spLocks noGrp="1"/>
          </p:cNvSpPr>
          <p:nvPr>
            <p:ph type="title" idx="15" hasCustomPrompt="1"/>
          </p:nvPr>
        </p:nvSpPr>
        <p:spPr>
          <a:xfrm>
            <a:off x="6158384" y="4696413"/>
            <a:ext cx="1224800" cy="79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2302937117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4"/>
          <p:cNvSpPr/>
          <p:nvPr/>
        </p:nvSpPr>
        <p:spPr>
          <a:xfrm flipH="1">
            <a:off x="11743252" y="1815496"/>
            <a:ext cx="135725" cy="135725"/>
          </a:xfrm>
          <a:custGeom>
            <a:avLst/>
            <a:gdLst/>
            <a:ahLst/>
            <a:cxnLst/>
            <a:rect l="l" t="t" r="r" b="b"/>
            <a:pathLst>
              <a:path w="3392" h="3392" extrusionOk="0">
                <a:moveTo>
                  <a:pt x="1710" y="1"/>
                </a:moveTo>
                <a:cubicBezTo>
                  <a:pt x="787" y="1"/>
                  <a:pt x="1" y="733"/>
                  <a:pt x="1" y="1682"/>
                </a:cubicBezTo>
                <a:cubicBezTo>
                  <a:pt x="1" y="2642"/>
                  <a:pt x="760" y="3392"/>
                  <a:pt x="1662" y="3392"/>
                </a:cubicBezTo>
                <a:cubicBezTo>
                  <a:pt x="1678" y="3392"/>
                  <a:pt x="1694" y="3391"/>
                  <a:pt x="1710" y="3391"/>
                </a:cubicBezTo>
                <a:cubicBezTo>
                  <a:pt x="2605" y="3391"/>
                  <a:pt x="3391" y="2659"/>
                  <a:pt x="3391" y="1682"/>
                </a:cubicBezTo>
                <a:cubicBezTo>
                  <a:pt x="3391" y="787"/>
                  <a:pt x="2659" y="1"/>
                  <a:pt x="171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89" name="Google Shape;889;p14"/>
          <p:cNvSpPr/>
          <p:nvPr/>
        </p:nvSpPr>
        <p:spPr>
          <a:xfrm flipH="1">
            <a:off x="11743243" y="514095"/>
            <a:ext cx="135725" cy="135685"/>
          </a:xfrm>
          <a:custGeom>
            <a:avLst/>
            <a:gdLst/>
            <a:ahLst/>
            <a:cxnLst/>
            <a:rect l="l" t="t" r="r" b="b"/>
            <a:pathLst>
              <a:path w="3392" h="3391" extrusionOk="0">
                <a:moveTo>
                  <a:pt x="1682" y="0"/>
                </a:moveTo>
                <a:cubicBezTo>
                  <a:pt x="787" y="0"/>
                  <a:pt x="1" y="733"/>
                  <a:pt x="1" y="1682"/>
                </a:cubicBezTo>
                <a:cubicBezTo>
                  <a:pt x="1" y="2631"/>
                  <a:pt x="733" y="3391"/>
                  <a:pt x="1682" y="3391"/>
                </a:cubicBezTo>
                <a:cubicBezTo>
                  <a:pt x="2605" y="3391"/>
                  <a:pt x="3391" y="2604"/>
                  <a:pt x="3391" y="1682"/>
                </a:cubicBezTo>
                <a:cubicBezTo>
                  <a:pt x="3391" y="760"/>
                  <a:pt x="2632" y="0"/>
                  <a:pt x="168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90" name="Google Shape;890;p14"/>
          <p:cNvSpPr/>
          <p:nvPr/>
        </p:nvSpPr>
        <p:spPr>
          <a:xfrm flipH="1">
            <a:off x="10706787" y="171228"/>
            <a:ext cx="135685" cy="135725"/>
          </a:xfrm>
          <a:custGeom>
            <a:avLst/>
            <a:gdLst/>
            <a:ahLst/>
            <a:cxnLst/>
            <a:rect l="l" t="t" r="r" b="b"/>
            <a:pathLst>
              <a:path w="3391" h="3392" extrusionOk="0">
                <a:moveTo>
                  <a:pt x="1709" y="1"/>
                </a:moveTo>
                <a:cubicBezTo>
                  <a:pt x="787" y="1"/>
                  <a:pt x="0" y="733"/>
                  <a:pt x="0" y="1683"/>
                </a:cubicBezTo>
                <a:cubicBezTo>
                  <a:pt x="0" y="2659"/>
                  <a:pt x="760" y="3391"/>
                  <a:pt x="1709" y="3391"/>
                </a:cubicBezTo>
                <a:cubicBezTo>
                  <a:pt x="2604" y="3391"/>
                  <a:pt x="3391" y="2659"/>
                  <a:pt x="3391" y="1683"/>
                </a:cubicBezTo>
                <a:cubicBezTo>
                  <a:pt x="3391" y="788"/>
                  <a:pt x="2658" y="1"/>
                  <a:pt x="170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91" name="Google Shape;891;p14"/>
          <p:cNvSpPr/>
          <p:nvPr/>
        </p:nvSpPr>
        <p:spPr>
          <a:xfrm flipH="1">
            <a:off x="9787895" y="306953"/>
            <a:ext cx="68423" cy="67343"/>
          </a:xfrm>
          <a:custGeom>
            <a:avLst/>
            <a:gdLst/>
            <a:ahLst/>
            <a:cxnLst/>
            <a:rect l="l" t="t" r="r" b="b"/>
            <a:pathLst>
              <a:path w="1710" h="1683" fill="none" extrusionOk="0">
                <a:moveTo>
                  <a:pt x="1" y="842"/>
                </a:moveTo>
                <a:cubicBezTo>
                  <a:pt x="1" y="381"/>
                  <a:pt x="381" y="1"/>
                  <a:pt x="869" y="1"/>
                </a:cubicBezTo>
                <a:cubicBezTo>
                  <a:pt x="1330" y="1"/>
                  <a:pt x="1710" y="381"/>
                  <a:pt x="1710" y="842"/>
                </a:cubicBezTo>
                <a:cubicBezTo>
                  <a:pt x="1710" y="1330"/>
                  <a:pt x="1330" y="1682"/>
                  <a:pt x="869" y="1682"/>
                </a:cubicBezTo>
                <a:cubicBezTo>
                  <a:pt x="381" y="1682"/>
                  <a:pt x="1" y="1330"/>
                  <a:pt x="1" y="842"/>
                </a:cubicBezTo>
                <a:close/>
              </a:path>
            </a:pathLst>
          </a:custGeom>
          <a:noFill/>
          <a:ln w="8825" cap="flat" cmpd="sng">
            <a:solidFill>
              <a:schemeClr val="accent1"/>
            </a:solidFill>
            <a:prstDash val="solid"/>
            <a:miter lim="27123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92" name="Google Shape;892;p14"/>
          <p:cNvSpPr/>
          <p:nvPr/>
        </p:nvSpPr>
        <p:spPr>
          <a:xfrm flipH="1">
            <a:off x="235095" y="2250886"/>
            <a:ext cx="68423" cy="67343"/>
          </a:xfrm>
          <a:custGeom>
            <a:avLst/>
            <a:gdLst/>
            <a:ahLst/>
            <a:cxnLst/>
            <a:rect l="l" t="t" r="r" b="b"/>
            <a:pathLst>
              <a:path w="1710" h="1683" fill="none" extrusionOk="0">
                <a:moveTo>
                  <a:pt x="1" y="842"/>
                </a:moveTo>
                <a:cubicBezTo>
                  <a:pt x="1" y="381"/>
                  <a:pt x="381" y="1"/>
                  <a:pt x="869" y="1"/>
                </a:cubicBezTo>
                <a:cubicBezTo>
                  <a:pt x="1330" y="1"/>
                  <a:pt x="1710" y="381"/>
                  <a:pt x="1710" y="842"/>
                </a:cubicBezTo>
                <a:cubicBezTo>
                  <a:pt x="1710" y="1330"/>
                  <a:pt x="1330" y="1682"/>
                  <a:pt x="869" y="1682"/>
                </a:cubicBezTo>
                <a:cubicBezTo>
                  <a:pt x="381" y="1682"/>
                  <a:pt x="1" y="1330"/>
                  <a:pt x="1" y="842"/>
                </a:cubicBezTo>
                <a:close/>
              </a:path>
            </a:pathLst>
          </a:custGeom>
          <a:noFill/>
          <a:ln w="8825" cap="flat" cmpd="sng">
            <a:solidFill>
              <a:schemeClr val="accent1"/>
            </a:solidFill>
            <a:prstDash val="solid"/>
            <a:miter lim="27123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93" name="Google Shape;893;p14"/>
          <p:cNvSpPr/>
          <p:nvPr/>
        </p:nvSpPr>
        <p:spPr>
          <a:xfrm flipH="1">
            <a:off x="524043" y="5932795"/>
            <a:ext cx="135725" cy="135685"/>
          </a:xfrm>
          <a:custGeom>
            <a:avLst/>
            <a:gdLst/>
            <a:ahLst/>
            <a:cxnLst/>
            <a:rect l="l" t="t" r="r" b="b"/>
            <a:pathLst>
              <a:path w="3392" h="3391" extrusionOk="0">
                <a:moveTo>
                  <a:pt x="1682" y="0"/>
                </a:moveTo>
                <a:cubicBezTo>
                  <a:pt x="787" y="0"/>
                  <a:pt x="1" y="733"/>
                  <a:pt x="1" y="1682"/>
                </a:cubicBezTo>
                <a:cubicBezTo>
                  <a:pt x="1" y="2631"/>
                  <a:pt x="733" y="3391"/>
                  <a:pt x="1682" y="3391"/>
                </a:cubicBezTo>
                <a:cubicBezTo>
                  <a:pt x="2605" y="3391"/>
                  <a:pt x="3391" y="2604"/>
                  <a:pt x="3391" y="1682"/>
                </a:cubicBezTo>
                <a:cubicBezTo>
                  <a:pt x="3391" y="760"/>
                  <a:pt x="2632" y="0"/>
                  <a:pt x="168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94" name="Google Shape;894;p14"/>
          <p:cNvSpPr txBox="1">
            <a:spLocks noGrp="1"/>
          </p:cNvSpPr>
          <p:nvPr>
            <p:ph type="title"/>
          </p:nvPr>
        </p:nvSpPr>
        <p:spPr>
          <a:xfrm>
            <a:off x="3053367" y="4329400"/>
            <a:ext cx="6085200" cy="70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endParaRPr/>
          </a:p>
        </p:txBody>
      </p:sp>
      <p:sp>
        <p:nvSpPr>
          <p:cNvPr id="895" name="Google Shape;895;p14"/>
          <p:cNvSpPr txBox="1">
            <a:spLocks noGrp="1"/>
          </p:cNvSpPr>
          <p:nvPr>
            <p:ph type="subTitle" idx="1"/>
          </p:nvPr>
        </p:nvSpPr>
        <p:spPr>
          <a:xfrm>
            <a:off x="1944167" y="1584133"/>
            <a:ext cx="8303600" cy="232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4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54187499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 and two columns 1">
    <p:spTree>
      <p:nvGrpSpPr>
        <p:cNvPr id="1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5"/>
          <p:cNvSpPr/>
          <p:nvPr/>
        </p:nvSpPr>
        <p:spPr>
          <a:xfrm flipH="1">
            <a:off x="11768276" y="522428"/>
            <a:ext cx="135725" cy="135685"/>
          </a:xfrm>
          <a:custGeom>
            <a:avLst/>
            <a:gdLst/>
            <a:ahLst/>
            <a:cxnLst/>
            <a:rect l="l" t="t" r="r" b="b"/>
            <a:pathLst>
              <a:path w="3392" h="3391" extrusionOk="0">
                <a:moveTo>
                  <a:pt x="1682" y="0"/>
                </a:moveTo>
                <a:cubicBezTo>
                  <a:pt x="787" y="0"/>
                  <a:pt x="1" y="733"/>
                  <a:pt x="1" y="1682"/>
                </a:cubicBezTo>
                <a:cubicBezTo>
                  <a:pt x="1" y="2631"/>
                  <a:pt x="733" y="3391"/>
                  <a:pt x="1682" y="3391"/>
                </a:cubicBezTo>
                <a:cubicBezTo>
                  <a:pt x="2605" y="3391"/>
                  <a:pt x="3391" y="2604"/>
                  <a:pt x="3391" y="1682"/>
                </a:cubicBezTo>
                <a:cubicBezTo>
                  <a:pt x="3391" y="760"/>
                  <a:pt x="2632" y="0"/>
                  <a:pt x="168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98" name="Google Shape;898;p15"/>
          <p:cNvSpPr/>
          <p:nvPr/>
        </p:nvSpPr>
        <p:spPr>
          <a:xfrm flipH="1">
            <a:off x="10731820" y="179562"/>
            <a:ext cx="135685" cy="135725"/>
          </a:xfrm>
          <a:custGeom>
            <a:avLst/>
            <a:gdLst/>
            <a:ahLst/>
            <a:cxnLst/>
            <a:rect l="l" t="t" r="r" b="b"/>
            <a:pathLst>
              <a:path w="3391" h="3392" extrusionOk="0">
                <a:moveTo>
                  <a:pt x="1709" y="1"/>
                </a:moveTo>
                <a:cubicBezTo>
                  <a:pt x="787" y="1"/>
                  <a:pt x="0" y="733"/>
                  <a:pt x="0" y="1683"/>
                </a:cubicBezTo>
                <a:cubicBezTo>
                  <a:pt x="0" y="2659"/>
                  <a:pt x="760" y="3391"/>
                  <a:pt x="1709" y="3391"/>
                </a:cubicBezTo>
                <a:cubicBezTo>
                  <a:pt x="2604" y="3391"/>
                  <a:pt x="3391" y="2659"/>
                  <a:pt x="3391" y="1683"/>
                </a:cubicBezTo>
                <a:cubicBezTo>
                  <a:pt x="3391" y="788"/>
                  <a:pt x="2658" y="1"/>
                  <a:pt x="170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99" name="Google Shape;899;p15"/>
          <p:cNvSpPr/>
          <p:nvPr/>
        </p:nvSpPr>
        <p:spPr>
          <a:xfrm flipH="1">
            <a:off x="9812929" y="315286"/>
            <a:ext cx="68423" cy="67343"/>
          </a:xfrm>
          <a:custGeom>
            <a:avLst/>
            <a:gdLst/>
            <a:ahLst/>
            <a:cxnLst/>
            <a:rect l="l" t="t" r="r" b="b"/>
            <a:pathLst>
              <a:path w="1710" h="1683" fill="none" extrusionOk="0">
                <a:moveTo>
                  <a:pt x="1" y="842"/>
                </a:moveTo>
                <a:cubicBezTo>
                  <a:pt x="1" y="381"/>
                  <a:pt x="381" y="1"/>
                  <a:pt x="869" y="1"/>
                </a:cubicBezTo>
                <a:cubicBezTo>
                  <a:pt x="1330" y="1"/>
                  <a:pt x="1710" y="381"/>
                  <a:pt x="1710" y="842"/>
                </a:cubicBezTo>
                <a:cubicBezTo>
                  <a:pt x="1710" y="1330"/>
                  <a:pt x="1330" y="1682"/>
                  <a:pt x="869" y="1682"/>
                </a:cubicBezTo>
                <a:cubicBezTo>
                  <a:pt x="381" y="1682"/>
                  <a:pt x="1" y="1330"/>
                  <a:pt x="1" y="842"/>
                </a:cubicBezTo>
                <a:close/>
              </a:path>
            </a:pathLst>
          </a:custGeom>
          <a:noFill/>
          <a:ln w="8825" cap="flat" cmpd="sng">
            <a:solidFill>
              <a:schemeClr val="accent1"/>
            </a:solidFill>
            <a:prstDash val="solid"/>
            <a:miter lim="27123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00" name="Google Shape;900;p15"/>
          <p:cNvSpPr/>
          <p:nvPr/>
        </p:nvSpPr>
        <p:spPr>
          <a:xfrm flipH="1">
            <a:off x="413343" y="246962"/>
            <a:ext cx="135725" cy="135685"/>
          </a:xfrm>
          <a:custGeom>
            <a:avLst/>
            <a:gdLst/>
            <a:ahLst/>
            <a:cxnLst/>
            <a:rect l="l" t="t" r="r" b="b"/>
            <a:pathLst>
              <a:path w="3392" h="3391" extrusionOk="0">
                <a:moveTo>
                  <a:pt x="1682" y="0"/>
                </a:moveTo>
                <a:cubicBezTo>
                  <a:pt x="787" y="0"/>
                  <a:pt x="1" y="733"/>
                  <a:pt x="1" y="1682"/>
                </a:cubicBezTo>
                <a:cubicBezTo>
                  <a:pt x="1" y="2631"/>
                  <a:pt x="733" y="3391"/>
                  <a:pt x="1682" y="3391"/>
                </a:cubicBezTo>
                <a:cubicBezTo>
                  <a:pt x="2605" y="3391"/>
                  <a:pt x="3391" y="2604"/>
                  <a:pt x="3391" y="1682"/>
                </a:cubicBezTo>
                <a:cubicBezTo>
                  <a:pt x="3391" y="760"/>
                  <a:pt x="2632" y="0"/>
                  <a:pt x="168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01" name="Google Shape;901;p15"/>
          <p:cNvSpPr/>
          <p:nvPr/>
        </p:nvSpPr>
        <p:spPr>
          <a:xfrm flipH="1">
            <a:off x="1882302" y="315299"/>
            <a:ext cx="135685" cy="135685"/>
          </a:xfrm>
          <a:custGeom>
            <a:avLst/>
            <a:gdLst/>
            <a:ahLst/>
            <a:cxnLst/>
            <a:rect l="l" t="t" r="r" b="b"/>
            <a:pathLst>
              <a:path w="3391" h="3391" fill="none" extrusionOk="0">
                <a:moveTo>
                  <a:pt x="0" y="1709"/>
                </a:moveTo>
                <a:cubicBezTo>
                  <a:pt x="0" y="760"/>
                  <a:pt x="787" y="0"/>
                  <a:pt x="1709" y="0"/>
                </a:cubicBezTo>
                <a:cubicBezTo>
                  <a:pt x="2658" y="0"/>
                  <a:pt x="3391" y="787"/>
                  <a:pt x="3391" y="1709"/>
                </a:cubicBezTo>
                <a:cubicBezTo>
                  <a:pt x="3391" y="2658"/>
                  <a:pt x="2604" y="3391"/>
                  <a:pt x="1709" y="3391"/>
                </a:cubicBezTo>
                <a:cubicBezTo>
                  <a:pt x="787" y="3391"/>
                  <a:pt x="0" y="2658"/>
                  <a:pt x="0" y="1709"/>
                </a:cubicBezTo>
                <a:close/>
              </a:path>
            </a:pathLst>
          </a:custGeom>
          <a:noFill/>
          <a:ln w="8825" cap="flat" cmpd="sng">
            <a:solidFill>
              <a:schemeClr val="lt2"/>
            </a:solidFill>
            <a:prstDash val="solid"/>
            <a:miter lim="27123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02" name="Google Shape;902;p15"/>
          <p:cNvSpPr/>
          <p:nvPr/>
        </p:nvSpPr>
        <p:spPr>
          <a:xfrm flipH="1">
            <a:off x="10030987" y="6076795"/>
            <a:ext cx="135685" cy="135725"/>
          </a:xfrm>
          <a:custGeom>
            <a:avLst/>
            <a:gdLst/>
            <a:ahLst/>
            <a:cxnLst/>
            <a:rect l="l" t="t" r="r" b="b"/>
            <a:pathLst>
              <a:path w="3391" h="3392" extrusionOk="0">
                <a:moveTo>
                  <a:pt x="1709" y="1"/>
                </a:moveTo>
                <a:cubicBezTo>
                  <a:pt x="787" y="1"/>
                  <a:pt x="0" y="733"/>
                  <a:pt x="0" y="1683"/>
                </a:cubicBezTo>
                <a:cubicBezTo>
                  <a:pt x="0" y="2659"/>
                  <a:pt x="760" y="3391"/>
                  <a:pt x="1709" y="3391"/>
                </a:cubicBezTo>
                <a:cubicBezTo>
                  <a:pt x="2604" y="3391"/>
                  <a:pt x="3391" y="2659"/>
                  <a:pt x="3391" y="1683"/>
                </a:cubicBezTo>
                <a:cubicBezTo>
                  <a:pt x="3391" y="788"/>
                  <a:pt x="2658" y="1"/>
                  <a:pt x="170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03" name="Google Shape;903;p15"/>
          <p:cNvSpPr txBox="1">
            <a:spLocks noGrp="1"/>
          </p:cNvSpPr>
          <p:nvPr>
            <p:ph type="subTitle" idx="1"/>
          </p:nvPr>
        </p:nvSpPr>
        <p:spPr>
          <a:xfrm>
            <a:off x="4625349" y="1949000"/>
            <a:ext cx="3876800" cy="63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400"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04" name="Google Shape;904;p15"/>
          <p:cNvSpPr txBox="1">
            <a:spLocks noGrp="1"/>
          </p:cNvSpPr>
          <p:nvPr>
            <p:ph type="subTitle" idx="2"/>
          </p:nvPr>
        </p:nvSpPr>
        <p:spPr>
          <a:xfrm>
            <a:off x="6336983" y="4306933"/>
            <a:ext cx="3876800" cy="63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400"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05" name="Google Shape;905;p15"/>
          <p:cNvSpPr txBox="1">
            <a:spLocks noGrp="1"/>
          </p:cNvSpPr>
          <p:nvPr>
            <p:ph type="subTitle" idx="3"/>
          </p:nvPr>
        </p:nvSpPr>
        <p:spPr>
          <a:xfrm>
            <a:off x="4625349" y="2484500"/>
            <a:ext cx="3876800" cy="9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906" name="Google Shape;906;p15"/>
          <p:cNvSpPr txBox="1">
            <a:spLocks noGrp="1"/>
          </p:cNvSpPr>
          <p:nvPr>
            <p:ph type="subTitle" idx="4"/>
          </p:nvPr>
        </p:nvSpPr>
        <p:spPr>
          <a:xfrm>
            <a:off x="6336983" y="4842400"/>
            <a:ext cx="3876800" cy="9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907" name="Google Shape;907;p15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908" name="Google Shape;908;p15"/>
          <p:cNvGrpSpPr/>
          <p:nvPr/>
        </p:nvGrpSpPr>
        <p:grpSpPr>
          <a:xfrm rot="5400000" flipH="1">
            <a:off x="-767992" y="3743624"/>
            <a:ext cx="2408432" cy="1998176"/>
            <a:chOff x="2484056" y="4197118"/>
            <a:chExt cx="1806324" cy="1498632"/>
          </a:xfrm>
        </p:grpSpPr>
        <p:sp>
          <p:nvSpPr>
            <p:cNvPr id="909" name="Google Shape;909;p15"/>
            <p:cNvSpPr/>
            <p:nvPr/>
          </p:nvSpPr>
          <p:spPr>
            <a:xfrm rot="10800000" flipH="1">
              <a:off x="2484056" y="4298882"/>
              <a:ext cx="147349" cy="1036215"/>
            </a:xfrm>
            <a:custGeom>
              <a:avLst/>
              <a:gdLst/>
              <a:ahLst/>
              <a:cxnLst/>
              <a:rect l="l" t="t" r="r" b="b"/>
              <a:pathLst>
                <a:path w="4910" h="34529" fill="none" extrusionOk="0">
                  <a:moveTo>
                    <a:pt x="4910" y="34529"/>
                  </a:moveTo>
                  <a:lnTo>
                    <a:pt x="4910" y="31383"/>
                  </a:lnTo>
                  <a:lnTo>
                    <a:pt x="0" y="26446"/>
                  </a:lnTo>
                  <a:lnTo>
                    <a:pt x="0" y="0"/>
                  </a:lnTo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10" name="Google Shape;910;p15"/>
            <p:cNvSpPr/>
            <p:nvPr/>
          </p:nvSpPr>
          <p:spPr>
            <a:xfrm rot="10800000" flipH="1">
              <a:off x="2631375" y="4547125"/>
              <a:ext cx="30" cy="743198"/>
            </a:xfrm>
            <a:custGeom>
              <a:avLst/>
              <a:gdLst/>
              <a:ahLst/>
              <a:cxnLst/>
              <a:rect l="l" t="t" r="r" b="b"/>
              <a:pathLst>
                <a:path w="1" h="24765" fill="none" extrusionOk="0">
                  <a:moveTo>
                    <a:pt x="1" y="0"/>
                  </a:moveTo>
                  <a:lnTo>
                    <a:pt x="1" y="24764"/>
                  </a:lnTo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11" name="Google Shape;911;p15"/>
            <p:cNvSpPr/>
            <p:nvPr/>
          </p:nvSpPr>
          <p:spPr>
            <a:xfrm rot="10800000" flipH="1">
              <a:off x="2754296" y="4432367"/>
              <a:ext cx="30" cy="882384"/>
            </a:xfrm>
            <a:custGeom>
              <a:avLst/>
              <a:gdLst/>
              <a:ahLst/>
              <a:cxnLst/>
              <a:rect l="l" t="t" r="r" b="b"/>
              <a:pathLst>
                <a:path w="1" h="29403" fill="none" extrusionOk="0">
                  <a:moveTo>
                    <a:pt x="0" y="0"/>
                  </a:moveTo>
                  <a:lnTo>
                    <a:pt x="0" y="29403"/>
                  </a:lnTo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12" name="Google Shape;912;p15"/>
            <p:cNvSpPr/>
            <p:nvPr/>
          </p:nvSpPr>
          <p:spPr>
            <a:xfrm rot="10800000" flipH="1">
              <a:off x="2580898" y="4197118"/>
              <a:ext cx="101794" cy="101794"/>
            </a:xfrm>
            <a:custGeom>
              <a:avLst/>
              <a:gdLst/>
              <a:ahLst/>
              <a:cxnLst/>
              <a:rect l="l" t="t" r="r" b="b"/>
              <a:pathLst>
                <a:path w="3392" h="3392" fill="none" extrusionOk="0">
                  <a:moveTo>
                    <a:pt x="3391" y="1683"/>
                  </a:moveTo>
                  <a:cubicBezTo>
                    <a:pt x="3391" y="2632"/>
                    <a:pt x="2632" y="3391"/>
                    <a:pt x="1683" y="3391"/>
                  </a:cubicBezTo>
                  <a:cubicBezTo>
                    <a:pt x="760" y="3391"/>
                    <a:pt x="1" y="2632"/>
                    <a:pt x="1" y="1683"/>
                  </a:cubicBezTo>
                  <a:cubicBezTo>
                    <a:pt x="1" y="760"/>
                    <a:pt x="760" y="1"/>
                    <a:pt x="1683" y="1"/>
                  </a:cubicBezTo>
                  <a:cubicBezTo>
                    <a:pt x="2632" y="1"/>
                    <a:pt x="3391" y="760"/>
                    <a:pt x="3391" y="1683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13" name="Google Shape;913;p15"/>
            <p:cNvSpPr/>
            <p:nvPr/>
          </p:nvSpPr>
          <p:spPr>
            <a:xfrm rot="10800000" flipH="1">
              <a:off x="2808014" y="4765646"/>
              <a:ext cx="101764" cy="102604"/>
            </a:xfrm>
            <a:custGeom>
              <a:avLst/>
              <a:gdLst/>
              <a:ahLst/>
              <a:cxnLst/>
              <a:rect l="l" t="t" r="r" b="b"/>
              <a:pathLst>
                <a:path w="3391" h="3419" fill="none" extrusionOk="0">
                  <a:moveTo>
                    <a:pt x="0" y="1682"/>
                  </a:moveTo>
                  <a:cubicBezTo>
                    <a:pt x="0" y="733"/>
                    <a:pt x="760" y="1"/>
                    <a:pt x="1682" y="1"/>
                  </a:cubicBezTo>
                  <a:cubicBezTo>
                    <a:pt x="2631" y="1"/>
                    <a:pt x="3391" y="787"/>
                    <a:pt x="3391" y="1682"/>
                  </a:cubicBezTo>
                  <a:cubicBezTo>
                    <a:pt x="3391" y="2632"/>
                    <a:pt x="2604" y="3391"/>
                    <a:pt x="1682" y="3391"/>
                  </a:cubicBezTo>
                  <a:cubicBezTo>
                    <a:pt x="733" y="3418"/>
                    <a:pt x="0" y="2632"/>
                    <a:pt x="0" y="1682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14" name="Google Shape;914;p15"/>
            <p:cNvSpPr/>
            <p:nvPr/>
          </p:nvSpPr>
          <p:spPr>
            <a:xfrm rot="10800000" flipH="1">
              <a:off x="2729058" y="4381080"/>
              <a:ext cx="51317" cy="51317"/>
            </a:xfrm>
            <a:custGeom>
              <a:avLst/>
              <a:gdLst/>
              <a:ahLst/>
              <a:cxnLst/>
              <a:rect l="l" t="t" r="r" b="b"/>
              <a:pathLst>
                <a:path w="1710" h="1710" fill="none" extrusionOk="0">
                  <a:moveTo>
                    <a:pt x="0" y="841"/>
                  </a:moveTo>
                  <a:cubicBezTo>
                    <a:pt x="0" y="380"/>
                    <a:pt x="380" y="1"/>
                    <a:pt x="868" y="1"/>
                  </a:cubicBezTo>
                  <a:cubicBezTo>
                    <a:pt x="1330" y="1"/>
                    <a:pt x="1709" y="380"/>
                    <a:pt x="1709" y="841"/>
                  </a:cubicBezTo>
                  <a:cubicBezTo>
                    <a:pt x="1709" y="1330"/>
                    <a:pt x="1330" y="1709"/>
                    <a:pt x="868" y="1709"/>
                  </a:cubicBezTo>
                  <a:cubicBezTo>
                    <a:pt x="380" y="1709"/>
                    <a:pt x="0" y="1330"/>
                    <a:pt x="0" y="841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15" name="Google Shape;915;p15"/>
            <p:cNvSpPr/>
            <p:nvPr/>
          </p:nvSpPr>
          <p:spPr>
            <a:xfrm rot="10800000" flipH="1">
              <a:off x="3511926" y="4919182"/>
              <a:ext cx="50507" cy="50507"/>
            </a:xfrm>
            <a:custGeom>
              <a:avLst/>
              <a:gdLst/>
              <a:ahLst/>
              <a:cxnLst/>
              <a:rect l="l" t="t" r="r" b="b"/>
              <a:pathLst>
                <a:path w="1683" h="1683" fill="none" extrusionOk="0">
                  <a:moveTo>
                    <a:pt x="1" y="842"/>
                  </a:moveTo>
                  <a:cubicBezTo>
                    <a:pt x="1" y="353"/>
                    <a:pt x="381" y="1"/>
                    <a:pt x="842" y="1"/>
                  </a:cubicBezTo>
                  <a:cubicBezTo>
                    <a:pt x="1330" y="1"/>
                    <a:pt x="1683" y="353"/>
                    <a:pt x="1683" y="842"/>
                  </a:cubicBezTo>
                  <a:cubicBezTo>
                    <a:pt x="1683" y="1303"/>
                    <a:pt x="1330" y="1683"/>
                    <a:pt x="842" y="1683"/>
                  </a:cubicBezTo>
                  <a:cubicBezTo>
                    <a:pt x="381" y="1683"/>
                    <a:pt x="1" y="1303"/>
                    <a:pt x="1" y="842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16" name="Google Shape;916;p15"/>
            <p:cNvSpPr/>
            <p:nvPr/>
          </p:nvSpPr>
          <p:spPr>
            <a:xfrm rot="10800000" flipH="1">
              <a:off x="3705955" y="4895194"/>
              <a:ext cx="51287" cy="50507"/>
            </a:xfrm>
            <a:custGeom>
              <a:avLst/>
              <a:gdLst/>
              <a:ahLst/>
              <a:cxnLst/>
              <a:rect l="l" t="t" r="r" b="b"/>
              <a:pathLst>
                <a:path w="1709" h="1683" fill="none" extrusionOk="0">
                  <a:moveTo>
                    <a:pt x="0" y="841"/>
                  </a:moveTo>
                  <a:cubicBezTo>
                    <a:pt x="0" y="380"/>
                    <a:pt x="380" y="0"/>
                    <a:pt x="868" y="0"/>
                  </a:cubicBezTo>
                  <a:cubicBezTo>
                    <a:pt x="1329" y="0"/>
                    <a:pt x="1709" y="380"/>
                    <a:pt x="1709" y="841"/>
                  </a:cubicBezTo>
                  <a:cubicBezTo>
                    <a:pt x="1709" y="1330"/>
                    <a:pt x="1329" y="1682"/>
                    <a:pt x="868" y="1682"/>
                  </a:cubicBezTo>
                  <a:cubicBezTo>
                    <a:pt x="407" y="1682"/>
                    <a:pt x="0" y="1330"/>
                    <a:pt x="0" y="841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17" name="Google Shape;917;p15"/>
            <p:cNvSpPr/>
            <p:nvPr/>
          </p:nvSpPr>
          <p:spPr>
            <a:xfrm rot="10800000" flipH="1">
              <a:off x="4074688" y="4977422"/>
              <a:ext cx="50477" cy="52127"/>
            </a:xfrm>
            <a:custGeom>
              <a:avLst/>
              <a:gdLst/>
              <a:ahLst/>
              <a:cxnLst/>
              <a:rect l="l" t="t" r="r" b="b"/>
              <a:pathLst>
                <a:path w="1682" h="1737" fill="none" extrusionOk="0">
                  <a:moveTo>
                    <a:pt x="0" y="869"/>
                  </a:moveTo>
                  <a:cubicBezTo>
                    <a:pt x="0" y="380"/>
                    <a:pt x="380" y="1"/>
                    <a:pt x="841" y="1"/>
                  </a:cubicBezTo>
                  <a:cubicBezTo>
                    <a:pt x="1329" y="1"/>
                    <a:pt x="1682" y="380"/>
                    <a:pt x="1682" y="869"/>
                  </a:cubicBezTo>
                  <a:cubicBezTo>
                    <a:pt x="1682" y="1330"/>
                    <a:pt x="1329" y="1710"/>
                    <a:pt x="841" y="1710"/>
                  </a:cubicBezTo>
                  <a:cubicBezTo>
                    <a:pt x="380" y="1737"/>
                    <a:pt x="0" y="1330"/>
                    <a:pt x="0" y="869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18" name="Google Shape;918;p15"/>
            <p:cNvSpPr/>
            <p:nvPr/>
          </p:nvSpPr>
          <p:spPr>
            <a:xfrm rot="10800000" flipH="1">
              <a:off x="4074688" y="4895194"/>
              <a:ext cx="50477" cy="50507"/>
            </a:xfrm>
            <a:custGeom>
              <a:avLst/>
              <a:gdLst/>
              <a:ahLst/>
              <a:cxnLst/>
              <a:rect l="l" t="t" r="r" b="b"/>
              <a:pathLst>
                <a:path w="1682" h="1683" fill="none" extrusionOk="0">
                  <a:moveTo>
                    <a:pt x="0" y="841"/>
                  </a:moveTo>
                  <a:cubicBezTo>
                    <a:pt x="0" y="380"/>
                    <a:pt x="380" y="0"/>
                    <a:pt x="841" y="0"/>
                  </a:cubicBezTo>
                  <a:cubicBezTo>
                    <a:pt x="1329" y="0"/>
                    <a:pt x="1682" y="380"/>
                    <a:pt x="1682" y="841"/>
                  </a:cubicBezTo>
                  <a:cubicBezTo>
                    <a:pt x="1682" y="1330"/>
                    <a:pt x="1329" y="1682"/>
                    <a:pt x="841" y="1682"/>
                  </a:cubicBezTo>
                  <a:cubicBezTo>
                    <a:pt x="380" y="1682"/>
                    <a:pt x="0" y="1330"/>
                    <a:pt x="0" y="841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19" name="Google Shape;919;p15"/>
            <p:cNvSpPr/>
            <p:nvPr/>
          </p:nvSpPr>
          <p:spPr>
            <a:xfrm rot="10800000" flipH="1">
              <a:off x="4239903" y="5107933"/>
              <a:ext cx="50477" cy="51317"/>
            </a:xfrm>
            <a:custGeom>
              <a:avLst/>
              <a:gdLst/>
              <a:ahLst/>
              <a:cxnLst/>
              <a:rect l="l" t="t" r="r" b="b"/>
              <a:pathLst>
                <a:path w="1682" h="1710" fill="none" extrusionOk="0">
                  <a:moveTo>
                    <a:pt x="0" y="868"/>
                  </a:moveTo>
                  <a:cubicBezTo>
                    <a:pt x="0" y="380"/>
                    <a:pt x="380" y="0"/>
                    <a:pt x="841" y="0"/>
                  </a:cubicBezTo>
                  <a:cubicBezTo>
                    <a:pt x="1329" y="0"/>
                    <a:pt x="1682" y="380"/>
                    <a:pt x="1682" y="868"/>
                  </a:cubicBezTo>
                  <a:cubicBezTo>
                    <a:pt x="1682" y="1330"/>
                    <a:pt x="1329" y="1709"/>
                    <a:pt x="841" y="1709"/>
                  </a:cubicBezTo>
                  <a:cubicBezTo>
                    <a:pt x="407" y="1709"/>
                    <a:pt x="0" y="1302"/>
                    <a:pt x="0" y="868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0" name="Google Shape;920;p15"/>
            <p:cNvSpPr/>
            <p:nvPr/>
          </p:nvSpPr>
          <p:spPr>
            <a:xfrm rot="10800000" flipH="1">
              <a:off x="3277003" y="4784509"/>
              <a:ext cx="51317" cy="50477"/>
            </a:xfrm>
            <a:custGeom>
              <a:avLst/>
              <a:gdLst/>
              <a:ahLst/>
              <a:cxnLst/>
              <a:rect l="l" t="t" r="r" b="b"/>
              <a:pathLst>
                <a:path w="1710" h="1682" fill="none" extrusionOk="0">
                  <a:moveTo>
                    <a:pt x="1" y="841"/>
                  </a:moveTo>
                  <a:cubicBezTo>
                    <a:pt x="1" y="380"/>
                    <a:pt x="380" y="0"/>
                    <a:pt x="842" y="0"/>
                  </a:cubicBezTo>
                  <a:cubicBezTo>
                    <a:pt x="1330" y="0"/>
                    <a:pt x="1710" y="380"/>
                    <a:pt x="1710" y="841"/>
                  </a:cubicBezTo>
                  <a:cubicBezTo>
                    <a:pt x="1710" y="1329"/>
                    <a:pt x="1330" y="1682"/>
                    <a:pt x="842" y="1682"/>
                  </a:cubicBezTo>
                  <a:cubicBezTo>
                    <a:pt x="380" y="1682"/>
                    <a:pt x="1" y="1275"/>
                    <a:pt x="1" y="841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1" name="Google Shape;921;p15"/>
            <p:cNvSpPr/>
            <p:nvPr/>
          </p:nvSpPr>
          <p:spPr>
            <a:xfrm rot="10800000" flipH="1">
              <a:off x="3007573" y="4742165"/>
              <a:ext cx="50507" cy="51317"/>
            </a:xfrm>
            <a:custGeom>
              <a:avLst/>
              <a:gdLst/>
              <a:ahLst/>
              <a:cxnLst/>
              <a:rect l="l" t="t" r="r" b="b"/>
              <a:pathLst>
                <a:path w="1683" h="1710" fill="none" extrusionOk="0">
                  <a:moveTo>
                    <a:pt x="1" y="841"/>
                  </a:moveTo>
                  <a:cubicBezTo>
                    <a:pt x="1" y="380"/>
                    <a:pt x="380" y="0"/>
                    <a:pt x="842" y="0"/>
                  </a:cubicBezTo>
                  <a:cubicBezTo>
                    <a:pt x="1330" y="0"/>
                    <a:pt x="1682" y="380"/>
                    <a:pt x="1682" y="841"/>
                  </a:cubicBezTo>
                  <a:cubicBezTo>
                    <a:pt x="1682" y="1329"/>
                    <a:pt x="1330" y="1709"/>
                    <a:pt x="842" y="1709"/>
                  </a:cubicBezTo>
                  <a:cubicBezTo>
                    <a:pt x="380" y="1709"/>
                    <a:pt x="1" y="1329"/>
                    <a:pt x="1" y="841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2" name="Google Shape;922;p15"/>
            <p:cNvSpPr/>
            <p:nvPr/>
          </p:nvSpPr>
          <p:spPr>
            <a:xfrm rot="10800000" flipH="1">
              <a:off x="3994081" y="4763330"/>
              <a:ext cx="51317" cy="51317"/>
            </a:xfrm>
            <a:custGeom>
              <a:avLst/>
              <a:gdLst/>
              <a:ahLst/>
              <a:cxnLst/>
              <a:rect l="l" t="t" r="r" b="b"/>
              <a:pathLst>
                <a:path w="1710" h="1710" extrusionOk="0">
                  <a:moveTo>
                    <a:pt x="842" y="0"/>
                  </a:moveTo>
                  <a:cubicBezTo>
                    <a:pt x="381" y="0"/>
                    <a:pt x="1" y="380"/>
                    <a:pt x="1" y="841"/>
                  </a:cubicBezTo>
                  <a:cubicBezTo>
                    <a:pt x="1" y="1329"/>
                    <a:pt x="381" y="1709"/>
                    <a:pt x="842" y="1709"/>
                  </a:cubicBezTo>
                  <a:cubicBezTo>
                    <a:pt x="1330" y="1709"/>
                    <a:pt x="1710" y="1329"/>
                    <a:pt x="1710" y="841"/>
                  </a:cubicBezTo>
                  <a:cubicBezTo>
                    <a:pt x="1710" y="380"/>
                    <a:pt x="1330" y="0"/>
                    <a:pt x="8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3" name="Google Shape;923;p15"/>
            <p:cNvSpPr/>
            <p:nvPr/>
          </p:nvSpPr>
          <p:spPr>
            <a:xfrm rot="10800000" flipH="1">
              <a:off x="3766185" y="5083207"/>
              <a:ext cx="51287" cy="50537"/>
            </a:xfrm>
            <a:custGeom>
              <a:avLst/>
              <a:gdLst/>
              <a:ahLst/>
              <a:cxnLst/>
              <a:rect l="l" t="t" r="r" b="b"/>
              <a:pathLst>
                <a:path w="1709" h="1684" extrusionOk="0">
                  <a:moveTo>
                    <a:pt x="841" y="1"/>
                  </a:moveTo>
                  <a:cubicBezTo>
                    <a:pt x="380" y="1"/>
                    <a:pt x="0" y="353"/>
                    <a:pt x="0" y="842"/>
                  </a:cubicBezTo>
                  <a:cubicBezTo>
                    <a:pt x="0" y="1288"/>
                    <a:pt x="356" y="1684"/>
                    <a:pt x="797" y="1684"/>
                  </a:cubicBezTo>
                  <a:cubicBezTo>
                    <a:pt x="812" y="1684"/>
                    <a:pt x="826" y="1683"/>
                    <a:pt x="841" y="1683"/>
                  </a:cubicBezTo>
                  <a:cubicBezTo>
                    <a:pt x="1329" y="1683"/>
                    <a:pt x="1709" y="1303"/>
                    <a:pt x="1709" y="842"/>
                  </a:cubicBezTo>
                  <a:cubicBezTo>
                    <a:pt x="1709" y="353"/>
                    <a:pt x="1329" y="1"/>
                    <a:pt x="8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4" name="Google Shape;924;p15"/>
            <p:cNvSpPr/>
            <p:nvPr/>
          </p:nvSpPr>
          <p:spPr>
            <a:xfrm rot="10800000" flipH="1">
              <a:off x="3261405" y="5064017"/>
              <a:ext cx="51317" cy="51317"/>
            </a:xfrm>
            <a:custGeom>
              <a:avLst/>
              <a:gdLst/>
              <a:ahLst/>
              <a:cxnLst/>
              <a:rect l="l" t="t" r="r" b="b"/>
              <a:pathLst>
                <a:path w="1710" h="1710" extrusionOk="0">
                  <a:moveTo>
                    <a:pt x="841" y="1"/>
                  </a:moveTo>
                  <a:cubicBezTo>
                    <a:pt x="380" y="1"/>
                    <a:pt x="0" y="381"/>
                    <a:pt x="0" y="869"/>
                  </a:cubicBezTo>
                  <a:cubicBezTo>
                    <a:pt x="0" y="1330"/>
                    <a:pt x="380" y="1710"/>
                    <a:pt x="841" y="1710"/>
                  </a:cubicBezTo>
                  <a:cubicBezTo>
                    <a:pt x="1330" y="1710"/>
                    <a:pt x="1709" y="1330"/>
                    <a:pt x="1709" y="869"/>
                  </a:cubicBezTo>
                  <a:cubicBezTo>
                    <a:pt x="1709" y="381"/>
                    <a:pt x="1330" y="1"/>
                    <a:pt x="8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5" name="Google Shape;925;p15"/>
            <p:cNvSpPr/>
            <p:nvPr/>
          </p:nvSpPr>
          <p:spPr>
            <a:xfrm rot="10800000" flipH="1">
              <a:off x="3261405" y="4982630"/>
              <a:ext cx="51317" cy="51287"/>
            </a:xfrm>
            <a:custGeom>
              <a:avLst/>
              <a:gdLst/>
              <a:ahLst/>
              <a:cxnLst/>
              <a:rect l="l" t="t" r="r" b="b"/>
              <a:pathLst>
                <a:path w="1710" h="1709" fill="none" extrusionOk="0">
                  <a:moveTo>
                    <a:pt x="1709" y="868"/>
                  </a:moveTo>
                  <a:cubicBezTo>
                    <a:pt x="1709" y="1329"/>
                    <a:pt x="1330" y="1709"/>
                    <a:pt x="841" y="1709"/>
                  </a:cubicBezTo>
                  <a:cubicBezTo>
                    <a:pt x="380" y="1709"/>
                    <a:pt x="0" y="1329"/>
                    <a:pt x="0" y="868"/>
                  </a:cubicBezTo>
                  <a:cubicBezTo>
                    <a:pt x="0" y="380"/>
                    <a:pt x="380" y="0"/>
                    <a:pt x="841" y="0"/>
                  </a:cubicBezTo>
                  <a:cubicBezTo>
                    <a:pt x="1330" y="0"/>
                    <a:pt x="1709" y="380"/>
                    <a:pt x="1709" y="868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6" name="Google Shape;926;p15"/>
            <p:cNvSpPr/>
            <p:nvPr/>
          </p:nvSpPr>
          <p:spPr>
            <a:xfrm rot="10800000" flipH="1">
              <a:off x="3268870" y="4902023"/>
              <a:ext cx="51317" cy="51317"/>
            </a:xfrm>
            <a:custGeom>
              <a:avLst/>
              <a:gdLst/>
              <a:ahLst/>
              <a:cxnLst/>
              <a:rect l="l" t="t" r="r" b="b"/>
              <a:pathLst>
                <a:path w="1710" h="1710" fill="none" extrusionOk="0">
                  <a:moveTo>
                    <a:pt x="1709" y="841"/>
                  </a:moveTo>
                  <a:cubicBezTo>
                    <a:pt x="1709" y="1329"/>
                    <a:pt x="1330" y="1709"/>
                    <a:pt x="841" y="1709"/>
                  </a:cubicBezTo>
                  <a:cubicBezTo>
                    <a:pt x="380" y="1709"/>
                    <a:pt x="0" y="1329"/>
                    <a:pt x="0" y="841"/>
                  </a:cubicBezTo>
                  <a:cubicBezTo>
                    <a:pt x="0" y="380"/>
                    <a:pt x="380" y="0"/>
                    <a:pt x="841" y="0"/>
                  </a:cubicBezTo>
                  <a:cubicBezTo>
                    <a:pt x="1330" y="0"/>
                    <a:pt x="1709" y="380"/>
                    <a:pt x="1709" y="841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7" name="Google Shape;927;p15"/>
            <p:cNvSpPr/>
            <p:nvPr/>
          </p:nvSpPr>
          <p:spPr>
            <a:xfrm rot="10800000" flipH="1">
              <a:off x="2858491" y="4868220"/>
              <a:ext cx="30" cy="660970"/>
            </a:xfrm>
            <a:custGeom>
              <a:avLst/>
              <a:gdLst/>
              <a:ahLst/>
              <a:cxnLst/>
              <a:rect l="l" t="t" r="r" b="b"/>
              <a:pathLst>
                <a:path w="1" h="22025" fill="none" extrusionOk="0">
                  <a:moveTo>
                    <a:pt x="0" y="22025"/>
                  </a:moveTo>
                  <a:lnTo>
                    <a:pt x="0" y="0"/>
                  </a:lnTo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8" name="Google Shape;928;p15"/>
            <p:cNvSpPr/>
            <p:nvPr/>
          </p:nvSpPr>
          <p:spPr>
            <a:xfrm rot="10800000" flipH="1">
              <a:off x="3032811" y="4838552"/>
              <a:ext cx="51317" cy="50477"/>
            </a:xfrm>
            <a:custGeom>
              <a:avLst/>
              <a:gdLst/>
              <a:ahLst/>
              <a:cxnLst/>
              <a:rect l="l" t="t" r="r" b="b"/>
              <a:pathLst>
                <a:path w="1710" h="1682" extrusionOk="0">
                  <a:moveTo>
                    <a:pt x="841" y="0"/>
                  </a:moveTo>
                  <a:cubicBezTo>
                    <a:pt x="380" y="0"/>
                    <a:pt x="1" y="380"/>
                    <a:pt x="1" y="841"/>
                  </a:cubicBezTo>
                  <a:cubicBezTo>
                    <a:pt x="1" y="1329"/>
                    <a:pt x="407" y="1682"/>
                    <a:pt x="841" y="1682"/>
                  </a:cubicBezTo>
                  <a:cubicBezTo>
                    <a:pt x="1330" y="1682"/>
                    <a:pt x="1709" y="1329"/>
                    <a:pt x="1709" y="841"/>
                  </a:cubicBezTo>
                  <a:cubicBezTo>
                    <a:pt x="1709" y="380"/>
                    <a:pt x="1330" y="0"/>
                    <a:pt x="8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9" name="Google Shape;929;p15"/>
            <p:cNvSpPr/>
            <p:nvPr/>
          </p:nvSpPr>
          <p:spPr>
            <a:xfrm rot="10800000" flipH="1">
              <a:off x="3072695" y="4881677"/>
              <a:ext cx="65962" cy="506329"/>
            </a:xfrm>
            <a:custGeom>
              <a:avLst/>
              <a:gdLst/>
              <a:ahLst/>
              <a:cxnLst/>
              <a:rect l="l" t="t" r="r" b="b"/>
              <a:pathLst>
                <a:path w="2198" h="16872" fill="none" extrusionOk="0">
                  <a:moveTo>
                    <a:pt x="1" y="16871"/>
                  </a:moveTo>
                  <a:lnTo>
                    <a:pt x="2198" y="14701"/>
                  </a:lnTo>
                  <a:lnTo>
                    <a:pt x="2198" y="0"/>
                  </a:lnTo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0" name="Google Shape;930;p15"/>
            <p:cNvSpPr/>
            <p:nvPr/>
          </p:nvSpPr>
          <p:spPr>
            <a:xfrm rot="10800000" flipH="1">
              <a:off x="2946533" y="4784509"/>
              <a:ext cx="70854" cy="490033"/>
            </a:xfrm>
            <a:custGeom>
              <a:avLst/>
              <a:gdLst/>
              <a:ahLst/>
              <a:cxnLst/>
              <a:rect l="l" t="t" r="r" b="b"/>
              <a:pathLst>
                <a:path w="2361" h="16329" fill="none" extrusionOk="0">
                  <a:moveTo>
                    <a:pt x="2360" y="16329"/>
                  </a:moveTo>
                  <a:lnTo>
                    <a:pt x="0" y="13942"/>
                  </a:lnTo>
                  <a:lnTo>
                    <a:pt x="0" y="0"/>
                  </a:lnTo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1" name="Google Shape;931;p15"/>
            <p:cNvSpPr/>
            <p:nvPr/>
          </p:nvSpPr>
          <p:spPr>
            <a:xfrm rot="10800000" flipH="1">
              <a:off x="3320157" y="4826823"/>
              <a:ext cx="83038" cy="564128"/>
            </a:xfrm>
            <a:custGeom>
              <a:avLst/>
              <a:gdLst/>
              <a:ahLst/>
              <a:cxnLst/>
              <a:rect l="l" t="t" r="r" b="b"/>
              <a:pathLst>
                <a:path w="2767" h="18798" fill="none" extrusionOk="0">
                  <a:moveTo>
                    <a:pt x="0" y="18797"/>
                  </a:moveTo>
                  <a:lnTo>
                    <a:pt x="2767" y="16003"/>
                  </a:lnTo>
                  <a:lnTo>
                    <a:pt x="2767" y="0"/>
                  </a:lnTo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2" name="Google Shape;932;p15"/>
            <p:cNvSpPr/>
            <p:nvPr/>
          </p:nvSpPr>
          <p:spPr>
            <a:xfrm rot="10800000" flipH="1">
              <a:off x="3555080" y="4964767"/>
              <a:ext cx="55368" cy="730984"/>
            </a:xfrm>
            <a:custGeom>
              <a:avLst/>
              <a:gdLst/>
              <a:ahLst/>
              <a:cxnLst/>
              <a:rect l="l" t="t" r="r" b="b"/>
              <a:pathLst>
                <a:path w="1845" h="24358" fill="none" extrusionOk="0">
                  <a:moveTo>
                    <a:pt x="0" y="24358"/>
                  </a:moveTo>
                  <a:lnTo>
                    <a:pt x="1845" y="22486"/>
                  </a:lnTo>
                  <a:lnTo>
                    <a:pt x="1845" y="0"/>
                  </a:lnTo>
                </a:path>
              </a:pathLst>
            </a:custGeom>
            <a:noFill/>
            <a:ln w="8825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3" name="Google Shape;933;p15"/>
            <p:cNvSpPr/>
            <p:nvPr/>
          </p:nvSpPr>
          <p:spPr>
            <a:xfrm rot="10800000" flipH="1">
              <a:off x="3932231" y="4809726"/>
              <a:ext cx="69203" cy="485982"/>
            </a:xfrm>
            <a:custGeom>
              <a:avLst/>
              <a:gdLst/>
              <a:ahLst/>
              <a:cxnLst/>
              <a:rect l="l" t="t" r="r" b="b"/>
              <a:pathLst>
                <a:path w="2306" h="16194" fill="none" extrusionOk="0">
                  <a:moveTo>
                    <a:pt x="2306" y="16193"/>
                  </a:moveTo>
                  <a:lnTo>
                    <a:pt x="0" y="13888"/>
                  </a:lnTo>
                  <a:lnTo>
                    <a:pt x="0" y="0"/>
                  </a:lnTo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4" name="Google Shape;934;p15"/>
            <p:cNvSpPr/>
            <p:nvPr/>
          </p:nvSpPr>
          <p:spPr>
            <a:xfrm rot="10800000" flipH="1">
              <a:off x="3748269" y="4932647"/>
              <a:ext cx="110737" cy="363061"/>
            </a:xfrm>
            <a:custGeom>
              <a:avLst/>
              <a:gdLst/>
              <a:ahLst/>
              <a:cxnLst/>
              <a:rect l="l" t="t" r="r" b="b"/>
              <a:pathLst>
                <a:path w="3690" h="12098" fill="none" extrusionOk="0">
                  <a:moveTo>
                    <a:pt x="0" y="12097"/>
                  </a:moveTo>
                  <a:lnTo>
                    <a:pt x="3689" y="8436"/>
                  </a:lnTo>
                  <a:lnTo>
                    <a:pt x="3689" y="0"/>
                  </a:lnTo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5" name="Google Shape;935;p15"/>
            <p:cNvSpPr/>
            <p:nvPr/>
          </p:nvSpPr>
          <p:spPr>
            <a:xfrm rot="10800000" flipH="1">
              <a:off x="3791424" y="5139386"/>
              <a:ext cx="30" cy="138436"/>
            </a:xfrm>
            <a:custGeom>
              <a:avLst/>
              <a:gdLst/>
              <a:ahLst/>
              <a:cxnLst/>
              <a:rect l="l" t="t" r="r" b="b"/>
              <a:pathLst>
                <a:path w="1" h="4613" fill="none" extrusionOk="0">
                  <a:moveTo>
                    <a:pt x="0" y="4612"/>
                  </a:moveTo>
                  <a:lnTo>
                    <a:pt x="0" y="1"/>
                  </a:lnTo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6" name="Google Shape;936;p15"/>
            <p:cNvSpPr/>
            <p:nvPr/>
          </p:nvSpPr>
          <p:spPr>
            <a:xfrm rot="10800000" flipH="1">
              <a:off x="4198369" y="5151088"/>
              <a:ext cx="47266" cy="138406"/>
            </a:xfrm>
            <a:custGeom>
              <a:avLst/>
              <a:gdLst/>
              <a:ahLst/>
              <a:cxnLst/>
              <a:rect l="l" t="t" r="r" b="b"/>
              <a:pathLst>
                <a:path w="1575" h="4612" fill="none" extrusionOk="0">
                  <a:moveTo>
                    <a:pt x="1574" y="4612"/>
                  </a:moveTo>
                  <a:lnTo>
                    <a:pt x="1" y="3039"/>
                  </a:lnTo>
                  <a:lnTo>
                    <a:pt x="1" y="1"/>
                  </a:lnTo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7" name="Google Shape;937;p15"/>
            <p:cNvSpPr/>
            <p:nvPr/>
          </p:nvSpPr>
          <p:spPr>
            <a:xfrm rot="10800000" flipH="1">
              <a:off x="4099896" y="5029519"/>
              <a:ext cx="30" cy="266189"/>
            </a:xfrm>
            <a:custGeom>
              <a:avLst/>
              <a:gdLst/>
              <a:ahLst/>
              <a:cxnLst/>
              <a:rect l="l" t="t" r="r" b="b"/>
              <a:pathLst>
                <a:path w="1" h="8870" fill="none" extrusionOk="0">
                  <a:moveTo>
                    <a:pt x="1" y="8870"/>
                  </a:moveTo>
                  <a:lnTo>
                    <a:pt x="1" y="0"/>
                  </a:lnTo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938" name="Google Shape;938;p15"/>
          <p:cNvGrpSpPr/>
          <p:nvPr/>
        </p:nvGrpSpPr>
        <p:grpSpPr>
          <a:xfrm rot="-5400000" flipH="1">
            <a:off x="10514308" y="1815908"/>
            <a:ext cx="2408432" cy="1998176"/>
            <a:chOff x="2484056" y="4197118"/>
            <a:chExt cx="1806324" cy="1498632"/>
          </a:xfrm>
        </p:grpSpPr>
        <p:sp>
          <p:nvSpPr>
            <p:cNvPr id="939" name="Google Shape;939;p15"/>
            <p:cNvSpPr/>
            <p:nvPr/>
          </p:nvSpPr>
          <p:spPr>
            <a:xfrm rot="10800000" flipH="1">
              <a:off x="2484056" y="4298882"/>
              <a:ext cx="147349" cy="1036215"/>
            </a:xfrm>
            <a:custGeom>
              <a:avLst/>
              <a:gdLst/>
              <a:ahLst/>
              <a:cxnLst/>
              <a:rect l="l" t="t" r="r" b="b"/>
              <a:pathLst>
                <a:path w="4910" h="34529" fill="none" extrusionOk="0">
                  <a:moveTo>
                    <a:pt x="4910" y="34529"/>
                  </a:moveTo>
                  <a:lnTo>
                    <a:pt x="4910" y="31383"/>
                  </a:lnTo>
                  <a:lnTo>
                    <a:pt x="0" y="26446"/>
                  </a:lnTo>
                  <a:lnTo>
                    <a:pt x="0" y="0"/>
                  </a:lnTo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0" name="Google Shape;940;p15"/>
            <p:cNvSpPr/>
            <p:nvPr/>
          </p:nvSpPr>
          <p:spPr>
            <a:xfrm rot="10800000" flipH="1">
              <a:off x="2631375" y="4547125"/>
              <a:ext cx="30" cy="743198"/>
            </a:xfrm>
            <a:custGeom>
              <a:avLst/>
              <a:gdLst/>
              <a:ahLst/>
              <a:cxnLst/>
              <a:rect l="l" t="t" r="r" b="b"/>
              <a:pathLst>
                <a:path w="1" h="24765" fill="none" extrusionOk="0">
                  <a:moveTo>
                    <a:pt x="1" y="0"/>
                  </a:moveTo>
                  <a:lnTo>
                    <a:pt x="1" y="24764"/>
                  </a:lnTo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1" name="Google Shape;941;p15"/>
            <p:cNvSpPr/>
            <p:nvPr/>
          </p:nvSpPr>
          <p:spPr>
            <a:xfrm rot="10800000" flipH="1">
              <a:off x="2754296" y="4432367"/>
              <a:ext cx="30" cy="882384"/>
            </a:xfrm>
            <a:custGeom>
              <a:avLst/>
              <a:gdLst/>
              <a:ahLst/>
              <a:cxnLst/>
              <a:rect l="l" t="t" r="r" b="b"/>
              <a:pathLst>
                <a:path w="1" h="29403" fill="none" extrusionOk="0">
                  <a:moveTo>
                    <a:pt x="0" y="0"/>
                  </a:moveTo>
                  <a:lnTo>
                    <a:pt x="0" y="29403"/>
                  </a:lnTo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2" name="Google Shape;942;p15"/>
            <p:cNvSpPr/>
            <p:nvPr/>
          </p:nvSpPr>
          <p:spPr>
            <a:xfrm rot="10800000" flipH="1">
              <a:off x="2580898" y="4197118"/>
              <a:ext cx="101794" cy="101794"/>
            </a:xfrm>
            <a:custGeom>
              <a:avLst/>
              <a:gdLst/>
              <a:ahLst/>
              <a:cxnLst/>
              <a:rect l="l" t="t" r="r" b="b"/>
              <a:pathLst>
                <a:path w="3392" h="3392" fill="none" extrusionOk="0">
                  <a:moveTo>
                    <a:pt x="3391" y="1683"/>
                  </a:moveTo>
                  <a:cubicBezTo>
                    <a:pt x="3391" y="2632"/>
                    <a:pt x="2632" y="3391"/>
                    <a:pt x="1683" y="3391"/>
                  </a:cubicBezTo>
                  <a:cubicBezTo>
                    <a:pt x="760" y="3391"/>
                    <a:pt x="1" y="2632"/>
                    <a:pt x="1" y="1683"/>
                  </a:cubicBezTo>
                  <a:cubicBezTo>
                    <a:pt x="1" y="760"/>
                    <a:pt x="760" y="1"/>
                    <a:pt x="1683" y="1"/>
                  </a:cubicBezTo>
                  <a:cubicBezTo>
                    <a:pt x="2632" y="1"/>
                    <a:pt x="3391" y="760"/>
                    <a:pt x="3391" y="1683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3" name="Google Shape;943;p15"/>
            <p:cNvSpPr/>
            <p:nvPr/>
          </p:nvSpPr>
          <p:spPr>
            <a:xfrm rot="10800000" flipH="1">
              <a:off x="2808014" y="4765646"/>
              <a:ext cx="101764" cy="102604"/>
            </a:xfrm>
            <a:custGeom>
              <a:avLst/>
              <a:gdLst/>
              <a:ahLst/>
              <a:cxnLst/>
              <a:rect l="l" t="t" r="r" b="b"/>
              <a:pathLst>
                <a:path w="3391" h="3419" fill="none" extrusionOk="0">
                  <a:moveTo>
                    <a:pt x="0" y="1682"/>
                  </a:moveTo>
                  <a:cubicBezTo>
                    <a:pt x="0" y="733"/>
                    <a:pt x="760" y="1"/>
                    <a:pt x="1682" y="1"/>
                  </a:cubicBezTo>
                  <a:cubicBezTo>
                    <a:pt x="2631" y="1"/>
                    <a:pt x="3391" y="787"/>
                    <a:pt x="3391" y="1682"/>
                  </a:cubicBezTo>
                  <a:cubicBezTo>
                    <a:pt x="3391" y="2632"/>
                    <a:pt x="2604" y="3391"/>
                    <a:pt x="1682" y="3391"/>
                  </a:cubicBezTo>
                  <a:cubicBezTo>
                    <a:pt x="733" y="3418"/>
                    <a:pt x="0" y="2632"/>
                    <a:pt x="0" y="1682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4" name="Google Shape;944;p15"/>
            <p:cNvSpPr/>
            <p:nvPr/>
          </p:nvSpPr>
          <p:spPr>
            <a:xfrm rot="10800000" flipH="1">
              <a:off x="2729058" y="4381080"/>
              <a:ext cx="51317" cy="51317"/>
            </a:xfrm>
            <a:custGeom>
              <a:avLst/>
              <a:gdLst/>
              <a:ahLst/>
              <a:cxnLst/>
              <a:rect l="l" t="t" r="r" b="b"/>
              <a:pathLst>
                <a:path w="1710" h="1710" fill="none" extrusionOk="0">
                  <a:moveTo>
                    <a:pt x="0" y="841"/>
                  </a:moveTo>
                  <a:cubicBezTo>
                    <a:pt x="0" y="380"/>
                    <a:pt x="380" y="1"/>
                    <a:pt x="868" y="1"/>
                  </a:cubicBezTo>
                  <a:cubicBezTo>
                    <a:pt x="1330" y="1"/>
                    <a:pt x="1709" y="380"/>
                    <a:pt x="1709" y="841"/>
                  </a:cubicBezTo>
                  <a:cubicBezTo>
                    <a:pt x="1709" y="1330"/>
                    <a:pt x="1330" y="1709"/>
                    <a:pt x="868" y="1709"/>
                  </a:cubicBezTo>
                  <a:cubicBezTo>
                    <a:pt x="380" y="1709"/>
                    <a:pt x="0" y="1330"/>
                    <a:pt x="0" y="841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5" name="Google Shape;945;p15"/>
            <p:cNvSpPr/>
            <p:nvPr/>
          </p:nvSpPr>
          <p:spPr>
            <a:xfrm rot="10800000" flipH="1">
              <a:off x="3511926" y="4919182"/>
              <a:ext cx="50507" cy="50507"/>
            </a:xfrm>
            <a:custGeom>
              <a:avLst/>
              <a:gdLst/>
              <a:ahLst/>
              <a:cxnLst/>
              <a:rect l="l" t="t" r="r" b="b"/>
              <a:pathLst>
                <a:path w="1683" h="1683" fill="none" extrusionOk="0">
                  <a:moveTo>
                    <a:pt x="1" y="842"/>
                  </a:moveTo>
                  <a:cubicBezTo>
                    <a:pt x="1" y="353"/>
                    <a:pt x="381" y="1"/>
                    <a:pt x="842" y="1"/>
                  </a:cubicBezTo>
                  <a:cubicBezTo>
                    <a:pt x="1330" y="1"/>
                    <a:pt x="1683" y="353"/>
                    <a:pt x="1683" y="842"/>
                  </a:cubicBezTo>
                  <a:cubicBezTo>
                    <a:pt x="1683" y="1303"/>
                    <a:pt x="1330" y="1683"/>
                    <a:pt x="842" y="1683"/>
                  </a:cubicBezTo>
                  <a:cubicBezTo>
                    <a:pt x="381" y="1683"/>
                    <a:pt x="1" y="1303"/>
                    <a:pt x="1" y="842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6" name="Google Shape;946;p15"/>
            <p:cNvSpPr/>
            <p:nvPr/>
          </p:nvSpPr>
          <p:spPr>
            <a:xfrm rot="10800000" flipH="1">
              <a:off x="3705955" y="4895194"/>
              <a:ext cx="51287" cy="50507"/>
            </a:xfrm>
            <a:custGeom>
              <a:avLst/>
              <a:gdLst/>
              <a:ahLst/>
              <a:cxnLst/>
              <a:rect l="l" t="t" r="r" b="b"/>
              <a:pathLst>
                <a:path w="1709" h="1683" fill="none" extrusionOk="0">
                  <a:moveTo>
                    <a:pt x="0" y="841"/>
                  </a:moveTo>
                  <a:cubicBezTo>
                    <a:pt x="0" y="380"/>
                    <a:pt x="380" y="0"/>
                    <a:pt x="868" y="0"/>
                  </a:cubicBezTo>
                  <a:cubicBezTo>
                    <a:pt x="1329" y="0"/>
                    <a:pt x="1709" y="380"/>
                    <a:pt x="1709" y="841"/>
                  </a:cubicBezTo>
                  <a:cubicBezTo>
                    <a:pt x="1709" y="1330"/>
                    <a:pt x="1329" y="1682"/>
                    <a:pt x="868" y="1682"/>
                  </a:cubicBezTo>
                  <a:cubicBezTo>
                    <a:pt x="407" y="1682"/>
                    <a:pt x="0" y="1330"/>
                    <a:pt x="0" y="841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7" name="Google Shape;947;p15"/>
            <p:cNvSpPr/>
            <p:nvPr/>
          </p:nvSpPr>
          <p:spPr>
            <a:xfrm rot="10800000" flipH="1">
              <a:off x="4074688" y="4977422"/>
              <a:ext cx="50477" cy="52127"/>
            </a:xfrm>
            <a:custGeom>
              <a:avLst/>
              <a:gdLst/>
              <a:ahLst/>
              <a:cxnLst/>
              <a:rect l="l" t="t" r="r" b="b"/>
              <a:pathLst>
                <a:path w="1682" h="1737" fill="none" extrusionOk="0">
                  <a:moveTo>
                    <a:pt x="0" y="869"/>
                  </a:moveTo>
                  <a:cubicBezTo>
                    <a:pt x="0" y="380"/>
                    <a:pt x="380" y="1"/>
                    <a:pt x="841" y="1"/>
                  </a:cubicBezTo>
                  <a:cubicBezTo>
                    <a:pt x="1329" y="1"/>
                    <a:pt x="1682" y="380"/>
                    <a:pt x="1682" y="869"/>
                  </a:cubicBezTo>
                  <a:cubicBezTo>
                    <a:pt x="1682" y="1330"/>
                    <a:pt x="1329" y="1710"/>
                    <a:pt x="841" y="1710"/>
                  </a:cubicBezTo>
                  <a:cubicBezTo>
                    <a:pt x="380" y="1737"/>
                    <a:pt x="0" y="1330"/>
                    <a:pt x="0" y="869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8" name="Google Shape;948;p15"/>
            <p:cNvSpPr/>
            <p:nvPr/>
          </p:nvSpPr>
          <p:spPr>
            <a:xfrm rot="10800000" flipH="1">
              <a:off x="4074688" y="4895194"/>
              <a:ext cx="50477" cy="50507"/>
            </a:xfrm>
            <a:custGeom>
              <a:avLst/>
              <a:gdLst/>
              <a:ahLst/>
              <a:cxnLst/>
              <a:rect l="l" t="t" r="r" b="b"/>
              <a:pathLst>
                <a:path w="1682" h="1683" fill="none" extrusionOk="0">
                  <a:moveTo>
                    <a:pt x="0" y="841"/>
                  </a:moveTo>
                  <a:cubicBezTo>
                    <a:pt x="0" y="380"/>
                    <a:pt x="380" y="0"/>
                    <a:pt x="841" y="0"/>
                  </a:cubicBezTo>
                  <a:cubicBezTo>
                    <a:pt x="1329" y="0"/>
                    <a:pt x="1682" y="380"/>
                    <a:pt x="1682" y="841"/>
                  </a:cubicBezTo>
                  <a:cubicBezTo>
                    <a:pt x="1682" y="1330"/>
                    <a:pt x="1329" y="1682"/>
                    <a:pt x="841" y="1682"/>
                  </a:cubicBezTo>
                  <a:cubicBezTo>
                    <a:pt x="380" y="1682"/>
                    <a:pt x="0" y="1330"/>
                    <a:pt x="0" y="841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9" name="Google Shape;949;p15"/>
            <p:cNvSpPr/>
            <p:nvPr/>
          </p:nvSpPr>
          <p:spPr>
            <a:xfrm rot="10800000" flipH="1">
              <a:off x="4239903" y="5107933"/>
              <a:ext cx="50477" cy="51317"/>
            </a:xfrm>
            <a:custGeom>
              <a:avLst/>
              <a:gdLst/>
              <a:ahLst/>
              <a:cxnLst/>
              <a:rect l="l" t="t" r="r" b="b"/>
              <a:pathLst>
                <a:path w="1682" h="1710" fill="none" extrusionOk="0">
                  <a:moveTo>
                    <a:pt x="0" y="868"/>
                  </a:moveTo>
                  <a:cubicBezTo>
                    <a:pt x="0" y="380"/>
                    <a:pt x="380" y="0"/>
                    <a:pt x="841" y="0"/>
                  </a:cubicBezTo>
                  <a:cubicBezTo>
                    <a:pt x="1329" y="0"/>
                    <a:pt x="1682" y="380"/>
                    <a:pt x="1682" y="868"/>
                  </a:cubicBezTo>
                  <a:cubicBezTo>
                    <a:pt x="1682" y="1330"/>
                    <a:pt x="1329" y="1709"/>
                    <a:pt x="841" y="1709"/>
                  </a:cubicBezTo>
                  <a:cubicBezTo>
                    <a:pt x="407" y="1709"/>
                    <a:pt x="0" y="1302"/>
                    <a:pt x="0" y="868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0" name="Google Shape;950;p15"/>
            <p:cNvSpPr/>
            <p:nvPr/>
          </p:nvSpPr>
          <p:spPr>
            <a:xfrm rot="10800000" flipH="1">
              <a:off x="3277003" y="4784509"/>
              <a:ext cx="51317" cy="50477"/>
            </a:xfrm>
            <a:custGeom>
              <a:avLst/>
              <a:gdLst/>
              <a:ahLst/>
              <a:cxnLst/>
              <a:rect l="l" t="t" r="r" b="b"/>
              <a:pathLst>
                <a:path w="1710" h="1682" fill="none" extrusionOk="0">
                  <a:moveTo>
                    <a:pt x="1" y="841"/>
                  </a:moveTo>
                  <a:cubicBezTo>
                    <a:pt x="1" y="380"/>
                    <a:pt x="380" y="0"/>
                    <a:pt x="842" y="0"/>
                  </a:cubicBezTo>
                  <a:cubicBezTo>
                    <a:pt x="1330" y="0"/>
                    <a:pt x="1710" y="380"/>
                    <a:pt x="1710" y="841"/>
                  </a:cubicBezTo>
                  <a:cubicBezTo>
                    <a:pt x="1710" y="1329"/>
                    <a:pt x="1330" y="1682"/>
                    <a:pt x="842" y="1682"/>
                  </a:cubicBezTo>
                  <a:cubicBezTo>
                    <a:pt x="380" y="1682"/>
                    <a:pt x="1" y="1275"/>
                    <a:pt x="1" y="841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1" name="Google Shape;951;p15"/>
            <p:cNvSpPr/>
            <p:nvPr/>
          </p:nvSpPr>
          <p:spPr>
            <a:xfrm rot="10800000" flipH="1">
              <a:off x="3007573" y="4742165"/>
              <a:ext cx="50507" cy="51317"/>
            </a:xfrm>
            <a:custGeom>
              <a:avLst/>
              <a:gdLst/>
              <a:ahLst/>
              <a:cxnLst/>
              <a:rect l="l" t="t" r="r" b="b"/>
              <a:pathLst>
                <a:path w="1683" h="1710" fill="none" extrusionOk="0">
                  <a:moveTo>
                    <a:pt x="1" y="841"/>
                  </a:moveTo>
                  <a:cubicBezTo>
                    <a:pt x="1" y="380"/>
                    <a:pt x="380" y="0"/>
                    <a:pt x="842" y="0"/>
                  </a:cubicBezTo>
                  <a:cubicBezTo>
                    <a:pt x="1330" y="0"/>
                    <a:pt x="1682" y="380"/>
                    <a:pt x="1682" y="841"/>
                  </a:cubicBezTo>
                  <a:cubicBezTo>
                    <a:pt x="1682" y="1329"/>
                    <a:pt x="1330" y="1709"/>
                    <a:pt x="842" y="1709"/>
                  </a:cubicBezTo>
                  <a:cubicBezTo>
                    <a:pt x="380" y="1709"/>
                    <a:pt x="1" y="1329"/>
                    <a:pt x="1" y="841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2" name="Google Shape;952;p15"/>
            <p:cNvSpPr/>
            <p:nvPr/>
          </p:nvSpPr>
          <p:spPr>
            <a:xfrm rot="10800000" flipH="1">
              <a:off x="3994081" y="4763330"/>
              <a:ext cx="51317" cy="51317"/>
            </a:xfrm>
            <a:custGeom>
              <a:avLst/>
              <a:gdLst/>
              <a:ahLst/>
              <a:cxnLst/>
              <a:rect l="l" t="t" r="r" b="b"/>
              <a:pathLst>
                <a:path w="1710" h="1710" extrusionOk="0">
                  <a:moveTo>
                    <a:pt x="842" y="0"/>
                  </a:moveTo>
                  <a:cubicBezTo>
                    <a:pt x="381" y="0"/>
                    <a:pt x="1" y="380"/>
                    <a:pt x="1" y="841"/>
                  </a:cubicBezTo>
                  <a:cubicBezTo>
                    <a:pt x="1" y="1329"/>
                    <a:pt x="381" y="1709"/>
                    <a:pt x="842" y="1709"/>
                  </a:cubicBezTo>
                  <a:cubicBezTo>
                    <a:pt x="1330" y="1709"/>
                    <a:pt x="1710" y="1329"/>
                    <a:pt x="1710" y="841"/>
                  </a:cubicBezTo>
                  <a:cubicBezTo>
                    <a:pt x="1710" y="380"/>
                    <a:pt x="1330" y="0"/>
                    <a:pt x="8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3" name="Google Shape;953;p15"/>
            <p:cNvSpPr/>
            <p:nvPr/>
          </p:nvSpPr>
          <p:spPr>
            <a:xfrm rot="10800000" flipH="1">
              <a:off x="3766185" y="5083207"/>
              <a:ext cx="51287" cy="50537"/>
            </a:xfrm>
            <a:custGeom>
              <a:avLst/>
              <a:gdLst/>
              <a:ahLst/>
              <a:cxnLst/>
              <a:rect l="l" t="t" r="r" b="b"/>
              <a:pathLst>
                <a:path w="1709" h="1684" extrusionOk="0">
                  <a:moveTo>
                    <a:pt x="841" y="1"/>
                  </a:moveTo>
                  <a:cubicBezTo>
                    <a:pt x="380" y="1"/>
                    <a:pt x="0" y="353"/>
                    <a:pt x="0" y="842"/>
                  </a:cubicBezTo>
                  <a:cubicBezTo>
                    <a:pt x="0" y="1288"/>
                    <a:pt x="356" y="1684"/>
                    <a:pt x="797" y="1684"/>
                  </a:cubicBezTo>
                  <a:cubicBezTo>
                    <a:pt x="812" y="1684"/>
                    <a:pt x="826" y="1683"/>
                    <a:pt x="841" y="1683"/>
                  </a:cubicBezTo>
                  <a:cubicBezTo>
                    <a:pt x="1329" y="1683"/>
                    <a:pt x="1709" y="1303"/>
                    <a:pt x="1709" y="842"/>
                  </a:cubicBezTo>
                  <a:cubicBezTo>
                    <a:pt x="1709" y="353"/>
                    <a:pt x="1329" y="1"/>
                    <a:pt x="8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4" name="Google Shape;954;p15"/>
            <p:cNvSpPr/>
            <p:nvPr/>
          </p:nvSpPr>
          <p:spPr>
            <a:xfrm rot="10800000" flipH="1">
              <a:off x="3261405" y="5064017"/>
              <a:ext cx="51317" cy="51317"/>
            </a:xfrm>
            <a:custGeom>
              <a:avLst/>
              <a:gdLst/>
              <a:ahLst/>
              <a:cxnLst/>
              <a:rect l="l" t="t" r="r" b="b"/>
              <a:pathLst>
                <a:path w="1710" h="1710" extrusionOk="0">
                  <a:moveTo>
                    <a:pt x="841" y="1"/>
                  </a:moveTo>
                  <a:cubicBezTo>
                    <a:pt x="380" y="1"/>
                    <a:pt x="0" y="381"/>
                    <a:pt x="0" y="869"/>
                  </a:cubicBezTo>
                  <a:cubicBezTo>
                    <a:pt x="0" y="1330"/>
                    <a:pt x="380" y="1710"/>
                    <a:pt x="841" y="1710"/>
                  </a:cubicBezTo>
                  <a:cubicBezTo>
                    <a:pt x="1330" y="1710"/>
                    <a:pt x="1709" y="1330"/>
                    <a:pt x="1709" y="869"/>
                  </a:cubicBezTo>
                  <a:cubicBezTo>
                    <a:pt x="1709" y="381"/>
                    <a:pt x="1330" y="1"/>
                    <a:pt x="8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5" name="Google Shape;955;p15"/>
            <p:cNvSpPr/>
            <p:nvPr/>
          </p:nvSpPr>
          <p:spPr>
            <a:xfrm rot="10800000" flipH="1">
              <a:off x="3261405" y="4982630"/>
              <a:ext cx="51317" cy="51287"/>
            </a:xfrm>
            <a:custGeom>
              <a:avLst/>
              <a:gdLst/>
              <a:ahLst/>
              <a:cxnLst/>
              <a:rect l="l" t="t" r="r" b="b"/>
              <a:pathLst>
                <a:path w="1710" h="1709" fill="none" extrusionOk="0">
                  <a:moveTo>
                    <a:pt x="1709" y="868"/>
                  </a:moveTo>
                  <a:cubicBezTo>
                    <a:pt x="1709" y="1329"/>
                    <a:pt x="1330" y="1709"/>
                    <a:pt x="841" y="1709"/>
                  </a:cubicBezTo>
                  <a:cubicBezTo>
                    <a:pt x="380" y="1709"/>
                    <a:pt x="0" y="1329"/>
                    <a:pt x="0" y="868"/>
                  </a:cubicBezTo>
                  <a:cubicBezTo>
                    <a:pt x="0" y="380"/>
                    <a:pt x="380" y="0"/>
                    <a:pt x="841" y="0"/>
                  </a:cubicBezTo>
                  <a:cubicBezTo>
                    <a:pt x="1330" y="0"/>
                    <a:pt x="1709" y="380"/>
                    <a:pt x="1709" y="868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6" name="Google Shape;956;p15"/>
            <p:cNvSpPr/>
            <p:nvPr/>
          </p:nvSpPr>
          <p:spPr>
            <a:xfrm rot="10800000" flipH="1">
              <a:off x="3268870" y="4902023"/>
              <a:ext cx="51317" cy="51317"/>
            </a:xfrm>
            <a:custGeom>
              <a:avLst/>
              <a:gdLst/>
              <a:ahLst/>
              <a:cxnLst/>
              <a:rect l="l" t="t" r="r" b="b"/>
              <a:pathLst>
                <a:path w="1710" h="1710" fill="none" extrusionOk="0">
                  <a:moveTo>
                    <a:pt x="1709" y="841"/>
                  </a:moveTo>
                  <a:cubicBezTo>
                    <a:pt x="1709" y="1329"/>
                    <a:pt x="1330" y="1709"/>
                    <a:pt x="841" y="1709"/>
                  </a:cubicBezTo>
                  <a:cubicBezTo>
                    <a:pt x="380" y="1709"/>
                    <a:pt x="0" y="1329"/>
                    <a:pt x="0" y="841"/>
                  </a:cubicBezTo>
                  <a:cubicBezTo>
                    <a:pt x="0" y="380"/>
                    <a:pt x="380" y="0"/>
                    <a:pt x="841" y="0"/>
                  </a:cubicBezTo>
                  <a:cubicBezTo>
                    <a:pt x="1330" y="0"/>
                    <a:pt x="1709" y="380"/>
                    <a:pt x="1709" y="841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7" name="Google Shape;957;p15"/>
            <p:cNvSpPr/>
            <p:nvPr/>
          </p:nvSpPr>
          <p:spPr>
            <a:xfrm rot="10800000" flipH="1">
              <a:off x="2858491" y="4868220"/>
              <a:ext cx="30" cy="660970"/>
            </a:xfrm>
            <a:custGeom>
              <a:avLst/>
              <a:gdLst/>
              <a:ahLst/>
              <a:cxnLst/>
              <a:rect l="l" t="t" r="r" b="b"/>
              <a:pathLst>
                <a:path w="1" h="22025" fill="none" extrusionOk="0">
                  <a:moveTo>
                    <a:pt x="0" y="22025"/>
                  </a:moveTo>
                  <a:lnTo>
                    <a:pt x="0" y="0"/>
                  </a:lnTo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8" name="Google Shape;958;p15"/>
            <p:cNvSpPr/>
            <p:nvPr/>
          </p:nvSpPr>
          <p:spPr>
            <a:xfrm rot="10800000" flipH="1">
              <a:off x="3032811" y="4838552"/>
              <a:ext cx="51317" cy="50477"/>
            </a:xfrm>
            <a:custGeom>
              <a:avLst/>
              <a:gdLst/>
              <a:ahLst/>
              <a:cxnLst/>
              <a:rect l="l" t="t" r="r" b="b"/>
              <a:pathLst>
                <a:path w="1710" h="1682" extrusionOk="0">
                  <a:moveTo>
                    <a:pt x="841" y="0"/>
                  </a:moveTo>
                  <a:cubicBezTo>
                    <a:pt x="380" y="0"/>
                    <a:pt x="1" y="380"/>
                    <a:pt x="1" y="841"/>
                  </a:cubicBezTo>
                  <a:cubicBezTo>
                    <a:pt x="1" y="1329"/>
                    <a:pt x="407" y="1682"/>
                    <a:pt x="841" y="1682"/>
                  </a:cubicBezTo>
                  <a:cubicBezTo>
                    <a:pt x="1330" y="1682"/>
                    <a:pt x="1709" y="1329"/>
                    <a:pt x="1709" y="841"/>
                  </a:cubicBezTo>
                  <a:cubicBezTo>
                    <a:pt x="1709" y="380"/>
                    <a:pt x="1330" y="0"/>
                    <a:pt x="8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9" name="Google Shape;959;p15"/>
            <p:cNvSpPr/>
            <p:nvPr/>
          </p:nvSpPr>
          <p:spPr>
            <a:xfrm rot="10800000" flipH="1">
              <a:off x="3072695" y="4881677"/>
              <a:ext cx="65962" cy="506329"/>
            </a:xfrm>
            <a:custGeom>
              <a:avLst/>
              <a:gdLst/>
              <a:ahLst/>
              <a:cxnLst/>
              <a:rect l="l" t="t" r="r" b="b"/>
              <a:pathLst>
                <a:path w="2198" h="16872" fill="none" extrusionOk="0">
                  <a:moveTo>
                    <a:pt x="1" y="16871"/>
                  </a:moveTo>
                  <a:lnTo>
                    <a:pt x="2198" y="14701"/>
                  </a:lnTo>
                  <a:lnTo>
                    <a:pt x="2198" y="0"/>
                  </a:lnTo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0" name="Google Shape;960;p15"/>
            <p:cNvSpPr/>
            <p:nvPr/>
          </p:nvSpPr>
          <p:spPr>
            <a:xfrm rot="10800000" flipH="1">
              <a:off x="2946533" y="4784509"/>
              <a:ext cx="70854" cy="490033"/>
            </a:xfrm>
            <a:custGeom>
              <a:avLst/>
              <a:gdLst/>
              <a:ahLst/>
              <a:cxnLst/>
              <a:rect l="l" t="t" r="r" b="b"/>
              <a:pathLst>
                <a:path w="2361" h="16329" fill="none" extrusionOk="0">
                  <a:moveTo>
                    <a:pt x="2360" y="16329"/>
                  </a:moveTo>
                  <a:lnTo>
                    <a:pt x="0" y="13942"/>
                  </a:lnTo>
                  <a:lnTo>
                    <a:pt x="0" y="0"/>
                  </a:lnTo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1" name="Google Shape;961;p15"/>
            <p:cNvSpPr/>
            <p:nvPr/>
          </p:nvSpPr>
          <p:spPr>
            <a:xfrm rot="10800000" flipH="1">
              <a:off x="3320157" y="4826823"/>
              <a:ext cx="83038" cy="564128"/>
            </a:xfrm>
            <a:custGeom>
              <a:avLst/>
              <a:gdLst/>
              <a:ahLst/>
              <a:cxnLst/>
              <a:rect l="l" t="t" r="r" b="b"/>
              <a:pathLst>
                <a:path w="2767" h="18798" fill="none" extrusionOk="0">
                  <a:moveTo>
                    <a:pt x="0" y="18797"/>
                  </a:moveTo>
                  <a:lnTo>
                    <a:pt x="2767" y="16003"/>
                  </a:lnTo>
                  <a:lnTo>
                    <a:pt x="2767" y="0"/>
                  </a:lnTo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2" name="Google Shape;962;p15"/>
            <p:cNvSpPr/>
            <p:nvPr/>
          </p:nvSpPr>
          <p:spPr>
            <a:xfrm rot="10800000" flipH="1">
              <a:off x="3555080" y="4964767"/>
              <a:ext cx="55368" cy="730984"/>
            </a:xfrm>
            <a:custGeom>
              <a:avLst/>
              <a:gdLst/>
              <a:ahLst/>
              <a:cxnLst/>
              <a:rect l="l" t="t" r="r" b="b"/>
              <a:pathLst>
                <a:path w="1845" h="24358" fill="none" extrusionOk="0">
                  <a:moveTo>
                    <a:pt x="0" y="24358"/>
                  </a:moveTo>
                  <a:lnTo>
                    <a:pt x="1845" y="22486"/>
                  </a:lnTo>
                  <a:lnTo>
                    <a:pt x="1845" y="0"/>
                  </a:lnTo>
                </a:path>
              </a:pathLst>
            </a:custGeom>
            <a:noFill/>
            <a:ln w="8825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3" name="Google Shape;963;p15"/>
            <p:cNvSpPr/>
            <p:nvPr/>
          </p:nvSpPr>
          <p:spPr>
            <a:xfrm rot="10800000" flipH="1">
              <a:off x="3932231" y="4809726"/>
              <a:ext cx="69203" cy="485982"/>
            </a:xfrm>
            <a:custGeom>
              <a:avLst/>
              <a:gdLst/>
              <a:ahLst/>
              <a:cxnLst/>
              <a:rect l="l" t="t" r="r" b="b"/>
              <a:pathLst>
                <a:path w="2306" h="16194" fill="none" extrusionOk="0">
                  <a:moveTo>
                    <a:pt x="2306" y="16193"/>
                  </a:moveTo>
                  <a:lnTo>
                    <a:pt x="0" y="13888"/>
                  </a:lnTo>
                  <a:lnTo>
                    <a:pt x="0" y="0"/>
                  </a:lnTo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4" name="Google Shape;964;p15"/>
            <p:cNvSpPr/>
            <p:nvPr/>
          </p:nvSpPr>
          <p:spPr>
            <a:xfrm rot="10800000" flipH="1">
              <a:off x="3748269" y="4932647"/>
              <a:ext cx="110737" cy="363061"/>
            </a:xfrm>
            <a:custGeom>
              <a:avLst/>
              <a:gdLst/>
              <a:ahLst/>
              <a:cxnLst/>
              <a:rect l="l" t="t" r="r" b="b"/>
              <a:pathLst>
                <a:path w="3690" h="12098" fill="none" extrusionOk="0">
                  <a:moveTo>
                    <a:pt x="0" y="12097"/>
                  </a:moveTo>
                  <a:lnTo>
                    <a:pt x="3689" y="8436"/>
                  </a:lnTo>
                  <a:lnTo>
                    <a:pt x="3689" y="0"/>
                  </a:lnTo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5" name="Google Shape;965;p15"/>
            <p:cNvSpPr/>
            <p:nvPr/>
          </p:nvSpPr>
          <p:spPr>
            <a:xfrm rot="10800000" flipH="1">
              <a:off x="3791424" y="5139386"/>
              <a:ext cx="30" cy="138436"/>
            </a:xfrm>
            <a:custGeom>
              <a:avLst/>
              <a:gdLst/>
              <a:ahLst/>
              <a:cxnLst/>
              <a:rect l="l" t="t" r="r" b="b"/>
              <a:pathLst>
                <a:path w="1" h="4613" fill="none" extrusionOk="0">
                  <a:moveTo>
                    <a:pt x="0" y="4612"/>
                  </a:moveTo>
                  <a:lnTo>
                    <a:pt x="0" y="1"/>
                  </a:lnTo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6" name="Google Shape;966;p15"/>
            <p:cNvSpPr/>
            <p:nvPr/>
          </p:nvSpPr>
          <p:spPr>
            <a:xfrm rot="10800000" flipH="1">
              <a:off x="4198369" y="5151088"/>
              <a:ext cx="47266" cy="138406"/>
            </a:xfrm>
            <a:custGeom>
              <a:avLst/>
              <a:gdLst/>
              <a:ahLst/>
              <a:cxnLst/>
              <a:rect l="l" t="t" r="r" b="b"/>
              <a:pathLst>
                <a:path w="1575" h="4612" fill="none" extrusionOk="0">
                  <a:moveTo>
                    <a:pt x="1574" y="4612"/>
                  </a:moveTo>
                  <a:lnTo>
                    <a:pt x="1" y="3039"/>
                  </a:lnTo>
                  <a:lnTo>
                    <a:pt x="1" y="1"/>
                  </a:lnTo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7" name="Google Shape;967;p15"/>
            <p:cNvSpPr/>
            <p:nvPr/>
          </p:nvSpPr>
          <p:spPr>
            <a:xfrm rot="10800000" flipH="1">
              <a:off x="4099896" y="5029519"/>
              <a:ext cx="30" cy="266189"/>
            </a:xfrm>
            <a:custGeom>
              <a:avLst/>
              <a:gdLst/>
              <a:ahLst/>
              <a:cxnLst/>
              <a:rect l="l" t="t" r="r" b="b"/>
              <a:pathLst>
                <a:path w="1" h="8870" fill="none" extrusionOk="0">
                  <a:moveTo>
                    <a:pt x="1" y="8870"/>
                  </a:moveTo>
                  <a:lnTo>
                    <a:pt x="1" y="0"/>
                  </a:lnTo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3326913182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Google Shape;969;p16"/>
          <p:cNvSpPr/>
          <p:nvPr/>
        </p:nvSpPr>
        <p:spPr>
          <a:xfrm rot="10800000">
            <a:off x="11768286" y="4432527"/>
            <a:ext cx="135725" cy="135725"/>
          </a:xfrm>
          <a:custGeom>
            <a:avLst/>
            <a:gdLst/>
            <a:ahLst/>
            <a:cxnLst/>
            <a:rect l="l" t="t" r="r" b="b"/>
            <a:pathLst>
              <a:path w="3392" h="3392" extrusionOk="0">
                <a:moveTo>
                  <a:pt x="1710" y="1"/>
                </a:moveTo>
                <a:cubicBezTo>
                  <a:pt x="787" y="1"/>
                  <a:pt x="1" y="733"/>
                  <a:pt x="1" y="1682"/>
                </a:cubicBezTo>
                <a:cubicBezTo>
                  <a:pt x="1" y="2642"/>
                  <a:pt x="760" y="3392"/>
                  <a:pt x="1662" y="3392"/>
                </a:cubicBezTo>
                <a:cubicBezTo>
                  <a:pt x="1678" y="3392"/>
                  <a:pt x="1694" y="3391"/>
                  <a:pt x="1710" y="3391"/>
                </a:cubicBezTo>
                <a:cubicBezTo>
                  <a:pt x="2605" y="3391"/>
                  <a:pt x="3391" y="2659"/>
                  <a:pt x="3391" y="1682"/>
                </a:cubicBezTo>
                <a:cubicBezTo>
                  <a:pt x="3391" y="787"/>
                  <a:pt x="2659" y="1"/>
                  <a:pt x="171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70" name="Google Shape;970;p16"/>
          <p:cNvSpPr/>
          <p:nvPr/>
        </p:nvSpPr>
        <p:spPr>
          <a:xfrm rot="10800000">
            <a:off x="11768276" y="5733968"/>
            <a:ext cx="135725" cy="135685"/>
          </a:xfrm>
          <a:custGeom>
            <a:avLst/>
            <a:gdLst/>
            <a:ahLst/>
            <a:cxnLst/>
            <a:rect l="l" t="t" r="r" b="b"/>
            <a:pathLst>
              <a:path w="3392" h="3391" extrusionOk="0">
                <a:moveTo>
                  <a:pt x="1682" y="0"/>
                </a:moveTo>
                <a:cubicBezTo>
                  <a:pt x="787" y="0"/>
                  <a:pt x="1" y="733"/>
                  <a:pt x="1" y="1682"/>
                </a:cubicBezTo>
                <a:cubicBezTo>
                  <a:pt x="1" y="2631"/>
                  <a:pt x="733" y="3391"/>
                  <a:pt x="1682" y="3391"/>
                </a:cubicBezTo>
                <a:cubicBezTo>
                  <a:pt x="2605" y="3391"/>
                  <a:pt x="3391" y="2604"/>
                  <a:pt x="3391" y="1682"/>
                </a:cubicBezTo>
                <a:cubicBezTo>
                  <a:pt x="3391" y="760"/>
                  <a:pt x="2632" y="0"/>
                  <a:pt x="168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71" name="Google Shape;971;p16"/>
          <p:cNvSpPr/>
          <p:nvPr/>
        </p:nvSpPr>
        <p:spPr>
          <a:xfrm rot="10800000">
            <a:off x="10731820" y="6076795"/>
            <a:ext cx="135685" cy="135725"/>
          </a:xfrm>
          <a:custGeom>
            <a:avLst/>
            <a:gdLst/>
            <a:ahLst/>
            <a:cxnLst/>
            <a:rect l="l" t="t" r="r" b="b"/>
            <a:pathLst>
              <a:path w="3391" h="3392" extrusionOk="0">
                <a:moveTo>
                  <a:pt x="1709" y="1"/>
                </a:moveTo>
                <a:cubicBezTo>
                  <a:pt x="787" y="1"/>
                  <a:pt x="0" y="733"/>
                  <a:pt x="0" y="1683"/>
                </a:cubicBezTo>
                <a:cubicBezTo>
                  <a:pt x="0" y="2659"/>
                  <a:pt x="760" y="3391"/>
                  <a:pt x="1709" y="3391"/>
                </a:cubicBezTo>
                <a:cubicBezTo>
                  <a:pt x="2604" y="3391"/>
                  <a:pt x="3391" y="2659"/>
                  <a:pt x="3391" y="1683"/>
                </a:cubicBezTo>
                <a:cubicBezTo>
                  <a:pt x="3391" y="788"/>
                  <a:pt x="2658" y="1"/>
                  <a:pt x="170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72" name="Google Shape;972;p16"/>
          <p:cNvSpPr/>
          <p:nvPr/>
        </p:nvSpPr>
        <p:spPr>
          <a:xfrm rot="10800000">
            <a:off x="7322002" y="6357864"/>
            <a:ext cx="135685" cy="135685"/>
          </a:xfrm>
          <a:custGeom>
            <a:avLst/>
            <a:gdLst/>
            <a:ahLst/>
            <a:cxnLst/>
            <a:rect l="l" t="t" r="r" b="b"/>
            <a:pathLst>
              <a:path w="3391" h="3391" fill="none" extrusionOk="0">
                <a:moveTo>
                  <a:pt x="0" y="1709"/>
                </a:moveTo>
                <a:cubicBezTo>
                  <a:pt x="0" y="760"/>
                  <a:pt x="787" y="0"/>
                  <a:pt x="1709" y="0"/>
                </a:cubicBezTo>
                <a:cubicBezTo>
                  <a:pt x="2658" y="0"/>
                  <a:pt x="3391" y="787"/>
                  <a:pt x="3391" y="1709"/>
                </a:cubicBezTo>
                <a:cubicBezTo>
                  <a:pt x="3391" y="2658"/>
                  <a:pt x="2604" y="3391"/>
                  <a:pt x="1709" y="3391"/>
                </a:cubicBezTo>
                <a:cubicBezTo>
                  <a:pt x="787" y="3391"/>
                  <a:pt x="0" y="2658"/>
                  <a:pt x="0" y="1709"/>
                </a:cubicBezTo>
                <a:close/>
              </a:path>
            </a:pathLst>
          </a:custGeom>
          <a:noFill/>
          <a:ln w="8825" cap="flat" cmpd="sng">
            <a:solidFill>
              <a:schemeClr val="lt2"/>
            </a:solidFill>
            <a:prstDash val="solid"/>
            <a:miter lim="27123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73" name="Google Shape;973;p16"/>
          <p:cNvSpPr/>
          <p:nvPr/>
        </p:nvSpPr>
        <p:spPr>
          <a:xfrm rot="10800000">
            <a:off x="9812929" y="6009454"/>
            <a:ext cx="68423" cy="67343"/>
          </a:xfrm>
          <a:custGeom>
            <a:avLst/>
            <a:gdLst/>
            <a:ahLst/>
            <a:cxnLst/>
            <a:rect l="l" t="t" r="r" b="b"/>
            <a:pathLst>
              <a:path w="1710" h="1683" fill="none" extrusionOk="0">
                <a:moveTo>
                  <a:pt x="1" y="842"/>
                </a:moveTo>
                <a:cubicBezTo>
                  <a:pt x="1" y="381"/>
                  <a:pt x="381" y="1"/>
                  <a:pt x="869" y="1"/>
                </a:cubicBezTo>
                <a:cubicBezTo>
                  <a:pt x="1330" y="1"/>
                  <a:pt x="1710" y="381"/>
                  <a:pt x="1710" y="842"/>
                </a:cubicBezTo>
                <a:cubicBezTo>
                  <a:pt x="1710" y="1330"/>
                  <a:pt x="1330" y="1682"/>
                  <a:pt x="869" y="1682"/>
                </a:cubicBezTo>
                <a:cubicBezTo>
                  <a:pt x="381" y="1682"/>
                  <a:pt x="1" y="1330"/>
                  <a:pt x="1" y="842"/>
                </a:cubicBezTo>
                <a:close/>
              </a:path>
            </a:pathLst>
          </a:custGeom>
          <a:noFill/>
          <a:ln w="8825" cap="flat" cmpd="sng">
            <a:solidFill>
              <a:schemeClr val="accent1"/>
            </a:solidFill>
            <a:prstDash val="solid"/>
            <a:miter lim="27123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74" name="Google Shape;974;p16"/>
          <p:cNvSpPr/>
          <p:nvPr/>
        </p:nvSpPr>
        <p:spPr>
          <a:xfrm rot="10800000">
            <a:off x="413343" y="6009435"/>
            <a:ext cx="135725" cy="135685"/>
          </a:xfrm>
          <a:custGeom>
            <a:avLst/>
            <a:gdLst/>
            <a:ahLst/>
            <a:cxnLst/>
            <a:rect l="l" t="t" r="r" b="b"/>
            <a:pathLst>
              <a:path w="3392" h="3391" extrusionOk="0">
                <a:moveTo>
                  <a:pt x="1682" y="0"/>
                </a:moveTo>
                <a:cubicBezTo>
                  <a:pt x="787" y="0"/>
                  <a:pt x="1" y="733"/>
                  <a:pt x="1" y="1682"/>
                </a:cubicBezTo>
                <a:cubicBezTo>
                  <a:pt x="1" y="2631"/>
                  <a:pt x="733" y="3391"/>
                  <a:pt x="1682" y="3391"/>
                </a:cubicBezTo>
                <a:cubicBezTo>
                  <a:pt x="2605" y="3391"/>
                  <a:pt x="3391" y="2604"/>
                  <a:pt x="3391" y="1682"/>
                </a:cubicBezTo>
                <a:cubicBezTo>
                  <a:pt x="3391" y="760"/>
                  <a:pt x="2632" y="0"/>
                  <a:pt x="168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75" name="Google Shape;975;p16"/>
          <p:cNvSpPr/>
          <p:nvPr/>
        </p:nvSpPr>
        <p:spPr>
          <a:xfrm rot="10800000">
            <a:off x="10030987" y="179562"/>
            <a:ext cx="135685" cy="135725"/>
          </a:xfrm>
          <a:custGeom>
            <a:avLst/>
            <a:gdLst/>
            <a:ahLst/>
            <a:cxnLst/>
            <a:rect l="l" t="t" r="r" b="b"/>
            <a:pathLst>
              <a:path w="3391" h="3392" extrusionOk="0">
                <a:moveTo>
                  <a:pt x="1709" y="1"/>
                </a:moveTo>
                <a:cubicBezTo>
                  <a:pt x="787" y="1"/>
                  <a:pt x="0" y="733"/>
                  <a:pt x="0" y="1683"/>
                </a:cubicBezTo>
                <a:cubicBezTo>
                  <a:pt x="0" y="2659"/>
                  <a:pt x="760" y="3391"/>
                  <a:pt x="1709" y="3391"/>
                </a:cubicBezTo>
                <a:cubicBezTo>
                  <a:pt x="2604" y="3391"/>
                  <a:pt x="3391" y="2659"/>
                  <a:pt x="3391" y="1683"/>
                </a:cubicBezTo>
                <a:cubicBezTo>
                  <a:pt x="3391" y="788"/>
                  <a:pt x="2658" y="1"/>
                  <a:pt x="170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76" name="Google Shape;976;p16"/>
          <p:cNvSpPr/>
          <p:nvPr/>
        </p:nvSpPr>
        <p:spPr>
          <a:xfrm rot="10800000">
            <a:off x="11301635" y="1110064"/>
            <a:ext cx="135685" cy="135685"/>
          </a:xfrm>
          <a:custGeom>
            <a:avLst/>
            <a:gdLst/>
            <a:ahLst/>
            <a:cxnLst/>
            <a:rect l="l" t="t" r="r" b="b"/>
            <a:pathLst>
              <a:path w="3391" h="3391" fill="none" extrusionOk="0">
                <a:moveTo>
                  <a:pt x="0" y="1709"/>
                </a:moveTo>
                <a:cubicBezTo>
                  <a:pt x="0" y="760"/>
                  <a:pt x="787" y="0"/>
                  <a:pt x="1709" y="0"/>
                </a:cubicBezTo>
                <a:cubicBezTo>
                  <a:pt x="2658" y="0"/>
                  <a:pt x="3391" y="787"/>
                  <a:pt x="3391" y="1709"/>
                </a:cubicBezTo>
                <a:cubicBezTo>
                  <a:pt x="3391" y="2658"/>
                  <a:pt x="2604" y="3391"/>
                  <a:pt x="1709" y="3391"/>
                </a:cubicBezTo>
                <a:cubicBezTo>
                  <a:pt x="787" y="3391"/>
                  <a:pt x="0" y="2658"/>
                  <a:pt x="0" y="1709"/>
                </a:cubicBezTo>
                <a:close/>
              </a:path>
            </a:pathLst>
          </a:custGeom>
          <a:noFill/>
          <a:ln w="8825" cap="flat" cmpd="sng">
            <a:solidFill>
              <a:schemeClr val="lt2"/>
            </a:solidFill>
            <a:prstDash val="solid"/>
            <a:miter lim="27123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77" name="Google Shape;977;p16"/>
          <p:cNvSpPr/>
          <p:nvPr/>
        </p:nvSpPr>
        <p:spPr>
          <a:xfrm rot="10800000">
            <a:off x="5247343" y="6434768"/>
            <a:ext cx="135725" cy="135685"/>
          </a:xfrm>
          <a:custGeom>
            <a:avLst/>
            <a:gdLst/>
            <a:ahLst/>
            <a:cxnLst/>
            <a:rect l="l" t="t" r="r" b="b"/>
            <a:pathLst>
              <a:path w="3392" h="3391" extrusionOk="0">
                <a:moveTo>
                  <a:pt x="1682" y="0"/>
                </a:moveTo>
                <a:cubicBezTo>
                  <a:pt x="787" y="0"/>
                  <a:pt x="1" y="733"/>
                  <a:pt x="1" y="1682"/>
                </a:cubicBezTo>
                <a:cubicBezTo>
                  <a:pt x="1" y="2631"/>
                  <a:pt x="733" y="3391"/>
                  <a:pt x="1682" y="3391"/>
                </a:cubicBezTo>
                <a:cubicBezTo>
                  <a:pt x="2605" y="3391"/>
                  <a:pt x="3391" y="2604"/>
                  <a:pt x="3391" y="1682"/>
                </a:cubicBezTo>
                <a:cubicBezTo>
                  <a:pt x="3391" y="760"/>
                  <a:pt x="2632" y="0"/>
                  <a:pt x="168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78" name="Google Shape;978;p16"/>
          <p:cNvSpPr txBox="1">
            <a:spLocks noGrp="1"/>
          </p:cNvSpPr>
          <p:nvPr>
            <p:ph type="title"/>
          </p:nvPr>
        </p:nvSpPr>
        <p:spPr>
          <a:xfrm>
            <a:off x="960000" y="2215084"/>
            <a:ext cx="3115200" cy="70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979" name="Google Shape;979;p16"/>
          <p:cNvSpPr txBox="1">
            <a:spLocks noGrp="1"/>
          </p:cNvSpPr>
          <p:nvPr>
            <p:ph type="subTitle" idx="1"/>
          </p:nvPr>
        </p:nvSpPr>
        <p:spPr>
          <a:xfrm>
            <a:off x="960000" y="2997133"/>
            <a:ext cx="3115200" cy="96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980" name="Google Shape;980;p16"/>
          <p:cNvSpPr txBox="1">
            <a:spLocks noGrp="1"/>
          </p:cNvSpPr>
          <p:nvPr>
            <p:ph type="title" idx="2"/>
          </p:nvPr>
        </p:nvSpPr>
        <p:spPr>
          <a:xfrm>
            <a:off x="4538400" y="2215084"/>
            <a:ext cx="3115200" cy="70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981" name="Google Shape;981;p16"/>
          <p:cNvSpPr txBox="1">
            <a:spLocks noGrp="1"/>
          </p:cNvSpPr>
          <p:nvPr>
            <p:ph type="subTitle" idx="3"/>
          </p:nvPr>
        </p:nvSpPr>
        <p:spPr>
          <a:xfrm>
            <a:off x="4538400" y="2997133"/>
            <a:ext cx="3115200" cy="96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982" name="Google Shape;982;p16"/>
          <p:cNvSpPr txBox="1">
            <a:spLocks noGrp="1"/>
          </p:cNvSpPr>
          <p:nvPr>
            <p:ph type="title" idx="4"/>
          </p:nvPr>
        </p:nvSpPr>
        <p:spPr>
          <a:xfrm>
            <a:off x="8116800" y="2215084"/>
            <a:ext cx="3115200" cy="70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983" name="Google Shape;983;p16"/>
          <p:cNvSpPr txBox="1">
            <a:spLocks noGrp="1"/>
          </p:cNvSpPr>
          <p:nvPr>
            <p:ph type="subTitle" idx="5"/>
          </p:nvPr>
        </p:nvSpPr>
        <p:spPr>
          <a:xfrm>
            <a:off x="8116800" y="2997133"/>
            <a:ext cx="3115200" cy="96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984" name="Google Shape;984;p16"/>
          <p:cNvSpPr txBox="1">
            <a:spLocks noGrp="1"/>
          </p:cNvSpPr>
          <p:nvPr>
            <p:ph type="title" idx="6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66735835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Title and three columns 1">
    <p:spTree>
      <p:nvGrpSpPr>
        <p:cNvPr id="1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6" name="Google Shape;986;p17"/>
          <p:cNvGrpSpPr/>
          <p:nvPr/>
        </p:nvGrpSpPr>
        <p:grpSpPr>
          <a:xfrm rot="5400000">
            <a:off x="-759659" y="256208"/>
            <a:ext cx="2408432" cy="1998176"/>
            <a:chOff x="2484056" y="4197118"/>
            <a:chExt cx="1806324" cy="1498632"/>
          </a:xfrm>
        </p:grpSpPr>
        <p:sp>
          <p:nvSpPr>
            <p:cNvPr id="987" name="Google Shape;987;p17"/>
            <p:cNvSpPr/>
            <p:nvPr/>
          </p:nvSpPr>
          <p:spPr>
            <a:xfrm rot="10800000" flipH="1">
              <a:off x="2484056" y="4298882"/>
              <a:ext cx="147349" cy="1036215"/>
            </a:xfrm>
            <a:custGeom>
              <a:avLst/>
              <a:gdLst/>
              <a:ahLst/>
              <a:cxnLst/>
              <a:rect l="l" t="t" r="r" b="b"/>
              <a:pathLst>
                <a:path w="4910" h="34529" fill="none" extrusionOk="0">
                  <a:moveTo>
                    <a:pt x="4910" y="34529"/>
                  </a:moveTo>
                  <a:lnTo>
                    <a:pt x="4910" y="31383"/>
                  </a:lnTo>
                  <a:lnTo>
                    <a:pt x="0" y="26446"/>
                  </a:lnTo>
                  <a:lnTo>
                    <a:pt x="0" y="0"/>
                  </a:lnTo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8" name="Google Shape;988;p17"/>
            <p:cNvSpPr/>
            <p:nvPr/>
          </p:nvSpPr>
          <p:spPr>
            <a:xfrm rot="10800000" flipH="1">
              <a:off x="2631375" y="4547125"/>
              <a:ext cx="30" cy="743198"/>
            </a:xfrm>
            <a:custGeom>
              <a:avLst/>
              <a:gdLst/>
              <a:ahLst/>
              <a:cxnLst/>
              <a:rect l="l" t="t" r="r" b="b"/>
              <a:pathLst>
                <a:path w="1" h="24765" fill="none" extrusionOk="0">
                  <a:moveTo>
                    <a:pt x="1" y="0"/>
                  </a:moveTo>
                  <a:lnTo>
                    <a:pt x="1" y="24764"/>
                  </a:lnTo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9" name="Google Shape;989;p17"/>
            <p:cNvSpPr/>
            <p:nvPr/>
          </p:nvSpPr>
          <p:spPr>
            <a:xfrm rot="10800000" flipH="1">
              <a:off x="2754296" y="4432367"/>
              <a:ext cx="30" cy="882384"/>
            </a:xfrm>
            <a:custGeom>
              <a:avLst/>
              <a:gdLst/>
              <a:ahLst/>
              <a:cxnLst/>
              <a:rect l="l" t="t" r="r" b="b"/>
              <a:pathLst>
                <a:path w="1" h="29403" fill="none" extrusionOk="0">
                  <a:moveTo>
                    <a:pt x="0" y="0"/>
                  </a:moveTo>
                  <a:lnTo>
                    <a:pt x="0" y="29403"/>
                  </a:lnTo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90" name="Google Shape;990;p17"/>
            <p:cNvSpPr/>
            <p:nvPr/>
          </p:nvSpPr>
          <p:spPr>
            <a:xfrm rot="10800000" flipH="1">
              <a:off x="2580898" y="4197118"/>
              <a:ext cx="101794" cy="101794"/>
            </a:xfrm>
            <a:custGeom>
              <a:avLst/>
              <a:gdLst/>
              <a:ahLst/>
              <a:cxnLst/>
              <a:rect l="l" t="t" r="r" b="b"/>
              <a:pathLst>
                <a:path w="3392" h="3392" fill="none" extrusionOk="0">
                  <a:moveTo>
                    <a:pt x="3391" y="1683"/>
                  </a:moveTo>
                  <a:cubicBezTo>
                    <a:pt x="3391" y="2632"/>
                    <a:pt x="2632" y="3391"/>
                    <a:pt x="1683" y="3391"/>
                  </a:cubicBezTo>
                  <a:cubicBezTo>
                    <a:pt x="760" y="3391"/>
                    <a:pt x="1" y="2632"/>
                    <a:pt x="1" y="1683"/>
                  </a:cubicBezTo>
                  <a:cubicBezTo>
                    <a:pt x="1" y="760"/>
                    <a:pt x="760" y="1"/>
                    <a:pt x="1683" y="1"/>
                  </a:cubicBezTo>
                  <a:cubicBezTo>
                    <a:pt x="2632" y="1"/>
                    <a:pt x="3391" y="760"/>
                    <a:pt x="3391" y="1683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91" name="Google Shape;991;p17"/>
            <p:cNvSpPr/>
            <p:nvPr/>
          </p:nvSpPr>
          <p:spPr>
            <a:xfrm rot="10800000" flipH="1">
              <a:off x="2808014" y="4765646"/>
              <a:ext cx="101764" cy="102604"/>
            </a:xfrm>
            <a:custGeom>
              <a:avLst/>
              <a:gdLst/>
              <a:ahLst/>
              <a:cxnLst/>
              <a:rect l="l" t="t" r="r" b="b"/>
              <a:pathLst>
                <a:path w="3391" h="3419" fill="none" extrusionOk="0">
                  <a:moveTo>
                    <a:pt x="0" y="1682"/>
                  </a:moveTo>
                  <a:cubicBezTo>
                    <a:pt x="0" y="733"/>
                    <a:pt x="760" y="1"/>
                    <a:pt x="1682" y="1"/>
                  </a:cubicBezTo>
                  <a:cubicBezTo>
                    <a:pt x="2631" y="1"/>
                    <a:pt x="3391" y="787"/>
                    <a:pt x="3391" y="1682"/>
                  </a:cubicBezTo>
                  <a:cubicBezTo>
                    <a:pt x="3391" y="2632"/>
                    <a:pt x="2604" y="3391"/>
                    <a:pt x="1682" y="3391"/>
                  </a:cubicBezTo>
                  <a:cubicBezTo>
                    <a:pt x="733" y="3418"/>
                    <a:pt x="0" y="2632"/>
                    <a:pt x="0" y="1682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92" name="Google Shape;992;p17"/>
            <p:cNvSpPr/>
            <p:nvPr/>
          </p:nvSpPr>
          <p:spPr>
            <a:xfrm rot="10800000" flipH="1">
              <a:off x="2729058" y="4381080"/>
              <a:ext cx="51317" cy="51317"/>
            </a:xfrm>
            <a:custGeom>
              <a:avLst/>
              <a:gdLst/>
              <a:ahLst/>
              <a:cxnLst/>
              <a:rect l="l" t="t" r="r" b="b"/>
              <a:pathLst>
                <a:path w="1710" h="1710" fill="none" extrusionOk="0">
                  <a:moveTo>
                    <a:pt x="0" y="841"/>
                  </a:moveTo>
                  <a:cubicBezTo>
                    <a:pt x="0" y="380"/>
                    <a:pt x="380" y="1"/>
                    <a:pt x="868" y="1"/>
                  </a:cubicBezTo>
                  <a:cubicBezTo>
                    <a:pt x="1330" y="1"/>
                    <a:pt x="1709" y="380"/>
                    <a:pt x="1709" y="841"/>
                  </a:cubicBezTo>
                  <a:cubicBezTo>
                    <a:pt x="1709" y="1330"/>
                    <a:pt x="1330" y="1709"/>
                    <a:pt x="868" y="1709"/>
                  </a:cubicBezTo>
                  <a:cubicBezTo>
                    <a:pt x="380" y="1709"/>
                    <a:pt x="0" y="1330"/>
                    <a:pt x="0" y="841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93" name="Google Shape;993;p17"/>
            <p:cNvSpPr/>
            <p:nvPr/>
          </p:nvSpPr>
          <p:spPr>
            <a:xfrm rot="10800000" flipH="1">
              <a:off x="3511926" y="4919182"/>
              <a:ext cx="50507" cy="50507"/>
            </a:xfrm>
            <a:custGeom>
              <a:avLst/>
              <a:gdLst/>
              <a:ahLst/>
              <a:cxnLst/>
              <a:rect l="l" t="t" r="r" b="b"/>
              <a:pathLst>
                <a:path w="1683" h="1683" fill="none" extrusionOk="0">
                  <a:moveTo>
                    <a:pt x="1" y="842"/>
                  </a:moveTo>
                  <a:cubicBezTo>
                    <a:pt x="1" y="353"/>
                    <a:pt x="381" y="1"/>
                    <a:pt x="842" y="1"/>
                  </a:cubicBezTo>
                  <a:cubicBezTo>
                    <a:pt x="1330" y="1"/>
                    <a:pt x="1683" y="353"/>
                    <a:pt x="1683" y="842"/>
                  </a:cubicBezTo>
                  <a:cubicBezTo>
                    <a:pt x="1683" y="1303"/>
                    <a:pt x="1330" y="1683"/>
                    <a:pt x="842" y="1683"/>
                  </a:cubicBezTo>
                  <a:cubicBezTo>
                    <a:pt x="381" y="1683"/>
                    <a:pt x="1" y="1303"/>
                    <a:pt x="1" y="842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94" name="Google Shape;994;p17"/>
            <p:cNvSpPr/>
            <p:nvPr/>
          </p:nvSpPr>
          <p:spPr>
            <a:xfrm rot="10800000" flipH="1">
              <a:off x="3705955" y="4895194"/>
              <a:ext cx="51287" cy="50507"/>
            </a:xfrm>
            <a:custGeom>
              <a:avLst/>
              <a:gdLst/>
              <a:ahLst/>
              <a:cxnLst/>
              <a:rect l="l" t="t" r="r" b="b"/>
              <a:pathLst>
                <a:path w="1709" h="1683" fill="none" extrusionOk="0">
                  <a:moveTo>
                    <a:pt x="0" y="841"/>
                  </a:moveTo>
                  <a:cubicBezTo>
                    <a:pt x="0" y="380"/>
                    <a:pt x="380" y="0"/>
                    <a:pt x="868" y="0"/>
                  </a:cubicBezTo>
                  <a:cubicBezTo>
                    <a:pt x="1329" y="0"/>
                    <a:pt x="1709" y="380"/>
                    <a:pt x="1709" y="841"/>
                  </a:cubicBezTo>
                  <a:cubicBezTo>
                    <a:pt x="1709" y="1330"/>
                    <a:pt x="1329" y="1682"/>
                    <a:pt x="868" y="1682"/>
                  </a:cubicBezTo>
                  <a:cubicBezTo>
                    <a:pt x="407" y="1682"/>
                    <a:pt x="0" y="1330"/>
                    <a:pt x="0" y="841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95" name="Google Shape;995;p17"/>
            <p:cNvSpPr/>
            <p:nvPr/>
          </p:nvSpPr>
          <p:spPr>
            <a:xfrm rot="10800000" flipH="1">
              <a:off x="4074688" y="4977422"/>
              <a:ext cx="50477" cy="52127"/>
            </a:xfrm>
            <a:custGeom>
              <a:avLst/>
              <a:gdLst/>
              <a:ahLst/>
              <a:cxnLst/>
              <a:rect l="l" t="t" r="r" b="b"/>
              <a:pathLst>
                <a:path w="1682" h="1737" fill="none" extrusionOk="0">
                  <a:moveTo>
                    <a:pt x="0" y="869"/>
                  </a:moveTo>
                  <a:cubicBezTo>
                    <a:pt x="0" y="380"/>
                    <a:pt x="380" y="1"/>
                    <a:pt x="841" y="1"/>
                  </a:cubicBezTo>
                  <a:cubicBezTo>
                    <a:pt x="1329" y="1"/>
                    <a:pt x="1682" y="380"/>
                    <a:pt x="1682" y="869"/>
                  </a:cubicBezTo>
                  <a:cubicBezTo>
                    <a:pt x="1682" y="1330"/>
                    <a:pt x="1329" y="1710"/>
                    <a:pt x="841" y="1710"/>
                  </a:cubicBezTo>
                  <a:cubicBezTo>
                    <a:pt x="380" y="1737"/>
                    <a:pt x="0" y="1330"/>
                    <a:pt x="0" y="869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96" name="Google Shape;996;p17"/>
            <p:cNvSpPr/>
            <p:nvPr/>
          </p:nvSpPr>
          <p:spPr>
            <a:xfrm rot="10800000" flipH="1">
              <a:off x="4074688" y="4895194"/>
              <a:ext cx="50477" cy="50507"/>
            </a:xfrm>
            <a:custGeom>
              <a:avLst/>
              <a:gdLst/>
              <a:ahLst/>
              <a:cxnLst/>
              <a:rect l="l" t="t" r="r" b="b"/>
              <a:pathLst>
                <a:path w="1682" h="1683" fill="none" extrusionOk="0">
                  <a:moveTo>
                    <a:pt x="0" y="841"/>
                  </a:moveTo>
                  <a:cubicBezTo>
                    <a:pt x="0" y="380"/>
                    <a:pt x="380" y="0"/>
                    <a:pt x="841" y="0"/>
                  </a:cubicBezTo>
                  <a:cubicBezTo>
                    <a:pt x="1329" y="0"/>
                    <a:pt x="1682" y="380"/>
                    <a:pt x="1682" y="841"/>
                  </a:cubicBezTo>
                  <a:cubicBezTo>
                    <a:pt x="1682" y="1330"/>
                    <a:pt x="1329" y="1682"/>
                    <a:pt x="841" y="1682"/>
                  </a:cubicBezTo>
                  <a:cubicBezTo>
                    <a:pt x="380" y="1682"/>
                    <a:pt x="0" y="1330"/>
                    <a:pt x="0" y="841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97" name="Google Shape;997;p17"/>
            <p:cNvSpPr/>
            <p:nvPr/>
          </p:nvSpPr>
          <p:spPr>
            <a:xfrm rot="10800000" flipH="1">
              <a:off x="4239903" y="5107933"/>
              <a:ext cx="50477" cy="51317"/>
            </a:xfrm>
            <a:custGeom>
              <a:avLst/>
              <a:gdLst/>
              <a:ahLst/>
              <a:cxnLst/>
              <a:rect l="l" t="t" r="r" b="b"/>
              <a:pathLst>
                <a:path w="1682" h="1710" fill="none" extrusionOk="0">
                  <a:moveTo>
                    <a:pt x="0" y="868"/>
                  </a:moveTo>
                  <a:cubicBezTo>
                    <a:pt x="0" y="380"/>
                    <a:pt x="380" y="0"/>
                    <a:pt x="841" y="0"/>
                  </a:cubicBezTo>
                  <a:cubicBezTo>
                    <a:pt x="1329" y="0"/>
                    <a:pt x="1682" y="380"/>
                    <a:pt x="1682" y="868"/>
                  </a:cubicBezTo>
                  <a:cubicBezTo>
                    <a:pt x="1682" y="1330"/>
                    <a:pt x="1329" y="1709"/>
                    <a:pt x="841" y="1709"/>
                  </a:cubicBezTo>
                  <a:cubicBezTo>
                    <a:pt x="407" y="1709"/>
                    <a:pt x="0" y="1302"/>
                    <a:pt x="0" y="868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98" name="Google Shape;998;p17"/>
            <p:cNvSpPr/>
            <p:nvPr/>
          </p:nvSpPr>
          <p:spPr>
            <a:xfrm rot="10800000" flipH="1">
              <a:off x="3277003" y="4784509"/>
              <a:ext cx="51317" cy="50477"/>
            </a:xfrm>
            <a:custGeom>
              <a:avLst/>
              <a:gdLst/>
              <a:ahLst/>
              <a:cxnLst/>
              <a:rect l="l" t="t" r="r" b="b"/>
              <a:pathLst>
                <a:path w="1710" h="1682" fill="none" extrusionOk="0">
                  <a:moveTo>
                    <a:pt x="1" y="841"/>
                  </a:moveTo>
                  <a:cubicBezTo>
                    <a:pt x="1" y="380"/>
                    <a:pt x="380" y="0"/>
                    <a:pt x="842" y="0"/>
                  </a:cubicBezTo>
                  <a:cubicBezTo>
                    <a:pt x="1330" y="0"/>
                    <a:pt x="1710" y="380"/>
                    <a:pt x="1710" y="841"/>
                  </a:cubicBezTo>
                  <a:cubicBezTo>
                    <a:pt x="1710" y="1329"/>
                    <a:pt x="1330" y="1682"/>
                    <a:pt x="842" y="1682"/>
                  </a:cubicBezTo>
                  <a:cubicBezTo>
                    <a:pt x="380" y="1682"/>
                    <a:pt x="1" y="1275"/>
                    <a:pt x="1" y="841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99" name="Google Shape;999;p17"/>
            <p:cNvSpPr/>
            <p:nvPr/>
          </p:nvSpPr>
          <p:spPr>
            <a:xfrm rot="10800000" flipH="1">
              <a:off x="3007573" y="4742165"/>
              <a:ext cx="50507" cy="51317"/>
            </a:xfrm>
            <a:custGeom>
              <a:avLst/>
              <a:gdLst/>
              <a:ahLst/>
              <a:cxnLst/>
              <a:rect l="l" t="t" r="r" b="b"/>
              <a:pathLst>
                <a:path w="1683" h="1710" fill="none" extrusionOk="0">
                  <a:moveTo>
                    <a:pt x="1" y="841"/>
                  </a:moveTo>
                  <a:cubicBezTo>
                    <a:pt x="1" y="380"/>
                    <a:pt x="380" y="0"/>
                    <a:pt x="842" y="0"/>
                  </a:cubicBezTo>
                  <a:cubicBezTo>
                    <a:pt x="1330" y="0"/>
                    <a:pt x="1682" y="380"/>
                    <a:pt x="1682" y="841"/>
                  </a:cubicBezTo>
                  <a:cubicBezTo>
                    <a:pt x="1682" y="1329"/>
                    <a:pt x="1330" y="1709"/>
                    <a:pt x="842" y="1709"/>
                  </a:cubicBezTo>
                  <a:cubicBezTo>
                    <a:pt x="380" y="1709"/>
                    <a:pt x="1" y="1329"/>
                    <a:pt x="1" y="841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0" name="Google Shape;1000;p17"/>
            <p:cNvSpPr/>
            <p:nvPr/>
          </p:nvSpPr>
          <p:spPr>
            <a:xfrm rot="10800000" flipH="1">
              <a:off x="3994081" y="4763330"/>
              <a:ext cx="51317" cy="51317"/>
            </a:xfrm>
            <a:custGeom>
              <a:avLst/>
              <a:gdLst/>
              <a:ahLst/>
              <a:cxnLst/>
              <a:rect l="l" t="t" r="r" b="b"/>
              <a:pathLst>
                <a:path w="1710" h="1710" extrusionOk="0">
                  <a:moveTo>
                    <a:pt x="842" y="0"/>
                  </a:moveTo>
                  <a:cubicBezTo>
                    <a:pt x="381" y="0"/>
                    <a:pt x="1" y="380"/>
                    <a:pt x="1" y="841"/>
                  </a:cubicBezTo>
                  <a:cubicBezTo>
                    <a:pt x="1" y="1329"/>
                    <a:pt x="381" y="1709"/>
                    <a:pt x="842" y="1709"/>
                  </a:cubicBezTo>
                  <a:cubicBezTo>
                    <a:pt x="1330" y="1709"/>
                    <a:pt x="1710" y="1329"/>
                    <a:pt x="1710" y="841"/>
                  </a:cubicBezTo>
                  <a:cubicBezTo>
                    <a:pt x="1710" y="380"/>
                    <a:pt x="1330" y="0"/>
                    <a:pt x="8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1" name="Google Shape;1001;p17"/>
            <p:cNvSpPr/>
            <p:nvPr/>
          </p:nvSpPr>
          <p:spPr>
            <a:xfrm rot="10800000" flipH="1">
              <a:off x="3766185" y="5083207"/>
              <a:ext cx="51287" cy="50537"/>
            </a:xfrm>
            <a:custGeom>
              <a:avLst/>
              <a:gdLst/>
              <a:ahLst/>
              <a:cxnLst/>
              <a:rect l="l" t="t" r="r" b="b"/>
              <a:pathLst>
                <a:path w="1709" h="1684" extrusionOk="0">
                  <a:moveTo>
                    <a:pt x="841" y="1"/>
                  </a:moveTo>
                  <a:cubicBezTo>
                    <a:pt x="380" y="1"/>
                    <a:pt x="0" y="353"/>
                    <a:pt x="0" y="842"/>
                  </a:cubicBezTo>
                  <a:cubicBezTo>
                    <a:pt x="0" y="1288"/>
                    <a:pt x="356" y="1684"/>
                    <a:pt x="797" y="1684"/>
                  </a:cubicBezTo>
                  <a:cubicBezTo>
                    <a:pt x="812" y="1684"/>
                    <a:pt x="826" y="1683"/>
                    <a:pt x="841" y="1683"/>
                  </a:cubicBezTo>
                  <a:cubicBezTo>
                    <a:pt x="1329" y="1683"/>
                    <a:pt x="1709" y="1303"/>
                    <a:pt x="1709" y="842"/>
                  </a:cubicBezTo>
                  <a:cubicBezTo>
                    <a:pt x="1709" y="353"/>
                    <a:pt x="1329" y="1"/>
                    <a:pt x="8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2" name="Google Shape;1002;p17"/>
            <p:cNvSpPr/>
            <p:nvPr/>
          </p:nvSpPr>
          <p:spPr>
            <a:xfrm rot="10800000" flipH="1">
              <a:off x="3261405" y="5064017"/>
              <a:ext cx="51317" cy="51317"/>
            </a:xfrm>
            <a:custGeom>
              <a:avLst/>
              <a:gdLst/>
              <a:ahLst/>
              <a:cxnLst/>
              <a:rect l="l" t="t" r="r" b="b"/>
              <a:pathLst>
                <a:path w="1710" h="1710" extrusionOk="0">
                  <a:moveTo>
                    <a:pt x="841" y="1"/>
                  </a:moveTo>
                  <a:cubicBezTo>
                    <a:pt x="380" y="1"/>
                    <a:pt x="0" y="381"/>
                    <a:pt x="0" y="869"/>
                  </a:cubicBezTo>
                  <a:cubicBezTo>
                    <a:pt x="0" y="1330"/>
                    <a:pt x="380" y="1710"/>
                    <a:pt x="841" y="1710"/>
                  </a:cubicBezTo>
                  <a:cubicBezTo>
                    <a:pt x="1330" y="1710"/>
                    <a:pt x="1709" y="1330"/>
                    <a:pt x="1709" y="869"/>
                  </a:cubicBezTo>
                  <a:cubicBezTo>
                    <a:pt x="1709" y="381"/>
                    <a:pt x="1330" y="1"/>
                    <a:pt x="8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3" name="Google Shape;1003;p17"/>
            <p:cNvSpPr/>
            <p:nvPr/>
          </p:nvSpPr>
          <p:spPr>
            <a:xfrm rot="10800000" flipH="1">
              <a:off x="3261405" y="4982630"/>
              <a:ext cx="51317" cy="51287"/>
            </a:xfrm>
            <a:custGeom>
              <a:avLst/>
              <a:gdLst/>
              <a:ahLst/>
              <a:cxnLst/>
              <a:rect l="l" t="t" r="r" b="b"/>
              <a:pathLst>
                <a:path w="1710" h="1709" fill="none" extrusionOk="0">
                  <a:moveTo>
                    <a:pt x="1709" y="868"/>
                  </a:moveTo>
                  <a:cubicBezTo>
                    <a:pt x="1709" y="1329"/>
                    <a:pt x="1330" y="1709"/>
                    <a:pt x="841" y="1709"/>
                  </a:cubicBezTo>
                  <a:cubicBezTo>
                    <a:pt x="380" y="1709"/>
                    <a:pt x="0" y="1329"/>
                    <a:pt x="0" y="868"/>
                  </a:cubicBezTo>
                  <a:cubicBezTo>
                    <a:pt x="0" y="380"/>
                    <a:pt x="380" y="0"/>
                    <a:pt x="841" y="0"/>
                  </a:cubicBezTo>
                  <a:cubicBezTo>
                    <a:pt x="1330" y="0"/>
                    <a:pt x="1709" y="380"/>
                    <a:pt x="1709" y="868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4" name="Google Shape;1004;p17"/>
            <p:cNvSpPr/>
            <p:nvPr/>
          </p:nvSpPr>
          <p:spPr>
            <a:xfrm rot="10800000" flipH="1">
              <a:off x="3268870" y="4902023"/>
              <a:ext cx="51317" cy="51317"/>
            </a:xfrm>
            <a:custGeom>
              <a:avLst/>
              <a:gdLst/>
              <a:ahLst/>
              <a:cxnLst/>
              <a:rect l="l" t="t" r="r" b="b"/>
              <a:pathLst>
                <a:path w="1710" h="1710" fill="none" extrusionOk="0">
                  <a:moveTo>
                    <a:pt x="1709" y="841"/>
                  </a:moveTo>
                  <a:cubicBezTo>
                    <a:pt x="1709" y="1329"/>
                    <a:pt x="1330" y="1709"/>
                    <a:pt x="841" y="1709"/>
                  </a:cubicBezTo>
                  <a:cubicBezTo>
                    <a:pt x="380" y="1709"/>
                    <a:pt x="0" y="1329"/>
                    <a:pt x="0" y="841"/>
                  </a:cubicBezTo>
                  <a:cubicBezTo>
                    <a:pt x="0" y="380"/>
                    <a:pt x="380" y="0"/>
                    <a:pt x="841" y="0"/>
                  </a:cubicBezTo>
                  <a:cubicBezTo>
                    <a:pt x="1330" y="0"/>
                    <a:pt x="1709" y="380"/>
                    <a:pt x="1709" y="841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5" name="Google Shape;1005;p17"/>
            <p:cNvSpPr/>
            <p:nvPr/>
          </p:nvSpPr>
          <p:spPr>
            <a:xfrm rot="10800000" flipH="1">
              <a:off x="2858491" y="4868220"/>
              <a:ext cx="30" cy="660970"/>
            </a:xfrm>
            <a:custGeom>
              <a:avLst/>
              <a:gdLst/>
              <a:ahLst/>
              <a:cxnLst/>
              <a:rect l="l" t="t" r="r" b="b"/>
              <a:pathLst>
                <a:path w="1" h="22025" fill="none" extrusionOk="0">
                  <a:moveTo>
                    <a:pt x="0" y="22025"/>
                  </a:moveTo>
                  <a:lnTo>
                    <a:pt x="0" y="0"/>
                  </a:lnTo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6" name="Google Shape;1006;p17"/>
            <p:cNvSpPr/>
            <p:nvPr/>
          </p:nvSpPr>
          <p:spPr>
            <a:xfrm rot="10800000" flipH="1">
              <a:off x="3032811" y="4838552"/>
              <a:ext cx="51317" cy="50477"/>
            </a:xfrm>
            <a:custGeom>
              <a:avLst/>
              <a:gdLst/>
              <a:ahLst/>
              <a:cxnLst/>
              <a:rect l="l" t="t" r="r" b="b"/>
              <a:pathLst>
                <a:path w="1710" h="1682" extrusionOk="0">
                  <a:moveTo>
                    <a:pt x="841" y="0"/>
                  </a:moveTo>
                  <a:cubicBezTo>
                    <a:pt x="380" y="0"/>
                    <a:pt x="1" y="380"/>
                    <a:pt x="1" y="841"/>
                  </a:cubicBezTo>
                  <a:cubicBezTo>
                    <a:pt x="1" y="1329"/>
                    <a:pt x="407" y="1682"/>
                    <a:pt x="841" y="1682"/>
                  </a:cubicBezTo>
                  <a:cubicBezTo>
                    <a:pt x="1330" y="1682"/>
                    <a:pt x="1709" y="1329"/>
                    <a:pt x="1709" y="841"/>
                  </a:cubicBezTo>
                  <a:cubicBezTo>
                    <a:pt x="1709" y="380"/>
                    <a:pt x="1330" y="0"/>
                    <a:pt x="8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7" name="Google Shape;1007;p17"/>
            <p:cNvSpPr/>
            <p:nvPr/>
          </p:nvSpPr>
          <p:spPr>
            <a:xfrm rot="10800000" flipH="1">
              <a:off x="3072695" y="4881677"/>
              <a:ext cx="65962" cy="506329"/>
            </a:xfrm>
            <a:custGeom>
              <a:avLst/>
              <a:gdLst/>
              <a:ahLst/>
              <a:cxnLst/>
              <a:rect l="l" t="t" r="r" b="b"/>
              <a:pathLst>
                <a:path w="2198" h="16872" fill="none" extrusionOk="0">
                  <a:moveTo>
                    <a:pt x="1" y="16871"/>
                  </a:moveTo>
                  <a:lnTo>
                    <a:pt x="2198" y="14701"/>
                  </a:lnTo>
                  <a:lnTo>
                    <a:pt x="2198" y="0"/>
                  </a:lnTo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8" name="Google Shape;1008;p17"/>
            <p:cNvSpPr/>
            <p:nvPr/>
          </p:nvSpPr>
          <p:spPr>
            <a:xfrm rot="10800000" flipH="1">
              <a:off x="2946533" y="4784509"/>
              <a:ext cx="70854" cy="490033"/>
            </a:xfrm>
            <a:custGeom>
              <a:avLst/>
              <a:gdLst/>
              <a:ahLst/>
              <a:cxnLst/>
              <a:rect l="l" t="t" r="r" b="b"/>
              <a:pathLst>
                <a:path w="2361" h="16329" fill="none" extrusionOk="0">
                  <a:moveTo>
                    <a:pt x="2360" y="16329"/>
                  </a:moveTo>
                  <a:lnTo>
                    <a:pt x="0" y="13942"/>
                  </a:lnTo>
                  <a:lnTo>
                    <a:pt x="0" y="0"/>
                  </a:lnTo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9" name="Google Shape;1009;p17"/>
            <p:cNvSpPr/>
            <p:nvPr/>
          </p:nvSpPr>
          <p:spPr>
            <a:xfrm rot="10800000" flipH="1">
              <a:off x="3320157" y="4826823"/>
              <a:ext cx="83038" cy="564128"/>
            </a:xfrm>
            <a:custGeom>
              <a:avLst/>
              <a:gdLst/>
              <a:ahLst/>
              <a:cxnLst/>
              <a:rect l="l" t="t" r="r" b="b"/>
              <a:pathLst>
                <a:path w="2767" h="18798" fill="none" extrusionOk="0">
                  <a:moveTo>
                    <a:pt x="0" y="18797"/>
                  </a:moveTo>
                  <a:lnTo>
                    <a:pt x="2767" y="16003"/>
                  </a:lnTo>
                  <a:lnTo>
                    <a:pt x="2767" y="0"/>
                  </a:lnTo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10" name="Google Shape;1010;p17"/>
            <p:cNvSpPr/>
            <p:nvPr/>
          </p:nvSpPr>
          <p:spPr>
            <a:xfrm rot="10800000" flipH="1">
              <a:off x="3555080" y="4964767"/>
              <a:ext cx="55368" cy="730984"/>
            </a:xfrm>
            <a:custGeom>
              <a:avLst/>
              <a:gdLst/>
              <a:ahLst/>
              <a:cxnLst/>
              <a:rect l="l" t="t" r="r" b="b"/>
              <a:pathLst>
                <a:path w="1845" h="24358" fill="none" extrusionOk="0">
                  <a:moveTo>
                    <a:pt x="0" y="24358"/>
                  </a:moveTo>
                  <a:lnTo>
                    <a:pt x="1845" y="22486"/>
                  </a:lnTo>
                  <a:lnTo>
                    <a:pt x="1845" y="0"/>
                  </a:lnTo>
                </a:path>
              </a:pathLst>
            </a:custGeom>
            <a:noFill/>
            <a:ln w="8825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11" name="Google Shape;1011;p17"/>
            <p:cNvSpPr/>
            <p:nvPr/>
          </p:nvSpPr>
          <p:spPr>
            <a:xfrm rot="10800000" flipH="1">
              <a:off x="3932231" y="4809726"/>
              <a:ext cx="69203" cy="485982"/>
            </a:xfrm>
            <a:custGeom>
              <a:avLst/>
              <a:gdLst/>
              <a:ahLst/>
              <a:cxnLst/>
              <a:rect l="l" t="t" r="r" b="b"/>
              <a:pathLst>
                <a:path w="2306" h="16194" fill="none" extrusionOk="0">
                  <a:moveTo>
                    <a:pt x="2306" y="16193"/>
                  </a:moveTo>
                  <a:lnTo>
                    <a:pt x="0" y="13888"/>
                  </a:lnTo>
                  <a:lnTo>
                    <a:pt x="0" y="0"/>
                  </a:lnTo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12" name="Google Shape;1012;p17"/>
            <p:cNvSpPr/>
            <p:nvPr/>
          </p:nvSpPr>
          <p:spPr>
            <a:xfrm rot="10800000" flipH="1">
              <a:off x="3748269" y="4932647"/>
              <a:ext cx="110737" cy="363061"/>
            </a:xfrm>
            <a:custGeom>
              <a:avLst/>
              <a:gdLst/>
              <a:ahLst/>
              <a:cxnLst/>
              <a:rect l="l" t="t" r="r" b="b"/>
              <a:pathLst>
                <a:path w="3690" h="12098" fill="none" extrusionOk="0">
                  <a:moveTo>
                    <a:pt x="0" y="12097"/>
                  </a:moveTo>
                  <a:lnTo>
                    <a:pt x="3689" y="8436"/>
                  </a:lnTo>
                  <a:lnTo>
                    <a:pt x="3689" y="0"/>
                  </a:lnTo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13" name="Google Shape;1013;p17"/>
            <p:cNvSpPr/>
            <p:nvPr/>
          </p:nvSpPr>
          <p:spPr>
            <a:xfrm rot="10800000" flipH="1">
              <a:off x="3791424" y="5139386"/>
              <a:ext cx="30" cy="138436"/>
            </a:xfrm>
            <a:custGeom>
              <a:avLst/>
              <a:gdLst/>
              <a:ahLst/>
              <a:cxnLst/>
              <a:rect l="l" t="t" r="r" b="b"/>
              <a:pathLst>
                <a:path w="1" h="4613" fill="none" extrusionOk="0">
                  <a:moveTo>
                    <a:pt x="0" y="4612"/>
                  </a:moveTo>
                  <a:lnTo>
                    <a:pt x="0" y="1"/>
                  </a:lnTo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14" name="Google Shape;1014;p17"/>
            <p:cNvSpPr/>
            <p:nvPr/>
          </p:nvSpPr>
          <p:spPr>
            <a:xfrm rot="10800000" flipH="1">
              <a:off x="4198369" y="5151088"/>
              <a:ext cx="47266" cy="138406"/>
            </a:xfrm>
            <a:custGeom>
              <a:avLst/>
              <a:gdLst/>
              <a:ahLst/>
              <a:cxnLst/>
              <a:rect l="l" t="t" r="r" b="b"/>
              <a:pathLst>
                <a:path w="1575" h="4612" fill="none" extrusionOk="0">
                  <a:moveTo>
                    <a:pt x="1574" y="4612"/>
                  </a:moveTo>
                  <a:lnTo>
                    <a:pt x="1" y="3039"/>
                  </a:lnTo>
                  <a:lnTo>
                    <a:pt x="1" y="1"/>
                  </a:lnTo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15" name="Google Shape;1015;p17"/>
            <p:cNvSpPr/>
            <p:nvPr/>
          </p:nvSpPr>
          <p:spPr>
            <a:xfrm rot="10800000" flipH="1">
              <a:off x="4099896" y="5029519"/>
              <a:ext cx="30" cy="266189"/>
            </a:xfrm>
            <a:custGeom>
              <a:avLst/>
              <a:gdLst/>
              <a:ahLst/>
              <a:cxnLst/>
              <a:rect l="l" t="t" r="r" b="b"/>
              <a:pathLst>
                <a:path w="1" h="8870" fill="none" extrusionOk="0">
                  <a:moveTo>
                    <a:pt x="1" y="8870"/>
                  </a:moveTo>
                  <a:lnTo>
                    <a:pt x="1" y="0"/>
                  </a:lnTo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016" name="Google Shape;1016;p17"/>
          <p:cNvGrpSpPr/>
          <p:nvPr/>
        </p:nvGrpSpPr>
        <p:grpSpPr>
          <a:xfrm rot="-5400000">
            <a:off x="10539808" y="4612975"/>
            <a:ext cx="2408432" cy="1998176"/>
            <a:chOff x="2484056" y="4197118"/>
            <a:chExt cx="1806324" cy="1498632"/>
          </a:xfrm>
        </p:grpSpPr>
        <p:sp>
          <p:nvSpPr>
            <p:cNvPr id="1017" name="Google Shape;1017;p17"/>
            <p:cNvSpPr/>
            <p:nvPr/>
          </p:nvSpPr>
          <p:spPr>
            <a:xfrm rot="10800000" flipH="1">
              <a:off x="2484056" y="4298882"/>
              <a:ext cx="147349" cy="1036215"/>
            </a:xfrm>
            <a:custGeom>
              <a:avLst/>
              <a:gdLst/>
              <a:ahLst/>
              <a:cxnLst/>
              <a:rect l="l" t="t" r="r" b="b"/>
              <a:pathLst>
                <a:path w="4910" h="34529" fill="none" extrusionOk="0">
                  <a:moveTo>
                    <a:pt x="4910" y="34529"/>
                  </a:moveTo>
                  <a:lnTo>
                    <a:pt x="4910" y="31383"/>
                  </a:lnTo>
                  <a:lnTo>
                    <a:pt x="0" y="26446"/>
                  </a:lnTo>
                  <a:lnTo>
                    <a:pt x="0" y="0"/>
                  </a:lnTo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18" name="Google Shape;1018;p17"/>
            <p:cNvSpPr/>
            <p:nvPr/>
          </p:nvSpPr>
          <p:spPr>
            <a:xfrm rot="10800000" flipH="1">
              <a:off x="2631375" y="4547125"/>
              <a:ext cx="30" cy="743198"/>
            </a:xfrm>
            <a:custGeom>
              <a:avLst/>
              <a:gdLst/>
              <a:ahLst/>
              <a:cxnLst/>
              <a:rect l="l" t="t" r="r" b="b"/>
              <a:pathLst>
                <a:path w="1" h="24765" fill="none" extrusionOk="0">
                  <a:moveTo>
                    <a:pt x="1" y="0"/>
                  </a:moveTo>
                  <a:lnTo>
                    <a:pt x="1" y="24764"/>
                  </a:lnTo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19" name="Google Shape;1019;p17"/>
            <p:cNvSpPr/>
            <p:nvPr/>
          </p:nvSpPr>
          <p:spPr>
            <a:xfrm rot="10800000" flipH="1">
              <a:off x="2754296" y="4432367"/>
              <a:ext cx="30" cy="882384"/>
            </a:xfrm>
            <a:custGeom>
              <a:avLst/>
              <a:gdLst/>
              <a:ahLst/>
              <a:cxnLst/>
              <a:rect l="l" t="t" r="r" b="b"/>
              <a:pathLst>
                <a:path w="1" h="29403" fill="none" extrusionOk="0">
                  <a:moveTo>
                    <a:pt x="0" y="0"/>
                  </a:moveTo>
                  <a:lnTo>
                    <a:pt x="0" y="29403"/>
                  </a:lnTo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20" name="Google Shape;1020;p17"/>
            <p:cNvSpPr/>
            <p:nvPr/>
          </p:nvSpPr>
          <p:spPr>
            <a:xfrm rot="10800000" flipH="1">
              <a:off x="2580898" y="4197118"/>
              <a:ext cx="101794" cy="101794"/>
            </a:xfrm>
            <a:custGeom>
              <a:avLst/>
              <a:gdLst/>
              <a:ahLst/>
              <a:cxnLst/>
              <a:rect l="l" t="t" r="r" b="b"/>
              <a:pathLst>
                <a:path w="3392" h="3392" fill="none" extrusionOk="0">
                  <a:moveTo>
                    <a:pt x="3391" y="1683"/>
                  </a:moveTo>
                  <a:cubicBezTo>
                    <a:pt x="3391" y="2632"/>
                    <a:pt x="2632" y="3391"/>
                    <a:pt x="1683" y="3391"/>
                  </a:cubicBezTo>
                  <a:cubicBezTo>
                    <a:pt x="760" y="3391"/>
                    <a:pt x="1" y="2632"/>
                    <a:pt x="1" y="1683"/>
                  </a:cubicBezTo>
                  <a:cubicBezTo>
                    <a:pt x="1" y="760"/>
                    <a:pt x="760" y="1"/>
                    <a:pt x="1683" y="1"/>
                  </a:cubicBezTo>
                  <a:cubicBezTo>
                    <a:pt x="2632" y="1"/>
                    <a:pt x="3391" y="760"/>
                    <a:pt x="3391" y="1683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21" name="Google Shape;1021;p17"/>
            <p:cNvSpPr/>
            <p:nvPr/>
          </p:nvSpPr>
          <p:spPr>
            <a:xfrm rot="10800000" flipH="1">
              <a:off x="2808014" y="4765646"/>
              <a:ext cx="101764" cy="102604"/>
            </a:xfrm>
            <a:custGeom>
              <a:avLst/>
              <a:gdLst/>
              <a:ahLst/>
              <a:cxnLst/>
              <a:rect l="l" t="t" r="r" b="b"/>
              <a:pathLst>
                <a:path w="3391" h="3419" fill="none" extrusionOk="0">
                  <a:moveTo>
                    <a:pt x="0" y="1682"/>
                  </a:moveTo>
                  <a:cubicBezTo>
                    <a:pt x="0" y="733"/>
                    <a:pt x="760" y="1"/>
                    <a:pt x="1682" y="1"/>
                  </a:cubicBezTo>
                  <a:cubicBezTo>
                    <a:pt x="2631" y="1"/>
                    <a:pt x="3391" y="787"/>
                    <a:pt x="3391" y="1682"/>
                  </a:cubicBezTo>
                  <a:cubicBezTo>
                    <a:pt x="3391" y="2632"/>
                    <a:pt x="2604" y="3391"/>
                    <a:pt x="1682" y="3391"/>
                  </a:cubicBezTo>
                  <a:cubicBezTo>
                    <a:pt x="733" y="3418"/>
                    <a:pt x="0" y="2632"/>
                    <a:pt x="0" y="1682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22" name="Google Shape;1022;p17"/>
            <p:cNvSpPr/>
            <p:nvPr/>
          </p:nvSpPr>
          <p:spPr>
            <a:xfrm rot="10800000" flipH="1">
              <a:off x="2729058" y="4381080"/>
              <a:ext cx="51317" cy="51317"/>
            </a:xfrm>
            <a:custGeom>
              <a:avLst/>
              <a:gdLst/>
              <a:ahLst/>
              <a:cxnLst/>
              <a:rect l="l" t="t" r="r" b="b"/>
              <a:pathLst>
                <a:path w="1710" h="1710" fill="none" extrusionOk="0">
                  <a:moveTo>
                    <a:pt x="0" y="841"/>
                  </a:moveTo>
                  <a:cubicBezTo>
                    <a:pt x="0" y="380"/>
                    <a:pt x="380" y="1"/>
                    <a:pt x="868" y="1"/>
                  </a:cubicBezTo>
                  <a:cubicBezTo>
                    <a:pt x="1330" y="1"/>
                    <a:pt x="1709" y="380"/>
                    <a:pt x="1709" y="841"/>
                  </a:cubicBezTo>
                  <a:cubicBezTo>
                    <a:pt x="1709" y="1330"/>
                    <a:pt x="1330" y="1709"/>
                    <a:pt x="868" y="1709"/>
                  </a:cubicBezTo>
                  <a:cubicBezTo>
                    <a:pt x="380" y="1709"/>
                    <a:pt x="0" y="1330"/>
                    <a:pt x="0" y="841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23" name="Google Shape;1023;p17"/>
            <p:cNvSpPr/>
            <p:nvPr/>
          </p:nvSpPr>
          <p:spPr>
            <a:xfrm rot="10800000" flipH="1">
              <a:off x="3511926" y="4919182"/>
              <a:ext cx="50507" cy="50507"/>
            </a:xfrm>
            <a:custGeom>
              <a:avLst/>
              <a:gdLst/>
              <a:ahLst/>
              <a:cxnLst/>
              <a:rect l="l" t="t" r="r" b="b"/>
              <a:pathLst>
                <a:path w="1683" h="1683" fill="none" extrusionOk="0">
                  <a:moveTo>
                    <a:pt x="1" y="842"/>
                  </a:moveTo>
                  <a:cubicBezTo>
                    <a:pt x="1" y="353"/>
                    <a:pt x="381" y="1"/>
                    <a:pt x="842" y="1"/>
                  </a:cubicBezTo>
                  <a:cubicBezTo>
                    <a:pt x="1330" y="1"/>
                    <a:pt x="1683" y="353"/>
                    <a:pt x="1683" y="842"/>
                  </a:cubicBezTo>
                  <a:cubicBezTo>
                    <a:pt x="1683" y="1303"/>
                    <a:pt x="1330" y="1683"/>
                    <a:pt x="842" y="1683"/>
                  </a:cubicBezTo>
                  <a:cubicBezTo>
                    <a:pt x="381" y="1683"/>
                    <a:pt x="1" y="1303"/>
                    <a:pt x="1" y="842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24" name="Google Shape;1024;p17"/>
            <p:cNvSpPr/>
            <p:nvPr/>
          </p:nvSpPr>
          <p:spPr>
            <a:xfrm rot="10800000" flipH="1">
              <a:off x="3705955" y="4895194"/>
              <a:ext cx="51287" cy="50507"/>
            </a:xfrm>
            <a:custGeom>
              <a:avLst/>
              <a:gdLst/>
              <a:ahLst/>
              <a:cxnLst/>
              <a:rect l="l" t="t" r="r" b="b"/>
              <a:pathLst>
                <a:path w="1709" h="1683" fill="none" extrusionOk="0">
                  <a:moveTo>
                    <a:pt x="0" y="841"/>
                  </a:moveTo>
                  <a:cubicBezTo>
                    <a:pt x="0" y="380"/>
                    <a:pt x="380" y="0"/>
                    <a:pt x="868" y="0"/>
                  </a:cubicBezTo>
                  <a:cubicBezTo>
                    <a:pt x="1329" y="0"/>
                    <a:pt x="1709" y="380"/>
                    <a:pt x="1709" y="841"/>
                  </a:cubicBezTo>
                  <a:cubicBezTo>
                    <a:pt x="1709" y="1330"/>
                    <a:pt x="1329" y="1682"/>
                    <a:pt x="868" y="1682"/>
                  </a:cubicBezTo>
                  <a:cubicBezTo>
                    <a:pt x="407" y="1682"/>
                    <a:pt x="0" y="1330"/>
                    <a:pt x="0" y="841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25" name="Google Shape;1025;p17"/>
            <p:cNvSpPr/>
            <p:nvPr/>
          </p:nvSpPr>
          <p:spPr>
            <a:xfrm rot="10800000" flipH="1">
              <a:off x="4074688" y="4977422"/>
              <a:ext cx="50477" cy="52127"/>
            </a:xfrm>
            <a:custGeom>
              <a:avLst/>
              <a:gdLst/>
              <a:ahLst/>
              <a:cxnLst/>
              <a:rect l="l" t="t" r="r" b="b"/>
              <a:pathLst>
                <a:path w="1682" h="1737" fill="none" extrusionOk="0">
                  <a:moveTo>
                    <a:pt x="0" y="869"/>
                  </a:moveTo>
                  <a:cubicBezTo>
                    <a:pt x="0" y="380"/>
                    <a:pt x="380" y="1"/>
                    <a:pt x="841" y="1"/>
                  </a:cubicBezTo>
                  <a:cubicBezTo>
                    <a:pt x="1329" y="1"/>
                    <a:pt x="1682" y="380"/>
                    <a:pt x="1682" y="869"/>
                  </a:cubicBezTo>
                  <a:cubicBezTo>
                    <a:pt x="1682" y="1330"/>
                    <a:pt x="1329" y="1710"/>
                    <a:pt x="841" y="1710"/>
                  </a:cubicBezTo>
                  <a:cubicBezTo>
                    <a:pt x="380" y="1737"/>
                    <a:pt x="0" y="1330"/>
                    <a:pt x="0" y="869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26" name="Google Shape;1026;p17"/>
            <p:cNvSpPr/>
            <p:nvPr/>
          </p:nvSpPr>
          <p:spPr>
            <a:xfrm rot="10800000" flipH="1">
              <a:off x="4074688" y="4895194"/>
              <a:ext cx="50477" cy="50507"/>
            </a:xfrm>
            <a:custGeom>
              <a:avLst/>
              <a:gdLst/>
              <a:ahLst/>
              <a:cxnLst/>
              <a:rect l="l" t="t" r="r" b="b"/>
              <a:pathLst>
                <a:path w="1682" h="1683" fill="none" extrusionOk="0">
                  <a:moveTo>
                    <a:pt x="0" y="841"/>
                  </a:moveTo>
                  <a:cubicBezTo>
                    <a:pt x="0" y="380"/>
                    <a:pt x="380" y="0"/>
                    <a:pt x="841" y="0"/>
                  </a:cubicBezTo>
                  <a:cubicBezTo>
                    <a:pt x="1329" y="0"/>
                    <a:pt x="1682" y="380"/>
                    <a:pt x="1682" y="841"/>
                  </a:cubicBezTo>
                  <a:cubicBezTo>
                    <a:pt x="1682" y="1330"/>
                    <a:pt x="1329" y="1682"/>
                    <a:pt x="841" y="1682"/>
                  </a:cubicBezTo>
                  <a:cubicBezTo>
                    <a:pt x="380" y="1682"/>
                    <a:pt x="0" y="1330"/>
                    <a:pt x="0" y="841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27" name="Google Shape;1027;p17"/>
            <p:cNvSpPr/>
            <p:nvPr/>
          </p:nvSpPr>
          <p:spPr>
            <a:xfrm rot="10800000" flipH="1">
              <a:off x="4239903" y="5107933"/>
              <a:ext cx="50477" cy="51317"/>
            </a:xfrm>
            <a:custGeom>
              <a:avLst/>
              <a:gdLst/>
              <a:ahLst/>
              <a:cxnLst/>
              <a:rect l="l" t="t" r="r" b="b"/>
              <a:pathLst>
                <a:path w="1682" h="1710" fill="none" extrusionOk="0">
                  <a:moveTo>
                    <a:pt x="0" y="868"/>
                  </a:moveTo>
                  <a:cubicBezTo>
                    <a:pt x="0" y="380"/>
                    <a:pt x="380" y="0"/>
                    <a:pt x="841" y="0"/>
                  </a:cubicBezTo>
                  <a:cubicBezTo>
                    <a:pt x="1329" y="0"/>
                    <a:pt x="1682" y="380"/>
                    <a:pt x="1682" y="868"/>
                  </a:cubicBezTo>
                  <a:cubicBezTo>
                    <a:pt x="1682" y="1330"/>
                    <a:pt x="1329" y="1709"/>
                    <a:pt x="841" y="1709"/>
                  </a:cubicBezTo>
                  <a:cubicBezTo>
                    <a:pt x="407" y="1709"/>
                    <a:pt x="0" y="1302"/>
                    <a:pt x="0" y="868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28" name="Google Shape;1028;p17"/>
            <p:cNvSpPr/>
            <p:nvPr/>
          </p:nvSpPr>
          <p:spPr>
            <a:xfrm rot="10800000" flipH="1">
              <a:off x="3277003" y="4784509"/>
              <a:ext cx="51317" cy="50477"/>
            </a:xfrm>
            <a:custGeom>
              <a:avLst/>
              <a:gdLst/>
              <a:ahLst/>
              <a:cxnLst/>
              <a:rect l="l" t="t" r="r" b="b"/>
              <a:pathLst>
                <a:path w="1710" h="1682" fill="none" extrusionOk="0">
                  <a:moveTo>
                    <a:pt x="1" y="841"/>
                  </a:moveTo>
                  <a:cubicBezTo>
                    <a:pt x="1" y="380"/>
                    <a:pt x="380" y="0"/>
                    <a:pt x="842" y="0"/>
                  </a:cubicBezTo>
                  <a:cubicBezTo>
                    <a:pt x="1330" y="0"/>
                    <a:pt x="1710" y="380"/>
                    <a:pt x="1710" y="841"/>
                  </a:cubicBezTo>
                  <a:cubicBezTo>
                    <a:pt x="1710" y="1329"/>
                    <a:pt x="1330" y="1682"/>
                    <a:pt x="842" y="1682"/>
                  </a:cubicBezTo>
                  <a:cubicBezTo>
                    <a:pt x="380" y="1682"/>
                    <a:pt x="1" y="1275"/>
                    <a:pt x="1" y="841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29" name="Google Shape;1029;p17"/>
            <p:cNvSpPr/>
            <p:nvPr/>
          </p:nvSpPr>
          <p:spPr>
            <a:xfrm rot="10800000" flipH="1">
              <a:off x="3007573" y="4742165"/>
              <a:ext cx="50507" cy="51317"/>
            </a:xfrm>
            <a:custGeom>
              <a:avLst/>
              <a:gdLst/>
              <a:ahLst/>
              <a:cxnLst/>
              <a:rect l="l" t="t" r="r" b="b"/>
              <a:pathLst>
                <a:path w="1683" h="1710" fill="none" extrusionOk="0">
                  <a:moveTo>
                    <a:pt x="1" y="841"/>
                  </a:moveTo>
                  <a:cubicBezTo>
                    <a:pt x="1" y="380"/>
                    <a:pt x="380" y="0"/>
                    <a:pt x="842" y="0"/>
                  </a:cubicBezTo>
                  <a:cubicBezTo>
                    <a:pt x="1330" y="0"/>
                    <a:pt x="1682" y="380"/>
                    <a:pt x="1682" y="841"/>
                  </a:cubicBezTo>
                  <a:cubicBezTo>
                    <a:pt x="1682" y="1329"/>
                    <a:pt x="1330" y="1709"/>
                    <a:pt x="842" y="1709"/>
                  </a:cubicBezTo>
                  <a:cubicBezTo>
                    <a:pt x="380" y="1709"/>
                    <a:pt x="1" y="1329"/>
                    <a:pt x="1" y="841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30" name="Google Shape;1030;p17"/>
            <p:cNvSpPr/>
            <p:nvPr/>
          </p:nvSpPr>
          <p:spPr>
            <a:xfrm rot="10800000" flipH="1">
              <a:off x="3994081" y="4763330"/>
              <a:ext cx="51317" cy="51317"/>
            </a:xfrm>
            <a:custGeom>
              <a:avLst/>
              <a:gdLst/>
              <a:ahLst/>
              <a:cxnLst/>
              <a:rect l="l" t="t" r="r" b="b"/>
              <a:pathLst>
                <a:path w="1710" h="1710" extrusionOk="0">
                  <a:moveTo>
                    <a:pt x="842" y="0"/>
                  </a:moveTo>
                  <a:cubicBezTo>
                    <a:pt x="381" y="0"/>
                    <a:pt x="1" y="380"/>
                    <a:pt x="1" y="841"/>
                  </a:cubicBezTo>
                  <a:cubicBezTo>
                    <a:pt x="1" y="1329"/>
                    <a:pt x="381" y="1709"/>
                    <a:pt x="842" y="1709"/>
                  </a:cubicBezTo>
                  <a:cubicBezTo>
                    <a:pt x="1330" y="1709"/>
                    <a:pt x="1710" y="1329"/>
                    <a:pt x="1710" y="841"/>
                  </a:cubicBezTo>
                  <a:cubicBezTo>
                    <a:pt x="1710" y="380"/>
                    <a:pt x="1330" y="0"/>
                    <a:pt x="8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31" name="Google Shape;1031;p17"/>
            <p:cNvSpPr/>
            <p:nvPr/>
          </p:nvSpPr>
          <p:spPr>
            <a:xfrm rot="10800000" flipH="1">
              <a:off x="3766185" y="5083207"/>
              <a:ext cx="51287" cy="50537"/>
            </a:xfrm>
            <a:custGeom>
              <a:avLst/>
              <a:gdLst/>
              <a:ahLst/>
              <a:cxnLst/>
              <a:rect l="l" t="t" r="r" b="b"/>
              <a:pathLst>
                <a:path w="1709" h="1684" extrusionOk="0">
                  <a:moveTo>
                    <a:pt x="841" y="1"/>
                  </a:moveTo>
                  <a:cubicBezTo>
                    <a:pt x="380" y="1"/>
                    <a:pt x="0" y="353"/>
                    <a:pt x="0" y="842"/>
                  </a:cubicBezTo>
                  <a:cubicBezTo>
                    <a:pt x="0" y="1288"/>
                    <a:pt x="356" y="1684"/>
                    <a:pt x="797" y="1684"/>
                  </a:cubicBezTo>
                  <a:cubicBezTo>
                    <a:pt x="812" y="1684"/>
                    <a:pt x="826" y="1683"/>
                    <a:pt x="841" y="1683"/>
                  </a:cubicBezTo>
                  <a:cubicBezTo>
                    <a:pt x="1329" y="1683"/>
                    <a:pt x="1709" y="1303"/>
                    <a:pt x="1709" y="842"/>
                  </a:cubicBezTo>
                  <a:cubicBezTo>
                    <a:pt x="1709" y="353"/>
                    <a:pt x="1329" y="1"/>
                    <a:pt x="8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32" name="Google Shape;1032;p17"/>
            <p:cNvSpPr/>
            <p:nvPr/>
          </p:nvSpPr>
          <p:spPr>
            <a:xfrm rot="10800000" flipH="1">
              <a:off x="3261405" y="5064017"/>
              <a:ext cx="51317" cy="51317"/>
            </a:xfrm>
            <a:custGeom>
              <a:avLst/>
              <a:gdLst/>
              <a:ahLst/>
              <a:cxnLst/>
              <a:rect l="l" t="t" r="r" b="b"/>
              <a:pathLst>
                <a:path w="1710" h="1710" extrusionOk="0">
                  <a:moveTo>
                    <a:pt x="841" y="1"/>
                  </a:moveTo>
                  <a:cubicBezTo>
                    <a:pt x="380" y="1"/>
                    <a:pt x="0" y="381"/>
                    <a:pt x="0" y="869"/>
                  </a:cubicBezTo>
                  <a:cubicBezTo>
                    <a:pt x="0" y="1330"/>
                    <a:pt x="380" y="1710"/>
                    <a:pt x="841" y="1710"/>
                  </a:cubicBezTo>
                  <a:cubicBezTo>
                    <a:pt x="1330" y="1710"/>
                    <a:pt x="1709" y="1330"/>
                    <a:pt x="1709" y="869"/>
                  </a:cubicBezTo>
                  <a:cubicBezTo>
                    <a:pt x="1709" y="381"/>
                    <a:pt x="1330" y="1"/>
                    <a:pt x="8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33" name="Google Shape;1033;p17"/>
            <p:cNvSpPr/>
            <p:nvPr/>
          </p:nvSpPr>
          <p:spPr>
            <a:xfrm rot="10800000" flipH="1">
              <a:off x="3261405" y="4982630"/>
              <a:ext cx="51317" cy="51287"/>
            </a:xfrm>
            <a:custGeom>
              <a:avLst/>
              <a:gdLst/>
              <a:ahLst/>
              <a:cxnLst/>
              <a:rect l="l" t="t" r="r" b="b"/>
              <a:pathLst>
                <a:path w="1710" h="1709" fill="none" extrusionOk="0">
                  <a:moveTo>
                    <a:pt x="1709" y="868"/>
                  </a:moveTo>
                  <a:cubicBezTo>
                    <a:pt x="1709" y="1329"/>
                    <a:pt x="1330" y="1709"/>
                    <a:pt x="841" y="1709"/>
                  </a:cubicBezTo>
                  <a:cubicBezTo>
                    <a:pt x="380" y="1709"/>
                    <a:pt x="0" y="1329"/>
                    <a:pt x="0" y="868"/>
                  </a:cubicBezTo>
                  <a:cubicBezTo>
                    <a:pt x="0" y="380"/>
                    <a:pt x="380" y="0"/>
                    <a:pt x="841" y="0"/>
                  </a:cubicBezTo>
                  <a:cubicBezTo>
                    <a:pt x="1330" y="0"/>
                    <a:pt x="1709" y="380"/>
                    <a:pt x="1709" y="868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34" name="Google Shape;1034;p17"/>
            <p:cNvSpPr/>
            <p:nvPr/>
          </p:nvSpPr>
          <p:spPr>
            <a:xfrm rot="10800000" flipH="1">
              <a:off x="3268870" y="4902023"/>
              <a:ext cx="51317" cy="51317"/>
            </a:xfrm>
            <a:custGeom>
              <a:avLst/>
              <a:gdLst/>
              <a:ahLst/>
              <a:cxnLst/>
              <a:rect l="l" t="t" r="r" b="b"/>
              <a:pathLst>
                <a:path w="1710" h="1710" fill="none" extrusionOk="0">
                  <a:moveTo>
                    <a:pt x="1709" y="841"/>
                  </a:moveTo>
                  <a:cubicBezTo>
                    <a:pt x="1709" y="1329"/>
                    <a:pt x="1330" y="1709"/>
                    <a:pt x="841" y="1709"/>
                  </a:cubicBezTo>
                  <a:cubicBezTo>
                    <a:pt x="380" y="1709"/>
                    <a:pt x="0" y="1329"/>
                    <a:pt x="0" y="841"/>
                  </a:cubicBezTo>
                  <a:cubicBezTo>
                    <a:pt x="0" y="380"/>
                    <a:pt x="380" y="0"/>
                    <a:pt x="841" y="0"/>
                  </a:cubicBezTo>
                  <a:cubicBezTo>
                    <a:pt x="1330" y="0"/>
                    <a:pt x="1709" y="380"/>
                    <a:pt x="1709" y="841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35" name="Google Shape;1035;p17"/>
            <p:cNvSpPr/>
            <p:nvPr/>
          </p:nvSpPr>
          <p:spPr>
            <a:xfrm rot="10800000" flipH="1">
              <a:off x="2858491" y="4868220"/>
              <a:ext cx="30" cy="660970"/>
            </a:xfrm>
            <a:custGeom>
              <a:avLst/>
              <a:gdLst/>
              <a:ahLst/>
              <a:cxnLst/>
              <a:rect l="l" t="t" r="r" b="b"/>
              <a:pathLst>
                <a:path w="1" h="22025" fill="none" extrusionOk="0">
                  <a:moveTo>
                    <a:pt x="0" y="22025"/>
                  </a:moveTo>
                  <a:lnTo>
                    <a:pt x="0" y="0"/>
                  </a:lnTo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36" name="Google Shape;1036;p17"/>
            <p:cNvSpPr/>
            <p:nvPr/>
          </p:nvSpPr>
          <p:spPr>
            <a:xfrm rot="10800000" flipH="1">
              <a:off x="3032811" y="4838552"/>
              <a:ext cx="51317" cy="50477"/>
            </a:xfrm>
            <a:custGeom>
              <a:avLst/>
              <a:gdLst/>
              <a:ahLst/>
              <a:cxnLst/>
              <a:rect l="l" t="t" r="r" b="b"/>
              <a:pathLst>
                <a:path w="1710" h="1682" extrusionOk="0">
                  <a:moveTo>
                    <a:pt x="841" y="0"/>
                  </a:moveTo>
                  <a:cubicBezTo>
                    <a:pt x="380" y="0"/>
                    <a:pt x="1" y="380"/>
                    <a:pt x="1" y="841"/>
                  </a:cubicBezTo>
                  <a:cubicBezTo>
                    <a:pt x="1" y="1329"/>
                    <a:pt x="407" y="1682"/>
                    <a:pt x="841" y="1682"/>
                  </a:cubicBezTo>
                  <a:cubicBezTo>
                    <a:pt x="1330" y="1682"/>
                    <a:pt x="1709" y="1329"/>
                    <a:pt x="1709" y="841"/>
                  </a:cubicBezTo>
                  <a:cubicBezTo>
                    <a:pt x="1709" y="380"/>
                    <a:pt x="1330" y="0"/>
                    <a:pt x="8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37" name="Google Shape;1037;p17"/>
            <p:cNvSpPr/>
            <p:nvPr/>
          </p:nvSpPr>
          <p:spPr>
            <a:xfrm rot="10800000" flipH="1">
              <a:off x="3072695" y="4881677"/>
              <a:ext cx="65962" cy="506329"/>
            </a:xfrm>
            <a:custGeom>
              <a:avLst/>
              <a:gdLst/>
              <a:ahLst/>
              <a:cxnLst/>
              <a:rect l="l" t="t" r="r" b="b"/>
              <a:pathLst>
                <a:path w="2198" h="16872" fill="none" extrusionOk="0">
                  <a:moveTo>
                    <a:pt x="1" y="16871"/>
                  </a:moveTo>
                  <a:lnTo>
                    <a:pt x="2198" y="14701"/>
                  </a:lnTo>
                  <a:lnTo>
                    <a:pt x="2198" y="0"/>
                  </a:lnTo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38" name="Google Shape;1038;p17"/>
            <p:cNvSpPr/>
            <p:nvPr/>
          </p:nvSpPr>
          <p:spPr>
            <a:xfrm rot="10800000" flipH="1">
              <a:off x="2946533" y="4784509"/>
              <a:ext cx="70854" cy="490033"/>
            </a:xfrm>
            <a:custGeom>
              <a:avLst/>
              <a:gdLst/>
              <a:ahLst/>
              <a:cxnLst/>
              <a:rect l="l" t="t" r="r" b="b"/>
              <a:pathLst>
                <a:path w="2361" h="16329" fill="none" extrusionOk="0">
                  <a:moveTo>
                    <a:pt x="2360" y="16329"/>
                  </a:moveTo>
                  <a:lnTo>
                    <a:pt x="0" y="13942"/>
                  </a:lnTo>
                  <a:lnTo>
                    <a:pt x="0" y="0"/>
                  </a:lnTo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39" name="Google Shape;1039;p17"/>
            <p:cNvSpPr/>
            <p:nvPr/>
          </p:nvSpPr>
          <p:spPr>
            <a:xfrm rot="10800000" flipH="1">
              <a:off x="3320157" y="4826823"/>
              <a:ext cx="83038" cy="564128"/>
            </a:xfrm>
            <a:custGeom>
              <a:avLst/>
              <a:gdLst/>
              <a:ahLst/>
              <a:cxnLst/>
              <a:rect l="l" t="t" r="r" b="b"/>
              <a:pathLst>
                <a:path w="2767" h="18798" fill="none" extrusionOk="0">
                  <a:moveTo>
                    <a:pt x="0" y="18797"/>
                  </a:moveTo>
                  <a:lnTo>
                    <a:pt x="2767" y="16003"/>
                  </a:lnTo>
                  <a:lnTo>
                    <a:pt x="2767" y="0"/>
                  </a:lnTo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40" name="Google Shape;1040;p17"/>
            <p:cNvSpPr/>
            <p:nvPr/>
          </p:nvSpPr>
          <p:spPr>
            <a:xfrm rot="10800000" flipH="1">
              <a:off x="3555080" y="4964767"/>
              <a:ext cx="55368" cy="730984"/>
            </a:xfrm>
            <a:custGeom>
              <a:avLst/>
              <a:gdLst/>
              <a:ahLst/>
              <a:cxnLst/>
              <a:rect l="l" t="t" r="r" b="b"/>
              <a:pathLst>
                <a:path w="1845" h="24358" fill="none" extrusionOk="0">
                  <a:moveTo>
                    <a:pt x="0" y="24358"/>
                  </a:moveTo>
                  <a:lnTo>
                    <a:pt x="1845" y="22486"/>
                  </a:lnTo>
                  <a:lnTo>
                    <a:pt x="1845" y="0"/>
                  </a:lnTo>
                </a:path>
              </a:pathLst>
            </a:custGeom>
            <a:noFill/>
            <a:ln w="8825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41" name="Google Shape;1041;p17"/>
            <p:cNvSpPr/>
            <p:nvPr/>
          </p:nvSpPr>
          <p:spPr>
            <a:xfrm rot="10800000" flipH="1">
              <a:off x="3932231" y="4809726"/>
              <a:ext cx="69203" cy="485982"/>
            </a:xfrm>
            <a:custGeom>
              <a:avLst/>
              <a:gdLst/>
              <a:ahLst/>
              <a:cxnLst/>
              <a:rect l="l" t="t" r="r" b="b"/>
              <a:pathLst>
                <a:path w="2306" h="16194" fill="none" extrusionOk="0">
                  <a:moveTo>
                    <a:pt x="2306" y="16193"/>
                  </a:moveTo>
                  <a:lnTo>
                    <a:pt x="0" y="13888"/>
                  </a:lnTo>
                  <a:lnTo>
                    <a:pt x="0" y="0"/>
                  </a:lnTo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42" name="Google Shape;1042;p17"/>
            <p:cNvSpPr/>
            <p:nvPr/>
          </p:nvSpPr>
          <p:spPr>
            <a:xfrm rot="10800000" flipH="1">
              <a:off x="3748269" y="4932647"/>
              <a:ext cx="110737" cy="363061"/>
            </a:xfrm>
            <a:custGeom>
              <a:avLst/>
              <a:gdLst/>
              <a:ahLst/>
              <a:cxnLst/>
              <a:rect l="l" t="t" r="r" b="b"/>
              <a:pathLst>
                <a:path w="3690" h="12098" fill="none" extrusionOk="0">
                  <a:moveTo>
                    <a:pt x="0" y="12097"/>
                  </a:moveTo>
                  <a:lnTo>
                    <a:pt x="3689" y="8436"/>
                  </a:lnTo>
                  <a:lnTo>
                    <a:pt x="3689" y="0"/>
                  </a:lnTo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43" name="Google Shape;1043;p17"/>
            <p:cNvSpPr/>
            <p:nvPr/>
          </p:nvSpPr>
          <p:spPr>
            <a:xfrm rot="10800000" flipH="1">
              <a:off x="3791424" y="5139386"/>
              <a:ext cx="30" cy="138436"/>
            </a:xfrm>
            <a:custGeom>
              <a:avLst/>
              <a:gdLst/>
              <a:ahLst/>
              <a:cxnLst/>
              <a:rect l="l" t="t" r="r" b="b"/>
              <a:pathLst>
                <a:path w="1" h="4613" fill="none" extrusionOk="0">
                  <a:moveTo>
                    <a:pt x="0" y="4612"/>
                  </a:moveTo>
                  <a:lnTo>
                    <a:pt x="0" y="1"/>
                  </a:lnTo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44" name="Google Shape;1044;p17"/>
            <p:cNvSpPr/>
            <p:nvPr/>
          </p:nvSpPr>
          <p:spPr>
            <a:xfrm rot="10800000" flipH="1">
              <a:off x="4198369" y="5151088"/>
              <a:ext cx="47266" cy="138406"/>
            </a:xfrm>
            <a:custGeom>
              <a:avLst/>
              <a:gdLst/>
              <a:ahLst/>
              <a:cxnLst/>
              <a:rect l="l" t="t" r="r" b="b"/>
              <a:pathLst>
                <a:path w="1575" h="4612" fill="none" extrusionOk="0">
                  <a:moveTo>
                    <a:pt x="1574" y="4612"/>
                  </a:moveTo>
                  <a:lnTo>
                    <a:pt x="1" y="3039"/>
                  </a:lnTo>
                  <a:lnTo>
                    <a:pt x="1" y="1"/>
                  </a:lnTo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45" name="Google Shape;1045;p17"/>
            <p:cNvSpPr/>
            <p:nvPr/>
          </p:nvSpPr>
          <p:spPr>
            <a:xfrm rot="10800000" flipH="1">
              <a:off x="4099896" y="5029519"/>
              <a:ext cx="30" cy="266189"/>
            </a:xfrm>
            <a:custGeom>
              <a:avLst/>
              <a:gdLst/>
              <a:ahLst/>
              <a:cxnLst/>
              <a:rect l="l" t="t" r="r" b="b"/>
              <a:pathLst>
                <a:path w="1" h="8870" fill="none" extrusionOk="0">
                  <a:moveTo>
                    <a:pt x="1" y="8870"/>
                  </a:moveTo>
                  <a:lnTo>
                    <a:pt x="1" y="0"/>
                  </a:lnTo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046" name="Google Shape;1046;p17"/>
          <p:cNvSpPr txBox="1">
            <a:spLocks noGrp="1"/>
          </p:cNvSpPr>
          <p:nvPr>
            <p:ph type="title"/>
          </p:nvPr>
        </p:nvSpPr>
        <p:spPr>
          <a:xfrm>
            <a:off x="960000" y="3231084"/>
            <a:ext cx="3115200" cy="70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1047" name="Google Shape;1047;p17"/>
          <p:cNvSpPr txBox="1">
            <a:spLocks noGrp="1"/>
          </p:cNvSpPr>
          <p:nvPr>
            <p:ph type="subTitle" idx="1"/>
          </p:nvPr>
        </p:nvSpPr>
        <p:spPr>
          <a:xfrm>
            <a:off x="960000" y="3937433"/>
            <a:ext cx="3115200" cy="149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48" name="Google Shape;1048;p17"/>
          <p:cNvSpPr txBox="1">
            <a:spLocks noGrp="1"/>
          </p:cNvSpPr>
          <p:nvPr>
            <p:ph type="title" idx="2"/>
          </p:nvPr>
        </p:nvSpPr>
        <p:spPr>
          <a:xfrm>
            <a:off x="4538400" y="3231084"/>
            <a:ext cx="3115200" cy="70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1049" name="Google Shape;1049;p17"/>
          <p:cNvSpPr txBox="1">
            <a:spLocks noGrp="1"/>
          </p:cNvSpPr>
          <p:nvPr>
            <p:ph type="subTitle" idx="3"/>
          </p:nvPr>
        </p:nvSpPr>
        <p:spPr>
          <a:xfrm>
            <a:off x="4538400" y="3937433"/>
            <a:ext cx="3115200" cy="149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50" name="Google Shape;1050;p17"/>
          <p:cNvSpPr txBox="1">
            <a:spLocks noGrp="1"/>
          </p:cNvSpPr>
          <p:nvPr>
            <p:ph type="title" idx="4"/>
          </p:nvPr>
        </p:nvSpPr>
        <p:spPr>
          <a:xfrm>
            <a:off x="8116800" y="3231084"/>
            <a:ext cx="3115200" cy="70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1051" name="Google Shape;1051;p17"/>
          <p:cNvSpPr txBox="1">
            <a:spLocks noGrp="1"/>
          </p:cNvSpPr>
          <p:nvPr>
            <p:ph type="subTitle" idx="5"/>
          </p:nvPr>
        </p:nvSpPr>
        <p:spPr>
          <a:xfrm>
            <a:off x="8116800" y="3937433"/>
            <a:ext cx="3115200" cy="149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52" name="Google Shape;1052;p17"/>
          <p:cNvSpPr txBox="1">
            <a:spLocks noGrp="1"/>
          </p:cNvSpPr>
          <p:nvPr>
            <p:ph type="title" idx="6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38036648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4" name="Google Shape;1054;p18"/>
          <p:cNvGrpSpPr/>
          <p:nvPr/>
        </p:nvGrpSpPr>
        <p:grpSpPr>
          <a:xfrm rot="5400000">
            <a:off x="-742943" y="281241"/>
            <a:ext cx="2408432" cy="1998176"/>
            <a:chOff x="2484056" y="4197118"/>
            <a:chExt cx="1806324" cy="1498632"/>
          </a:xfrm>
        </p:grpSpPr>
        <p:sp>
          <p:nvSpPr>
            <p:cNvPr id="1055" name="Google Shape;1055;p18"/>
            <p:cNvSpPr/>
            <p:nvPr/>
          </p:nvSpPr>
          <p:spPr>
            <a:xfrm rot="10800000" flipH="1">
              <a:off x="2484056" y="4298882"/>
              <a:ext cx="147349" cy="1036215"/>
            </a:xfrm>
            <a:custGeom>
              <a:avLst/>
              <a:gdLst/>
              <a:ahLst/>
              <a:cxnLst/>
              <a:rect l="l" t="t" r="r" b="b"/>
              <a:pathLst>
                <a:path w="4910" h="34529" fill="none" extrusionOk="0">
                  <a:moveTo>
                    <a:pt x="4910" y="34529"/>
                  </a:moveTo>
                  <a:lnTo>
                    <a:pt x="4910" y="31383"/>
                  </a:lnTo>
                  <a:lnTo>
                    <a:pt x="0" y="26446"/>
                  </a:lnTo>
                  <a:lnTo>
                    <a:pt x="0" y="0"/>
                  </a:lnTo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56" name="Google Shape;1056;p18"/>
            <p:cNvSpPr/>
            <p:nvPr/>
          </p:nvSpPr>
          <p:spPr>
            <a:xfrm rot="10800000" flipH="1">
              <a:off x="2631375" y="4547125"/>
              <a:ext cx="30" cy="743198"/>
            </a:xfrm>
            <a:custGeom>
              <a:avLst/>
              <a:gdLst/>
              <a:ahLst/>
              <a:cxnLst/>
              <a:rect l="l" t="t" r="r" b="b"/>
              <a:pathLst>
                <a:path w="1" h="24765" fill="none" extrusionOk="0">
                  <a:moveTo>
                    <a:pt x="1" y="0"/>
                  </a:moveTo>
                  <a:lnTo>
                    <a:pt x="1" y="24764"/>
                  </a:lnTo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57" name="Google Shape;1057;p18"/>
            <p:cNvSpPr/>
            <p:nvPr/>
          </p:nvSpPr>
          <p:spPr>
            <a:xfrm rot="10800000" flipH="1">
              <a:off x="2754296" y="4432367"/>
              <a:ext cx="30" cy="882384"/>
            </a:xfrm>
            <a:custGeom>
              <a:avLst/>
              <a:gdLst/>
              <a:ahLst/>
              <a:cxnLst/>
              <a:rect l="l" t="t" r="r" b="b"/>
              <a:pathLst>
                <a:path w="1" h="29403" fill="none" extrusionOk="0">
                  <a:moveTo>
                    <a:pt x="0" y="0"/>
                  </a:moveTo>
                  <a:lnTo>
                    <a:pt x="0" y="29403"/>
                  </a:lnTo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58" name="Google Shape;1058;p18"/>
            <p:cNvSpPr/>
            <p:nvPr/>
          </p:nvSpPr>
          <p:spPr>
            <a:xfrm rot="10800000" flipH="1">
              <a:off x="2580898" y="4197118"/>
              <a:ext cx="101794" cy="101794"/>
            </a:xfrm>
            <a:custGeom>
              <a:avLst/>
              <a:gdLst/>
              <a:ahLst/>
              <a:cxnLst/>
              <a:rect l="l" t="t" r="r" b="b"/>
              <a:pathLst>
                <a:path w="3392" h="3392" fill="none" extrusionOk="0">
                  <a:moveTo>
                    <a:pt x="3391" y="1683"/>
                  </a:moveTo>
                  <a:cubicBezTo>
                    <a:pt x="3391" y="2632"/>
                    <a:pt x="2632" y="3391"/>
                    <a:pt x="1683" y="3391"/>
                  </a:cubicBezTo>
                  <a:cubicBezTo>
                    <a:pt x="760" y="3391"/>
                    <a:pt x="1" y="2632"/>
                    <a:pt x="1" y="1683"/>
                  </a:cubicBezTo>
                  <a:cubicBezTo>
                    <a:pt x="1" y="760"/>
                    <a:pt x="760" y="1"/>
                    <a:pt x="1683" y="1"/>
                  </a:cubicBezTo>
                  <a:cubicBezTo>
                    <a:pt x="2632" y="1"/>
                    <a:pt x="3391" y="760"/>
                    <a:pt x="3391" y="1683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59" name="Google Shape;1059;p18"/>
            <p:cNvSpPr/>
            <p:nvPr/>
          </p:nvSpPr>
          <p:spPr>
            <a:xfrm rot="10800000" flipH="1">
              <a:off x="2808014" y="4765646"/>
              <a:ext cx="101764" cy="102604"/>
            </a:xfrm>
            <a:custGeom>
              <a:avLst/>
              <a:gdLst/>
              <a:ahLst/>
              <a:cxnLst/>
              <a:rect l="l" t="t" r="r" b="b"/>
              <a:pathLst>
                <a:path w="3391" h="3419" fill="none" extrusionOk="0">
                  <a:moveTo>
                    <a:pt x="0" y="1682"/>
                  </a:moveTo>
                  <a:cubicBezTo>
                    <a:pt x="0" y="733"/>
                    <a:pt x="760" y="1"/>
                    <a:pt x="1682" y="1"/>
                  </a:cubicBezTo>
                  <a:cubicBezTo>
                    <a:pt x="2631" y="1"/>
                    <a:pt x="3391" y="787"/>
                    <a:pt x="3391" y="1682"/>
                  </a:cubicBezTo>
                  <a:cubicBezTo>
                    <a:pt x="3391" y="2632"/>
                    <a:pt x="2604" y="3391"/>
                    <a:pt x="1682" y="3391"/>
                  </a:cubicBezTo>
                  <a:cubicBezTo>
                    <a:pt x="733" y="3418"/>
                    <a:pt x="0" y="2632"/>
                    <a:pt x="0" y="1682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60" name="Google Shape;1060;p18"/>
            <p:cNvSpPr/>
            <p:nvPr/>
          </p:nvSpPr>
          <p:spPr>
            <a:xfrm rot="10800000" flipH="1">
              <a:off x="2729058" y="4381080"/>
              <a:ext cx="51317" cy="51317"/>
            </a:xfrm>
            <a:custGeom>
              <a:avLst/>
              <a:gdLst/>
              <a:ahLst/>
              <a:cxnLst/>
              <a:rect l="l" t="t" r="r" b="b"/>
              <a:pathLst>
                <a:path w="1710" h="1710" fill="none" extrusionOk="0">
                  <a:moveTo>
                    <a:pt x="0" y="841"/>
                  </a:moveTo>
                  <a:cubicBezTo>
                    <a:pt x="0" y="380"/>
                    <a:pt x="380" y="1"/>
                    <a:pt x="868" y="1"/>
                  </a:cubicBezTo>
                  <a:cubicBezTo>
                    <a:pt x="1330" y="1"/>
                    <a:pt x="1709" y="380"/>
                    <a:pt x="1709" y="841"/>
                  </a:cubicBezTo>
                  <a:cubicBezTo>
                    <a:pt x="1709" y="1330"/>
                    <a:pt x="1330" y="1709"/>
                    <a:pt x="868" y="1709"/>
                  </a:cubicBezTo>
                  <a:cubicBezTo>
                    <a:pt x="380" y="1709"/>
                    <a:pt x="0" y="1330"/>
                    <a:pt x="0" y="841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61" name="Google Shape;1061;p18"/>
            <p:cNvSpPr/>
            <p:nvPr/>
          </p:nvSpPr>
          <p:spPr>
            <a:xfrm rot="10800000" flipH="1">
              <a:off x="3511926" y="4919182"/>
              <a:ext cx="50507" cy="50507"/>
            </a:xfrm>
            <a:custGeom>
              <a:avLst/>
              <a:gdLst/>
              <a:ahLst/>
              <a:cxnLst/>
              <a:rect l="l" t="t" r="r" b="b"/>
              <a:pathLst>
                <a:path w="1683" h="1683" fill="none" extrusionOk="0">
                  <a:moveTo>
                    <a:pt x="1" y="842"/>
                  </a:moveTo>
                  <a:cubicBezTo>
                    <a:pt x="1" y="353"/>
                    <a:pt x="381" y="1"/>
                    <a:pt x="842" y="1"/>
                  </a:cubicBezTo>
                  <a:cubicBezTo>
                    <a:pt x="1330" y="1"/>
                    <a:pt x="1683" y="353"/>
                    <a:pt x="1683" y="842"/>
                  </a:cubicBezTo>
                  <a:cubicBezTo>
                    <a:pt x="1683" y="1303"/>
                    <a:pt x="1330" y="1683"/>
                    <a:pt x="842" y="1683"/>
                  </a:cubicBezTo>
                  <a:cubicBezTo>
                    <a:pt x="381" y="1683"/>
                    <a:pt x="1" y="1303"/>
                    <a:pt x="1" y="842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62" name="Google Shape;1062;p18"/>
            <p:cNvSpPr/>
            <p:nvPr/>
          </p:nvSpPr>
          <p:spPr>
            <a:xfrm rot="10800000" flipH="1">
              <a:off x="3705955" y="4895194"/>
              <a:ext cx="51287" cy="50507"/>
            </a:xfrm>
            <a:custGeom>
              <a:avLst/>
              <a:gdLst/>
              <a:ahLst/>
              <a:cxnLst/>
              <a:rect l="l" t="t" r="r" b="b"/>
              <a:pathLst>
                <a:path w="1709" h="1683" fill="none" extrusionOk="0">
                  <a:moveTo>
                    <a:pt x="0" y="841"/>
                  </a:moveTo>
                  <a:cubicBezTo>
                    <a:pt x="0" y="380"/>
                    <a:pt x="380" y="0"/>
                    <a:pt x="868" y="0"/>
                  </a:cubicBezTo>
                  <a:cubicBezTo>
                    <a:pt x="1329" y="0"/>
                    <a:pt x="1709" y="380"/>
                    <a:pt x="1709" y="841"/>
                  </a:cubicBezTo>
                  <a:cubicBezTo>
                    <a:pt x="1709" y="1330"/>
                    <a:pt x="1329" y="1682"/>
                    <a:pt x="868" y="1682"/>
                  </a:cubicBezTo>
                  <a:cubicBezTo>
                    <a:pt x="407" y="1682"/>
                    <a:pt x="0" y="1330"/>
                    <a:pt x="0" y="841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63" name="Google Shape;1063;p18"/>
            <p:cNvSpPr/>
            <p:nvPr/>
          </p:nvSpPr>
          <p:spPr>
            <a:xfrm rot="10800000" flipH="1">
              <a:off x="4074688" y="4977422"/>
              <a:ext cx="50477" cy="52127"/>
            </a:xfrm>
            <a:custGeom>
              <a:avLst/>
              <a:gdLst/>
              <a:ahLst/>
              <a:cxnLst/>
              <a:rect l="l" t="t" r="r" b="b"/>
              <a:pathLst>
                <a:path w="1682" h="1737" fill="none" extrusionOk="0">
                  <a:moveTo>
                    <a:pt x="0" y="869"/>
                  </a:moveTo>
                  <a:cubicBezTo>
                    <a:pt x="0" y="380"/>
                    <a:pt x="380" y="1"/>
                    <a:pt x="841" y="1"/>
                  </a:cubicBezTo>
                  <a:cubicBezTo>
                    <a:pt x="1329" y="1"/>
                    <a:pt x="1682" y="380"/>
                    <a:pt x="1682" y="869"/>
                  </a:cubicBezTo>
                  <a:cubicBezTo>
                    <a:pt x="1682" y="1330"/>
                    <a:pt x="1329" y="1710"/>
                    <a:pt x="841" y="1710"/>
                  </a:cubicBezTo>
                  <a:cubicBezTo>
                    <a:pt x="380" y="1737"/>
                    <a:pt x="0" y="1330"/>
                    <a:pt x="0" y="869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64" name="Google Shape;1064;p18"/>
            <p:cNvSpPr/>
            <p:nvPr/>
          </p:nvSpPr>
          <p:spPr>
            <a:xfrm rot="10800000" flipH="1">
              <a:off x="4074688" y="4895194"/>
              <a:ext cx="50477" cy="50507"/>
            </a:xfrm>
            <a:custGeom>
              <a:avLst/>
              <a:gdLst/>
              <a:ahLst/>
              <a:cxnLst/>
              <a:rect l="l" t="t" r="r" b="b"/>
              <a:pathLst>
                <a:path w="1682" h="1683" fill="none" extrusionOk="0">
                  <a:moveTo>
                    <a:pt x="0" y="841"/>
                  </a:moveTo>
                  <a:cubicBezTo>
                    <a:pt x="0" y="380"/>
                    <a:pt x="380" y="0"/>
                    <a:pt x="841" y="0"/>
                  </a:cubicBezTo>
                  <a:cubicBezTo>
                    <a:pt x="1329" y="0"/>
                    <a:pt x="1682" y="380"/>
                    <a:pt x="1682" y="841"/>
                  </a:cubicBezTo>
                  <a:cubicBezTo>
                    <a:pt x="1682" y="1330"/>
                    <a:pt x="1329" y="1682"/>
                    <a:pt x="841" y="1682"/>
                  </a:cubicBezTo>
                  <a:cubicBezTo>
                    <a:pt x="380" y="1682"/>
                    <a:pt x="0" y="1330"/>
                    <a:pt x="0" y="841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65" name="Google Shape;1065;p18"/>
            <p:cNvSpPr/>
            <p:nvPr/>
          </p:nvSpPr>
          <p:spPr>
            <a:xfrm rot="10800000" flipH="1">
              <a:off x="4239903" y="5107933"/>
              <a:ext cx="50477" cy="51317"/>
            </a:xfrm>
            <a:custGeom>
              <a:avLst/>
              <a:gdLst/>
              <a:ahLst/>
              <a:cxnLst/>
              <a:rect l="l" t="t" r="r" b="b"/>
              <a:pathLst>
                <a:path w="1682" h="1710" fill="none" extrusionOk="0">
                  <a:moveTo>
                    <a:pt x="0" y="868"/>
                  </a:moveTo>
                  <a:cubicBezTo>
                    <a:pt x="0" y="380"/>
                    <a:pt x="380" y="0"/>
                    <a:pt x="841" y="0"/>
                  </a:cubicBezTo>
                  <a:cubicBezTo>
                    <a:pt x="1329" y="0"/>
                    <a:pt x="1682" y="380"/>
                    <a:pt x="1682" y="868"/>
                  </a:cubicBezTo>
                  <a:cubicBezTo>
                    <a:pt x="1682" y="1330"/>
                    <a:pt x="1329" y="1709"/>
                    <a:pt x="841" y="1709"/>
                  </a:cubicBezTo>
                  <a:cubicBezTo>
                    <a:pt x="407" y="1709"/>
                    <a:pt x="0" y="1302"/>
                    <a:pt x="0" y="868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66" name="Google Shape;1066;p18"/>
            <p:cNvSpPr/>
            <p:nvPr/>
          </p:nvSpPr>
          <p:spPr>
            <a:xfrm rot="10800000" flipH="1">
              <a:off x="3277003" y="4784509"/>
              <a:ext cx="51317" cy="50477"/>
            </a:xfrm>
            <a:custGeom>
              <a:avLst/>
              <a:gdLst/>
              <a:ahLst/>
              <a:cxnLst/>
              <a:rect l="l" t="t" r="r" b="b"/>
              <a:pathLst>
                <a:path w="1710" h="1682" fill="none" extrusionOk="0">
                  <a:moveTo>
                    <a:pt x="1" y="841"/>
                  </a:moveTo>
                  <a:cubicBezTo>
                    <a:pt x="1" y="380"/>
                    <a:pt x="380" y="0"/>
                    <a:pt x="842" y="0"/>
                  </a:cubicBezTo>
                  <a:cubicBezTo>
                    <a:pt x="1330" y="0"/>
                    <a:pt x="1710" y="380"/>
                    <a:pt x="1710" y="841"/>
                  </a:cubicBezTo>
                  <a:cubicBezTo>
                    <a:pt x="1710" y="1329"/>
                    <a:pt x="1330" y="1682"/>
                    <a:pt x="842" y="1682"/>
                  </a:cubicBezTo>
                  <a:cubicBezTo>
                    <a:pt x="380" y="1682"/>
                    <a:pt x="1" y="1275"/>
                    <a:pt x="1" y="841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67" name="Google Shape;1067;p18"/>
            <p:cNvSpPr/>
            <p:nvPr/>
          </p:nvSpPr>
          <p:spPr>
            <a:xfrm rot="10800000" flipH="1">
              <a:off x="3007573" y="4742165"/>
              <a:ext cx="50507" cy="51317"/>
            </a:xfrm>
            <a:custGeom>
              <a:avLst/>
              <a:gdLst/>
              <a:ahLst/>
              <a:cxnLst/>
              <a:rect l="l" t="t" r="r" b="b"/>
              <a:pathLst>
                <a:path w="1683" h="1710" fill="none" extrusionOk="0">
                  <a:moveTo>
                    <a:pt x="1" y="841"/>
                  </a:moveTo>
                  <a:cubicBezTo>
                    <a:pt x="1" y="380"/>
                    <a:pt x="380" y="0"/>
                    <a:pt x="842" y="0"/>
                  </a:cubicBezTo>
                  <a:cubicBezTo>
                    <a:pt x="1330" y="0"/>
                    <a:pt x="1682" y="380"/>
                    <a:pt x="1682" y="841"/>
                  </a:cubicBezTo>
                  <a:cubicBezTo>
                    <a:pt x="1682" y="1329"/>
                    <a:pt x="1330" y="1709"/>
                    <a:pt x="842" y="1709"/>
                  </a:cubicBezTo>
                  <a:cubicBezTo>
                    <a:pt x="380" y="1709"/>
                    <a:pt x="1" y="1329"/>
                    <a:pt x="1" y="841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68" name="Google Shape;1068;p18"/>
            <p:cNvSpPr/>
            <p:nvPr/>
          </p:nvSpPr>
          <p:spPr>
            <a:xfrm rot="10800000" flipH="1">
              <a:off x="3994081" y="4763330"/>
              <a:ext cx="51317" cy="51317"/>
            </a:xfrm>
            <a:custGeom>
              <a:avLst/>
              <a:gdLst/>
              <a:ahLst/>
              <a:cxnLst/>
              <a:rect l="l" t="t" r="r" b="b"/>
              <a:pathLst>
                <a:path w="1710" h="1710" extrusionOk="0">
                  <a:moveTo>
                    <a:pt x="842" y="0"/>
                  </a:moveTo>
                  <a:cubicBezTo>
                    <a:pt x="381" y="0"/>
                    <a:pt x="1" y="380"/>
                    <a:pt x="1" y="841"/>
                  </a:cubicBezTo>
                  <a:cubicBezTo>
                    <a:pt x="1" y="1329"/>
                    <a:pt x="381" y="1709"/>
                    <a:pt x="842" y="1709"/>
                  </a:cubicBezTo>
                  <a:cubicBezTo>
                    <a:pt x="1330" y="1709"/>
                    <a:pt x="1710" y="1329"/>
                    <a:pt x="1710" y="841"/>
                  </a:cubicBezTo>
                  <a:cubicBezTo>
                    <a:pt x="1710" y="380"/>
                    <a:pt x="1330" y="0"/>
                    <a:pt x="8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69" name="Google Shape;1069;p18"/>
            <p:cNvSpPr/>
            <p:nvPr/>
          </p:nvSpPr>
          <p:spPr>
            <a:xfrm rot="10800000" flipH="1">
              <a:off x="3766185" y="5083207"/>
              <a:ext cx="51287" cy="50537"/>
            </a:xfrm>
            <a:custGeom>
              <a:avLst/>
              <a:gdLst/>
              <a:ahLst/>
              <a:cxnLst/>
              <a:rect l="l" t="t" r="r" b="b"/>
              <a:pathLst>
                <a:path w="1709" h="1684" extrusionOk="0">
                  <a:moveTo>
                    <a:pt x="841" y="1"/>
                  </a:moveTo>
                  <a:cubicBezTo>
                    <a:pt x="380" y="1"/>
                    <a:pt x="0" y="353"/>
                    <a:pt x="0" y="842"/>
                  </a:cubicBezTo>
                  <a:cubicBezTo>
                    <a:pt x="0" y="1288"/>
                    <a:pt x="356" y="1684"/>
                    <a:pt x="797" y="1684"/>
                  </a:cubicBezTo>
                  <a:cubicBezTo>
                    <a:pt x="812" y="1684"/>
                    <a:pt x="826" y="1683"/>
                    <a:pt x="841" y="1683"/>
                  </a:cubicBezTo>
                  <a:cubicBezTo>
                    <a:pt x="1329" y="1683"/>
                    <a:pt x="1709" y="1303"/>
                    <a:pt x="1709" y="842"/>
                  </a:cubicBezTo>
                  <a:cubicBezTo>
                    <a:pt x="1709" y="353"/>
                    <a:pt x="1329" y="1"/>
                    <a:pt x="8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70" name="Google Shape;1070;p18"/>
            <p:cNvSpPr/>
            <p:nvPr/>
          </p:nvSpPr>
          <p:spPr>
            <a:xfrm rot="10800000" flipH="1">
              <a:off x="3261405" y="5064017"/>
              <a:ext cx="51317" cy="51317"/>
            </a:xfrm>
            <a:custGeom>
              <a:avLst/>
              <a:gdLst/>
              <a:ahLst/>
              <a:cxnLst/>
              <a:rect l="l" t="t" r="r" b="b"/>
              <a:pathLst>
                <a:path w="1710" h="1710" extrusionOk="0">
                  <a:moveTo>
                    <a:pt x="841" y="1"/>
                  </a:moveTo>
                  <a:cubicBezTo>
                    <a:pt x="380" y="1"/>
                    <a:pt x="0" y="381"/>
                    <a:pt x="0" y="869"/>
                  </a:cubicBezTo>
                  <a:cubicBezTo>
                    <a:pt x="0" y="1330"/>
                    <a:pt x="380" y="1710"/>
                    <a:pt x="841" y="1710"/>
                  </a:cubicBezTo>
                  <a:cubicBezTo>
                    <a:pt x="1330" y="1710"/>
                    <a:pt x="1709" y="1330"/>
                    <a:pt x="1709" y="869"/>
                  </a:cubicBezTo>
                  <a:cubicBezTo>
                    <a:pt x="1709" y="381"/>
                    <a:pt x="1330" y="1"/>
                    <a:pt x="8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71" name="Google Shape;1071;p18"/>
            <p:cNvSpPr/>
            <p:nvPr/>
          </p:nvSpPr>
          <p:spPr>
            <a:xfrm rot="10800000" flipH="1">
              <a:off x="3261405" y="4982630"/>
              <a:ext cx="51317" cy="51287"/>
            </a:xfrm>
            <a:custGeom>
              <a:avLst/>
              <a:gdLst/>
              <a:ahLst/>
              <a:cxnLst/>
              <a:rect l="l" t="t" r="r" b="b"/>
              <a:pathLst>
                <a:path w="1710" h="1709" fill="none" extrusionOk="0">
                  <a:moveTo>
                    <a:pt x="1709" y="868"/>
                  </a:moveTo>
                  <a:cubicBezTo>
                    <a:pt x="1709" y="1329"/>
                    <a:pt x="1330" y="1709"/>
                    <a:pt x="841" y="1709"/>
                  </a:cubicBezTo>
                  <a:cubicBezTo>
                    <a:pt x="380" y="1709"/>
                    <a:pt x="0" y="1329"/>
                    <a:pt x="0" y="868"/>
                  </a:cubicBezTo>
                  <a:cubicBezTo>
                    <a:pt x="0" y="380"/>
                    <a:pt x="380" y="0"/>
                    <a:pt x="841" y="0"/>
                  </a:cubicBezTo>
                  <a:cubicBezTo>
                    <a:pt x="1330" y="0"/>
                    <a:pt x="1709" y="380"/>
                    <a:pt x="1709" y="868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72" name="Google Shape;1072;p18"/>
            <p:cNvSpPr/>
            <p:nvPr/>
          </p:nvSpPr>
          <p:spPr>
            <a:xfrm rot="10800000" flipH="1">
              <a:off x="3268870" y="4902023"/>
              <a:ext cx="51317" cy="51317"/>
            </a:xfrm>
            <a:custGeom>
              <a:avLst/>
              <a:gdLst/>
              <a:ahLst/>
              <a:cxnLst/>
              <a:rect l="l" t="t" r="r" b="b"/>
              <a:pathLst>
                <a:path w="1710" h="1710" fill="none" extrusionOk="0">
                  <a:moveTo>
                    <a:pt x="1709" y="841"/>
                  </a:moveTo>
                  <a:cubicBezTo>
                    <a:pt x="1709" y="1329"/>
                    <a:pt x="1330" y="1709"/>
                    <a:pt x="841" y="1709"/>
                  </a:cubicBezTo>
                  <a:cubicBezTo>
                    <a:pt x="380" y="1709"/>
                    <a:pt x="0" y="1329"/>
                    <a:pt x="0" y="841"/>
                  </a:cubicBezTo>
                  <a:cubicBezTo>
                    <a:pt x="0" y="380"/>
                    <a:pt x="380" y="0"/>
                    <a:pt x="841" y="0"/>
                  </a:cubicBezTo>
                  <a:cubicBezTo>
                    <a:pt x="1330" y="0"/>
                    <a:pt x="1709" y="380"/>
                    <a:pt x="1709" y="841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73" name="Google Shape;1073;p18"/>
            <p:cNvSpPr/>
            <p:nvPr/>
          </p:nvSpPr>
          <p:spPr>
            <a:xfrm rot="10800000" flipH="1">
              <a:off x="2858491" y="4868220"/>
              <a:ext cx="30" cy="660970"/>
            </a:xfrm>
            <a:custGeom>
              <a:avLst/>
              <a:gdLst/>
              <a:ahLst/>
              <a:cxnLst/>
              <a:rect l="l" t="t" r="r" b="b"/>
              <a:pathLst>
                <a:path w="1" h="22025" fill="none" extrusionOk="0">
                  <a:moveTo>
                    <a:pt x="0" y="22025"/>
                  </a:moveTo>
                  <a:lnTo>
                    <a:pt x="0" y="0"/>
                  </a:lnTo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74" name="Google Shape;1074;p18"/>
            <p:cNvSpPr/>
            <p:nvPr/>
          </p:nvSpPr>
          <p:spPr>
            <a:xfrm rot="10800000" flipH="1">
              <a:off x="3032811" y="4838552"/>
              <a:ext cx="51317" cy="50477"/>
            </a:xfrm>
            <a:custGeom>
              <a:avLst/>
              <a:gdLst/>
              <a:ahLst/>
              <a:cxnLst/>
              <a:rect l="l" t="t" r="r" b="b"/>
              <a:pathLst>
                <a:path w="1710" h="1682" extrusionOk="0">
                  <a:moveTo>
                    <a:pt x="841" y="0"/>
                  </a:moveTo>
                  <a:cubicBezTo>
                    <a:pt x="380" y="0"/>
                    <a:pt x="1" y="380"/>
                    <a:pt x="1" y="841"/>
                  </a:cubicBezTo>
                  <a:cubicBezTo>
                    <a:pt x="1" y="1329"/>
                    <a:pt x="407" y="1682"/>
                    <a:pt x="841" y="1682"/>
                  </a:cubicBezTo>
                  <a:cubicBezTo>
                    <a:pt x="1330" y="1682"/>
                    <a:pt x="1709" y="1329"/>
                    <a:pt x="1709" y="841"/>
                  </a:cubicBezTo>
                  <a:cubicBezTo>
                    <a:pt x="1709" y="380"/>
                    <a:pt x="1330" y="0"/>
                    <a:pt x="8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75" name="Google Shape;1075;p18"/>
            <p:cNvSpPr/>
            <p:nvPr/>
          </p:nvSpPr>
          <p:spPr>
            <a:xfrm rot="10800000" flipH="1">
              <a:off x="3072695" y="4881677"/>
              <a:ext cx="65962" cy="506329"/>
            </a:xfrm>
            <a:custGeom>
              <a:avLst/>
              <a:gdLst/>
              <a:ahLst/>
              <a:cxnLst/>
              <a:rect l="l" t="t" r="r" b="b"/>
              <a:pathLst>
                <a:path w="2198" h="16872" fill="none" extrusionOk="0">
                  <a:moveTo>
                    <a:pt x="1" y="16871"/>
                  </a:moveTo>
                  <a:lnTo>
                    <a:pt x="2198" y="14701"/>
                  </a:lnTo>
                  <a:lnTo>
                    <a:pt x="2198" y="0"/>
                  </a:lnTo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76" name="Google Shape;1076;p18"/>
            <p:cNvSpPr/>
            <p:nvPr/>
          </p:nvSpPr>
          <p:spPr>
            <a:xfrm rot="10800000" flipH="1">
              <a:off x="2946533" y="4784509"/>
              <a:ext cx="70854" cy="490033"/>
            </a:xfrm>
            <a:custGeom>
              <a:avLst/>
              <a:gdLst/>
              <a:ahLst/>
              <a:cxnLst/>
              <a:rect l="l" t="t" r="r" b="b"/>
              <a:pathLst>
                <a:path w="2361" h="16329" fill="none" extrusionOk="0">
                  <a:moveTo>
                    <a:pt x="2360" y="16329"/>
                  </a:moveTo>
                  <a:lnTo>
                    <a:pt x="0" y="13942"/>
                  </a:lnTo>
                  <a:lnTo>
                    <a:pt x="0" y="0"/>
                  </a:lnTo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77" name="Google Shape;1077;p18"/>
            <p:cNvSpPr/>
            <p:nvPr/>
          </p:nvSpPr>
          <p:spPr>
            <a:xfrm rot="10800000" flipH="1">
              <a:off x="3320157" y="4826823"/>
              <a:ext cx="83038" cy="564128"/>
            </a:xfrm>
            <a:custGeom>
              <a:avLst/>
              <a:gdLst/>
              <a:ahLst/>
              <a:cxnLst/>
              <a:rect l="l" t="t" r="r" b="b"/>
              <a:pathLst>
                <a:path w="2767" h="18798" fill="none" extrusionOk="0">
                  <a:moveTo>
                    <a:pt x="0" y="18797"/>
                  </a:moveTo>
                  <a:lnTo>
                    <a:pt x="2767" y="16003"/>
                  </a:lnTo>
                  <a:lnTo>
                    <a:pt x="2767" y="0"/>
                  </a:lnTo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78" name="Google Shape;1078;p18"/>
            <p:cNvSpPr/>
            <p:nvPr/>
          </p:nvSpPr>
          <p:spPr>
            <a:xfrm rot="10800000" flipH="1">
              <a:off x="3555080" y="4964767"/>
              <a:ext cx="55368" cy="730984"/>
            </a:xfrm>
            <a:custGeom>
              <a:avLst/>
              <a:gdLst/>
              <a:ahLst/>
              <a:cxnLst/>
              <a:rect l="l" t="t" r="r" b="b"/>
              <a:pathLst>
                <a:path w="1845" h="24358" fill="none" extrusionOk="0">
                  <a:moveTo>
                    <a:pt x="0" y="24358"/>
                  </a:moveTo>
                  <a:lnTo>
                    <a:pt x="1845" y="22486"/>
                  </a:lnTo>
                  <a:lnTo>
                    <a:pt x="1845" y="0"/>
                  </a:lnTo>
                </a:path>
              </a:pathLst>
            </a:custGeom>
            <a:noFill/>
            <a:ln w="8825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79" name="Google Shape;1079;p18"/>
            <p:cNvSpPr/>
            <p:nvPr/>
          </p:nvSpPr>
          <p:spPr>
            <a:xfrm rot="10800000" flipH="1">
              <a:off x="3932231" y="4809726"/>
              <a:ext cx="69203" cy="485982"/>
            </a:xfrm>
            <a:custGeom>
              <a:avLst/>
              <a:gdLst/>
              <a:ahLst/>
              <a:cxnLst/>
              <a:rect l="l" t="t" r="r" b="b"/>
              <a:pathLst>
                <a:path w="2306" h="16194" fill="none" extrusionOk="0">
                  <a:moveTo>
                    <a:pt x="2306" y="16193"/>
                  </a:moveTo>
                  <a:lnTo>
                    <a:pt x="0" y="13888"/>
                  </a:lnTo>
                  <a:lnTo>
                    <a:pt x="0" y="0"/>
                  </a:lnTo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80" name="Google Shape;1080;p18"/>
            <p:cNvSpPr/>
            <p:nvPr/>
          </p:nvSpPr>
          <p:spPr>
            <a:xfrm rot="10800000" flipH="1">
              <a:off x="3748269" y="4932647"/>
              <a:ext cx="110737" cy="363061"/>
            </a:xfrm>
            <a:custGeom>
              <a:avLst/>
              <a:gdLst/>
              <a:ahLst/>
              <a:cxnLst/>
              <a:rect l="l" t="t" r="r" b="b"/>
              <a:pathLst>
                <a:path w="3690" h="12098" fill="none" extrusionOk="0">
                  <a:moveTo>
                    <a:pt x="0" y="12097"/>
                  </a:moveTo>
                  <a:lnTo>
                    <a:pt x="3689" y="8436"/>
                  </a:lnTo>
                  <a:lnTo>
                    <a:pt x="3689" y="0"/>
                  </a:lnTo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81" name="Google Shape;1081;p18"/>
            <p:cNvSpPr/>
            <p:nvPr/>
          </p:nvSpPr>
          <p:spPr>
            <a:xfrm rot="10800000" flipH="1">
              <a:off x="3791424" y="5139386"/>
              <a:ext cx="30" cy="138436"/>
            </a:xfrm>
            <a:custGeom>
              <a:avLst/>
              <a:gdLst/>
              <a:ahLst/>
              <a:cxnLst/>
              <a:rect l="l" t="t" r="r" b="b"/>
              <a:pathLst>
                <a:path w="1" h="4613" fill="none" extrusionOk="0">
                  <a:moveTo>
                    <a:pt x="0" y="4612"/>
                  </a:moveTo>
                  <a:lnTo>
                    <a:pt x="0" y="1"/>
                  </a:lnTo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82" name="Google Shape;1082;p18"/>
            <p:cNvSpPr/>
            <p:nvPr/>
          </p:nvSpPr>
          <p:spPr>
            <a:xfrm rot="10800000" flipH="1">
              <a:off x="4198369" y="5151088"/>
              <a:ext cx="47266" cy="138406"/>
            </a:xfrm>
            <a:custGeom>
              <a:avLst/>
              <a:gdLst/>
              <a:ahLst/>
              <a:cxnLst/>
              <a:rect l="l" t="t" r="r" b="b"/>
              <a:pathLst>
                <a:path w="1575" h="4612" fill="none" extrusionOk="0">
                  <a:moveTo>
                    <a:pt x="1574" y="4612"/>
                  </a:moveTo>
                  <a:lnTo>
                    <a:pt x="1" y="3039"/>
                  </a:lnTo>
                  <a:lnTo>
                    <a:pt x="1" y="1"/>
                  </a:lnTo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83" name="Google Shape;1083;p18"/>
            <p:cNvSpPr/>
            <p:nvPr/>
          </p:nvSpPr>
          <p:spPr>
            <a:xfrm rot="10800000" flipH="1">
              <a:off x="4099896" y="5029519"/>
              <a:ext cx="30" cy="266189"/>
            </a:xfrm>
            <a:custGeom>
              <a:avLst/>
              <a:gdLst/>
              <a:ahLst/>
              <a:cxnLst/>
              <a:rect l="l" t="t" r="r" b="b"/>
              <a:pathLst>
                <a:path w="1" h="8870" fill="none" extrusionOk="0">
                  <a:moveTo>
                    <a:pt x="1" y="8870"/>
                  </a:moveTo>
                  <a:lnTo>
                    <a:pt x="1" y="0"/>
                  </a:lnTo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084" name="Google Shape;1084;p18"/>
          <p:cNvGrpSpPr/>
          <p:nvPr/>
        </p:nvGrpSpPr>
        <p:grpSpPr>
          <a:xfrm rot="-5400000" flipH="1">
            <a:off x="10526557" y="281241"/>
            <a:ext cx="2408432" cy="1998176"/>
            <a:chOff x="2484056" y="4197118"/>
            <a:chExt cx="1806324" cy="1498632"/>
          </a:xfrm>
        </p:grpSpPr>
        <p:sp>
          <p:nvSpPr>
            <p:cNvPr id="1085" name="Google Shape;1085;p18"/>
            <p:cNvSpPr/>
            <p:nvPr/>
          </p:nvSpPr>
          <p:spPr>
            <a:xfrm rot="10800000" flipH="1">
              <a:off x="2484056" y="4298882"/>
              <a:ext cx="147349" cy="1036215"/>
            </a:xfrm>
            <a:custGeom>
              <a:avLst/>
              <a:gdLst/>
              <a:ahLst/>
              <a:cxnLst/>
              <a:rect l="l" t="t" r="r" b="b"/>
              <a:pathLst>
                <a:path w="4910" h="34529" fill="none" extrusionOk="0">
                  <a:moveTo>
                    <a:pt x="4910" y="34529"/>
                  </a:moveTo>
                  <a:lnTo>
                    <a:pt x="4910" y="31383"/>
                  </a:lnTo>
                  <a:lnTo>
                    <a:pt x="0" y="26446"/>
                  </a:lnTo>
                  <a:lnTo>
                    <a:pt x="0" y="0"/>
                  </a:lnTo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86" name="Google Shape;1086;p18"/>
            <p:cNvSpPr/>
            <p:nvPr/>
          </p:nvSpPr>
          <p:spPr>
            <a:xfrm rot="10800000" flipH="1">
              <a:off x="2631375" y="4547125"/>
              <a:ext cx="30" cy="743198"/>
            </a:xfrm>
            <a:custGeom>
              <a:avLst/>
              <a:gdLst/>
              <a:ahLst/>
              <a:cxnLst/>
              <a:rect l="l" t="t" r="r" b="b"/>
              <a:pathLst>
                <a:path w="1" h="24765" fill="none" extrusionOk="0">
                  <a:moveTo>
                    <a:pt x="1" y="0"/>
                  </a:moveTo>
                  <a:lnTo>
                    <a:pt x="1" y="24764"/>
                  </a:lnTo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87" name="Google Shape;1087;p18"/>
            <p:cNvSpPr/>
            <p:nvPr/>
          </p:nvSpPr>
          <p:spPr>
            <a:xfrm rot="10800000" flipH="1">
              <a:off x="2754296" y="4432367"/>
              <a:ext cx="30" cy="882384"/>
            </a:xfrm>
            <a:custGeom>
              <a:avLst/>
              <a:gdLst/>
              <a:ahLst/>
              <a:cxnLst/>
              <a:rect l="l" t="t" r="r" b="b"/>
              <a:pathLst>
                <a:path w="1" h="29403" fill="none" extrusionOk="0">
                  <a:moveTo>
                    <a:pt x="0" y="0"/>
                  </a:moveTo>
                  <a:lnTo>
                    <a:pt x="0" y="29403"/>
                  </a:lnTo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88" name="Google Shape;1088;p18"/>
            <p:cNvSpPr/>
            <p:nvPr/>
          </p:nvSpPr>
          <p:spPr>
            <a:xfrm rot="10800000" flipH="1">
              <a:off x="2580898" y="4197118"/>
              <a:ext cx="101794" cy="101794"/>
            </a:xfrm>
            <a:custGeom>
              <a:avLst/>
              <a:gdLst/>
              <a:ahLst/>
              <a:cxnLst/>
              <a:rect l="l" t="t" r="r" b="b"/>
              <a:pathLst>
                <a:path w="3392" h="3392" fill="none" extrusionOk="0">
                  <a:moveTo>
                    <a:pt x="3391" y="1683"/>
                  </a:moveTo>
                  <a:cubicBezTo>
                    <a:pt x="3391" y="2632"/>
                    <a:pt x="2632" y="3391"/>
                    <a:pt x="1683" y="3391"/>
                  </a:cubicBezTo>
                  <a:cubicBezTo>
                    <a:pt x="760" y="3391"/>
                    <a:pt x="1" y="2632"/>
                    <a:pt x="1" y="1683"/>
                  </a:cubicBezTo>
                  <a:cubicBezTo>
                    <a:pt x="1" y="760"/>
                    <a:pt x="760" y="1"/>
                    <a:pt x="1683" y="1"/>
                  </a:cubicBezTo>
                  <a:cubicBezTo>
                    <a:pt x="2632" y="1"/>
                    <a:pt x="3391" y="760"/>
                    <a:pt x="3391" y="1683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89" name="Google Shape;1089;p18"/>
            <p:cNvSpPr/>
            <p:nvPr/>
          </p:nvSpPr>
          <p:spPr>
            <a:xfrm rot="10800000" flipH="1">
              <a:off x="2808014" y="4765646"/>
              <a:ext cx="101764" cy="102604"/>
            </a:xfrm>
            <a:custGeom>
              <a:avLst/>
              <a:gdLst/>
              <a:ahLst/>
              <a:cxnLst/>
              <a:rect l="l" t="t" r="r" b="b"/>
              <a:pathLst>
                <a:path w="3391" h="3419" fill="none" extrusionOk="0">
                  <a:moveTo>
                    <a:pt x="0" y="1682"/>
                  </a:moveTo>
                  <a:cubicBezTo>
                    <a:pt x="0" y="733"/>
                    <a:pt x="760" y="1"/>
                    <a:pt x="1682" y="1"/>
                  </a:cubicBezTo>
                  <a:cubicBezTo>
                    <a:pt x="2631" y="1"/>
                    <a:pt x="3391" y="787"/>
                    <a:pt x="3391" y="1682"/>
                  </a:cubicBezTo>
                  <a:cubicBezTo>
                    <a:pt x="3391" y="2632"/>
                    <a:pt x="2604" y="3391"/>
                    <a:pt x="1682" y="3391"/>
                  </a:cubicBezTo>
                  <a:cubicBezTo>
                    <a:pt x="733" y="3418"/>
                    <a:pt x="0" y="2632"/>
                    <a:pt x="0" y="1682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90" name="Google Shape;1090;p18"/>
            <p:cNvSpPr/>
            <p:nvPr/>
          </p:nvSpPr>
          <p:spPr>
            <a:xfrm rot="10800000" flipH="1">
              <a:off x="2729058" y="4381080"/>
              <a:ext cx="51317" cy="51317"/>
            </a:xfrm>
            <a:custGeom>
              <a:avLst/>
              <a:gdLst/>
              <a:ahLst/>
              <a:cxnLst/>
              <a:rect l="l" t="t" r="r" b="b"/>
              <a:pathLst>
                <a:path w="1710" h="1710" fill="none" extrusionOk="0">
                  <a:moveTo>
                    <a:pt x="0" y="841"/>
                  </a:moveTo>
                  <a:cubicBezTo>
                    <a:pt x="0" y="380"/>
                    <a:pt x="380" y="1"/>
                    <a:pt x="868" y="1"/>
                  </a:cubicBezTo>
                  <a:cubicBezTo>
                    <a:pt x="1330" y="1"/>
                    <a:pt x="1709" y="380"/>
                    <a:pt x="1709" y="841"/>
                  </a:cubicBezTo>
                  <a:cubicBezTo>
                    <a:pt x="1709" y="1330"/>
                    <a:pt x="1330" y="1709"/>
                    <a:pt x="868" y="1709"/>
                  </a:cubicBezTo>
                  <a:cubicBezTo>
                    <a:pt x="380" y="1709"/>
                    <a:pt x="0" y="1330"/>
                    <a:pt x="0" y="841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91" name="Google Shape;1091;p18"/>
            <p:cNvSpPr/>
            <p:nvPr/>
          </p:nvSpPr>
          <p:spPr>
            <a:xfrm rot="10800000" flipH="1">
              <a:off x="3511926" y="4919182"/>
              <a:ext cx="50507" cy="50507"/>
            </a:xfrm>
            <a:custGeom>
              <a:avLst/>
              <a:gdLst/>
              <a:ahLst/>
              <a:cxnLst/>
              <a:rect l="l" t="t" r="r" b="b"/>
              <a:pathLst>
                <a:path w="1683" h="1683" fill="none" extrusionOk="0">
                  <a:moveTo>
                    <a:pt x="1" y="842"/>
                  </a:moveTo>
                  <a:cubicBezTo>
                    <a:pt x="1" y="353"/>
                    <a:pt x="381" y="1"/>
                    <a:pt x="842" y="1"/>
                  </a:cubicBezTo>
                  <a:cubicBezTo>
                    <a:pt x="1330" y="1"/>
                    <a:pt x="1683" y="353"/>
                    <a:pt x="1683" y="842"/>
                  </a:cubicBezTo>
                  <a:cubicBezTo>
                    <a:pt x="1683" y="1303"/>
                    <a:pt x="1330" y="1683"/>
                    <a:pt x="842" y="1683"/>
                  </a:cubicBezTo>
                  <a:cubicBezTo>
                    <a:pt x="381" y="1683"/>
                    <a:pt x="1" y="1303"/>
                    <a:pt x="1" y="842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92" name="Google Shape;1092;p18"/>
            <p:cNvSpPr/>
            <p:nvPr/>
          </p:nvSpPr>
          <p:spPr>
            <a:xfrm rot="10800000" flipH="1">
              <a:off x="3705955" y="4895194"/>
              <a:ext cx="51287" cy="50507"/>
            </a:xfrm>
            <a:custGeom>
              <a:avLst/>
              <a:gdLst/>
              <a:ahLst/>
              <a:cxnLst/>
              <a:rect l="l" t="t" r="r" b="b"/>
              <a:pathLst>
                <a:path w="1709" h="1683" fill="none" extrusionOk="0">
                  <a:moveTo>
                    <a:pt x="0" y="841"/>
                  </a:moveTo>
                  <a:cubicBezTo>
                    <a:pt x="0" y="380"/>
                    <a:pt x="380" y="0"/>
                    <a:pt x="868" y="0"/>
                  </a:cubicBezTo>
                  <a:cubicBezTo>
                    <a:pt x="1329" y="0"/>
                    <a:pt x="1709" y="380"/>
                    <a:pt x="1709" y="841"/>
                  </a:cubicBezTo>
                  <a:cubicBezTo>
                    <a:pt x="1709" y="1330"/>
                    <a:pt x="1329" y="1682"/>
                    <a:pt x="868" y="1682"/>
                  </a:cubicBezTo>
                  <a:cubicBezTo>
                    <a:pt x="407" y="1682"/>
                    <a:pt x="0" y="1330"/>
                    <a:pt x="0" y="841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93" name="Google Shape;1093;p18"/>
            <p:cNvSpPr/>
            <p:nvPr/>
          </p:nvSpPr>
          <p:spPr>
            <a:xfrm rot="10800000" flipH="1">
              <a:off x="4074688" y="4977422"/>
              <a:ext cx="50477" cy="52127"/>
            </a:xfrm>
            <a:custGeom>
              <a:avLst/>
              <a:gdLst/>
              <a:ahLst/>
              <a:cxnLst/>
              <a:rect l="l" t="t" r="r" b="b"/>
              <a:pathLst>
                <a:path w="1682" h="1737" fill="none" extrusionOk="0">
                  <a:moveTo>
                    <a:pt x="0" y="869"/>
                  </a:moveTo>
                  <a:cubicBezTo>
                    <a:pt x="0" y="380"/>
                    <a:pt x="380" y="1"/>
                    <a:pt x="841" y="1"/>
                  </a:cubicBezTo>
                  <a:cubicBezTo>
                    <a:pt x="1329" y="1"/>
                    <a:pt x="1682" y="380"/>
                    <a:pt x="1682" y="869"/>
                  </a:cubicBezTo>
                  <a:cubicBezTo>
                    <a:pt x="1682" y="1330"/>
                    <a:pt x="1329" y="1710"/>
                    <a:pt x="841" y="1710"/>
                  </a:cubicBezTo>
                  <a:cubicBezTo>
                    <a:pt x="380" y="1737"/>
                    <a:pt x="0" y="1330"/>
                    <a:pt x="0" y="869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94" name="Google Shape;1094;p18"/>
            <p:cNvSpPr/>
            <p:nvPr/>
          </p:nvSpPr>
          <p:spPr>
            <a:xfrm rot="10800000" flipH="1">
              <a:off x="4074688" y="4895194"/>
              <a:ext cx="50477" cy="50507"/>
            </a:xfrm>
            <a:custGeom>
              <a:avLst/>
              <a:gdLst/>
              <a:ahLst/>
              <a:cxnLst/>
              <a:rect l="l" t="t" r="r" b="b"/>
              <a:pathLst>
                <a:path w="1682" h="1683" fill="none" extrusionOk="0">
                  <a:moveTo>
                    <a:pt x="0" y="841"/>
                  </a:moveTo>
                  <a:cubicBezTo>
                    <a:pt x="0" y="380"/>
                    <a:pt x="380" y="0"/>
                    <a:pt x="841" y="0"/>
                  </a:cubicBezTo>
                  <a:cubicBezTo>
                    <a:pt x="1329" y="0"/>
                    <a:pt x="1682" y="380"/>
                    <a:pt x="1682" y="841"/>
                  </a:cubicBezTo>
                  <a:cubicBezTo>
                    <a:pt x="1682" y="1330"/>
                    <a:pt x="1329" y="1682"/>
                    <a:pt x="841" y="1682"/>
                  </a:cubicBezTo>
                  <a:cubicBezTo>
                    <a:pt x="380" y="1682"/>
                    <a:pt x="0" y="1330"/>
                    <a:pt x="0" y="841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95" name="Google Shape;1095;p18"/>
            <p:cNvSpPr/>
            <p:nvPr/>
          </p:nvSpPr>
          <p:spPr>
            <a:xfrm rot="10800000" flipH="1">
              <a:off x="4239903" y="5107933"/>
              <a:ext cx="50477" cy="51317"/>
            </a:xfrm>
            <a:custGeom>
              <a:avLst/>
              <a:gdLst/>
              <a:ahLst/>
              <a:cxnLst/>
              <a:rect l="l" t="t" r="r" b="b"/>
              <a:pathLst>
                <a:path w="1682" h="1710" fill="none" extrusionOk="0">
                  <a:moveTo>
                    <a:pt x="0" y="868"/>
                  </a:moveTo>
                  <a:cubicBezTo>
                    <a:pt x="0" y="380"/>
                    <a:pt x="380" y="0"/>
                    <a:pt x="841" y="0"/>
                  </a:cubicBezTo>
                  <a:cubicBezTo>
                    <a:pt x="1329" y="0"/>
                    <a:pt x="1682" y="380"/>
                    <a:pt x="1682" y="868"/>
                  </a:cubicBezTo>
                  <a:cubicBezTo>
                    <a:pt x="1682" y="1330"/>
                    <a:pt x="1329" y="1709"/>
                    <a:pt x="841" y="1709"/>
                  </a:cubicBezTo>
                  <a:cubicBezTo>
                    <a:pt x="407" y="1709"/>
                    <a:pt x="0" y="1302"/>
                    <a:pt x="0" y="868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96" name="Google Shape;1096;p18"/>
            <p:cNvSpPr/>
            <p:nvPr/>
          </p:nvSpPr>
          <p:spPr>
            <a:xfrm rot="10800000" flipH="1">
              <a:off x="3277003" y="4784509"/>
              <a:ext cx="51317" cy="50477"/>
            </a:xfrm>
            <a:custGeom>
              <a:avLst/>
              <a:gdLst/>
              <a:ahLst/>
              <a:cxnLst/>
              <a:rect l="l" t="t" r="r" b="b"/>
              <a:pathLst>
                <a:path w="1710" h="1682" fill="none" extrusionOk="0">
                  <a:moveTo>
                    <a:pt x="1" y="841"/>
                  </a:moveTo>
                  <a:cubicBezTo>
                    <a:pt x="1" y="380"/>
                    <a:pt x="380" y="0"/>
                    <a:pt x="842" y="0"/>
                  </a:cubicBezTo>
                  <a:cubicBezTo>
                    <a:pt x="1330" y="0"/>
                    <a:pt x="1710" y="380"/>
                    <a:pt x="1710" y="841"/>
                  </a:cubicBezTo>
                  <a:cubicBezTo>
                    <a:pt x="1710" y="1329"/>
                    <a:pt x="1330" y="1682"/>
                    <a:pt x="842" y="1682"/>
                  </a:cubicBezTo>
                  <a:cubicBezTo>
                    <a:pt x="380" y="1682"/>
                    <a:pt x="1" y="1275"/>
                    <a:pt x="1" y="841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97" name="Google Shape;1097;p18"/>
            <p:cNvSpPr/>
            <p:nvPr/>
          </p:nvSpPr>
          <p:spPr>
            <a:xfrm rot="10800000" flipH="1">
              <a:off x="3007573" y="4742165"/>
              <a:ext cx="50507" cy="51317"/>
            </a:xfrm>
            <a:custGeom>
              <a:avLst/>
              <a:gdLst/>
              <a:ahLst/>
              <a:cxnLst/>
              <a:rect l="l" t="t" r="r" b="b"/>
              <a:pathLst>
                <a:path w="1683" h="1710" fill="none" extrusionOk="0">
                  <a:moveTo>
                    <a:pt x="1" y="841"/>
                  </a:moveTo>
                  <a:cubicBezTo>
                    <a:pt x="1" y="380"/>
                    <a:pt x="380" y="0"/>
                    <a:pt x="842" y="0"/>
                  </a:cubicBezTo>
                  <a:cubicBezTo>
                    <a:pt x="1330" y="0"/>
                    <a:pt x="1682" y="380"/>
                    <a:pt x="1682" y="841"/>
                  </a:cubicBezTo>
                  <a:cubicBezTo>
                    <a:pt x="1682" y="1329"/>
                    <a:pt x="1330" y="1709"/>
                    <a:pt x="842" y="1709"/>
                  </a:cubicBezTo>
                  <a:cubicBezTo>
                    <a:pt x="380" y="1709"/>
                    <a:pt x="1" y="1329"/>
                    <a:pt x="1" y="841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98" name="Google Shape;1098;p18"/>
            <p:cNvSpPr/>
            <p:nvPr/>
          </p:nvSpPr>
          <p:spPr>
            <a:xfrm rot="10800000" flipH="1">
              <a:off x="3994081" y="4763330"/>
              <a:ext cx="51317" cy="51317"/>
            </a:xfrm>
            <a:custGeom>
              <a:avLst/>
              <a:gdLst/>
              <a:ahLst/>
              <a:cxnLst/>
              <a:rect l="l" t="t" r="r" b="b"/>
              <a:pathLst>
                <a:path w="1710" h="1710" extrusionOk="0">
                  <a:moveTo>
                    <a:pt x="842" y="0"/>
                  </a:moveTo>
                  <a:cubicBezTo>
                    <a:pt x="381" y="0"/>
                    <a:pt x="1" y="380"/>
                    <a:pt x="1" y="841"/>
                  </a:cubicBezTo>
                  <a:cubicBezTo>
                    <a:pt x="1" y="1329"/>
                    <a:pt x="381" y="1709"/>
                    <a:pt x="842" y="1709"/>
                  </a:cubicBezTo>
                  <a:cubicBezTo>
                    <a:pt x="1330" y="1709"/>
                    <a:pt x="1710" y="1329"/>
                    <a:pt x="1710" y="841"/>
                  </a:cubicBezTo>
                  <a:cubicBezTo>
                    <a:pt x="1710" y="380"/>
                    <a:pt x="1330" y="0"/>
                    <a:pt x="8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99" name="Google Shape;1099;p18"/>
            <p:cNvSpPr/>
            <p:nvPr/>
          </p:nvSpPr>
          <p:spPr>
            <a:xfrm rot="10800000" flipH="1">
              <a:off x="3766185" y="5083207"/>
              <a:ext cx="51287" cy="50537"/>
            </a:xfrm>
            <a:custGeom>
              <a:avLst/>
              <a:gdLst/>
              <a:ahLst/>
              <a:cxnLst/>
              <a:rect l="l" t="t" r="r" b="b"/>
              <a:pathLst>
                <a:path w="1709" h="1684" extrusionOk="0">
                  <a:moveTo>
                    <a:pt x="841" y="1"/>
                  </a:moveTo>
                  <a:cubicBezTo>
                    <a:pt x="380" y="1"/>
                    <a:pt x="0" y="353"/>
                    <a:pt x="0" y="842"/>
                  </a:cubicBezTo>
                  <a:cubicBezTo>
                    <a:pt x="0" y="1288"/>
                    <a:pt x="356" y="1684"/>
                    <a:pt x="797" y="1684"/>
                  </a:cubicBezTo>
                  <a:cubicBezTo>
                    <a:pt x="812" y="1684"/>
                    <a:pt x="826" y="1683"/>
                    <a:pt x="841" y="1683"/>
                  </a:cubicBezTo>
                  <a:cubicBezTo>
                    <a:pt x="1329" y="1683"/>
                    <a:pt x="1709" y="1303"/>
                    <a:pt x="1709" y="842"/>
                  </a:cubicBezTo>
                  <a:cubicBezTo>
                    <a:pt x="1709" y="353"/>
                    <a:pt x="1329" y="1"/>
                    <a:pt x="8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00" name="Google Shape;1100;p18"/>
            <p:cNvSpPr/>
            <p:nvPr/>
          </p:nvSpPr>
          <p:spPr>
            <a:xfrm rot="10800000" flipH="1">
              <a:off x="3261405" y="5064017"/>
              <a:ext cx="51317" cy="51317"/>
            </a:xfrm>
            <a:custGeom>
              <a:avLst/>
              <a:gdLst/>
              <a:ahLst/>
              <a:cxnLst/>
              <a:rect l="l" t="t" r="r" b="b"/>
              <a:pathLst>
                <a:path w="1710" h="1710" extrusionOk="0">
                  <a:moveTo>
                    <a:pt x="841" y="1"/>
                  </a:moveTo>
                  <a:cubicBezTo>
                    <a:pt x="380" y="1"/>
                    <a:pt x="0" y="381"/>
                    <a:pt x="0" y="869"/>
                  </a:cubicBezTo>
                  <a:cubicBezTo>
                    <a:pt x="0" y="1330"/>
                    <a:pt x="380" y="1710"/>
                    <a:pt x="841" y="1710"/>
                  </a:cubicBezTo>
                  <a:cubicBezTo>
                    <a:pt x="1330" y="1710"/>
                    <a:pt x="1709" y="1330"/>
                    <a:pt x="1709" y="869"/>
                  </a:cubicBezTo>
                  <a:cubicBezTo>
                    <a:pt x="1709" y="381"/>
                    <a:pt x="1330" y="1"/>
                    <a:pt x="8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01" name="Google Shape;1101;p18"/>
            <p:cNvSpPr/>
            <p:nvPr/>
          </p:nvSpPr>
          <p:spPr>
            <a:xfrm rot="10800000" flipH="1">
              <a:off x="3261405" y="4982630"/>
              <a:ext cx="51317" cy="51287"/>
            </a:xfrm>
            <a:custGeom>
              <a:avLst/>
              <a:gdLst/>
              <a:ahLst/>
              <a:cxnLst/>
              <a:rect l="l" t="t" r="r" b="b"/>
              <a:pathLst>
                <a:path w="1710" h="1709" fill="none" extrusionOk="0">
                  <a:moveTo>
                    <a:pt x="1709" y="868"/>
                  </a:moveTo>
                  <a:cubicBezTo>
                    <a:pt x="1709" y="1329"/>
                    <a:pt x="1330" y="1709"/>
                    <a:pt x="841" y="1709"/>
                  </a:cubicBezTo>
                  <a:cubicBezTo>
                    <a:pt x="380" y="1709"/>
                    <a:pt x="0" y="1329"/>
                    <a:pt x="0" y="868"/>
                  </a:cubicBezTo>
                  <a:cubicBezTo>
                    <a:pt x="0" y="380"/>
                    <a:pt x="380" y="0"/>
                    <a:pt x="841" y="0"/>
                  </a:cubicBezTo>
                  <a:cubicBezTo>
                    <a:pt x="1330" y="0"/>
                    <a:pt x="1709" y="380"/>
                    <a:pt x="1709" y="868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02" name="Google Shape;1102;p18"/>
            <p:cNvSpPr/>
            <p:nvPr/>
          </p:nvSpPr>
          <p:spPr>
            <a:xfrm rot="10800000" flipH="1">
              <a:off x="3268870" y="4902023"/>
              <a:ext cx="51317" cy="51317"/>
            </a:xfrm>
            <a:custGeom>
              <a:avLst/>
              <a:gdLst/>
              <a:ahLst/>
              <a:cxnLst/>
              <a:rect l="l" t="t" r="r" b="b"/>
              <a:pathLst>
                <a:path w="1710" h="1710" fill="none" extrusionOk="0">
                  <a:moveTo>
                    <a:pt x="1709" y="841"/>
                  </a:moveTo>
                  <a:cubicBezTo>
                    <a:pt x="1709" y="1329"/>
                    <a:pt x="1330" y="1709"/>
                    <a:pt x="841" y="1709"/>
                  </a:cubicBezTo>
                  <a:cubicBezTo>
                    <a:pt x="380" y="1709"/>
                    <a:pt x="0" y="1329"/>
                    <a:pt x="0" y="841"/>
                  </a:cubicBezTo>
                  <a:cubicBezTo>
                    <a:pt x="0" y="380"/>
                    <a:pt x="380" y="0"/>
                    <a:pt x="841" y="0"/>
                  </a:cubicBezTo>
                  <a:cubicBezTo>
                    <a:pt x="1330" y="0"/>
                    <a:pt x="1709" y="380"/>
                    <a:pt x="1709" y="841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03" name="Google Shape;1103;p18"/>
            <p:cNvSpPr/>
            <p:nvPr/>
          </p:nvSpPr>
          <p:spPr>
            <a:xfrm rot="10800000" flipH="1">
              <a:off x="2858491" y="4868220"/>
              <a:ext cx="30" cy="660970"/>
            </a:xfrm>
            <a:custGeom>
              <a:avLst/>
              <a:gdLst/>
              <a:ahLst/>
              <a:cxnLst/>
              <a:rect l="l" t="t" r="r" b="b"/>
              <a:pathLst>
                <a:path w="1" h="22025" fill="none" extrusionOk="0">
                  <a:moveTo>
                    <a:pt x="0" y="22025"/>
                  </a:moveTo>
                  <a:lnTo>
                    <a:pt x="0" y="0"/>
                  </a:lnTo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04" name="Google Shape;1104;p18"/>
            <p:cNvSpPr/>
            <p:nvPr/>
          </p:nvSpPr>
          <p:spPr>
            <a:xfrm rot="10800000" flipH="1">
              <a:off x="3032811" y="4838552"/>
              <a:ext cx="51317" cy="50477"/>
            </a:xfrm>
            <a:custGeom>
              <a:avLst/>
              <a:gdLst/>
              <a:ahLst/>
              <a:cxnLst/>
              <a:rect l="l" t="t" r="r" b="b"/>
              <a:pathLst>
                <a:path w="1710" h="1682" extrusionOk="0">
                  <a:moveTo>
                    <a:pt x="841" y="0"/>
                  </a:moveTo>
                  <a:cubicBezTo>
                    <a:pt x="380" y="0"/>
                    <a:pt x="1" y="380"/>
                    <a:pt x="1" y="841"/>
                  </a:cubicBezTo>
                  <a:cubicBezTo>
                    <a:pt x="1" y="1329"/>
                    <a:pt x="407" y="1682"/>
                    <a:pt x="841" y="1682"/>
                  </a:cubicBezTo>
                  <a:cubicBezTo>
                    <a:pt x="1330" y="1682"/>
                    <a:pt x="1709" y="1329"/>
                    <a:pt x="1709" y="841"/>
                  </a:cubicBezTo>
                  <a:cubicBezTo>
                    <a:pt x="1709" y="380"/>
                    <a:pt x="1330" y="0"/>
                    <a:pt x="8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05" name="Google Shape;1105;p18"/>
            <p:cNvSpPr/>
            <p:nvPr/>
          </p:nvSpPr>
          <p:spPr>
            <a:xfrm rot="10800000" flipH="1">
              <a:off x="3072695" y="4881677"/>
              <a:ext cx="65962" cy="506329"/>
            </a:xfrm>
            <a:custGeom>
              <a:avLst/>
              <a:gdLst/>
              <a:ahLst/>
              <a:cxnLst/>
              <a:rect l="l" t="t" r="r" b="b"/>
              <a:pathLst>
                <a:path w="2198" h="16872" fill="none" extrusionOk="0">
                  <a:moveTo>
                    <a:pt x="1" y="16871"/>
                  </a:moveTo>
                  <a:lnTo>
                    <a:pt x="2198" y="14701"/>
                  </a:lnTo>
                  <a:lnTo>
                    <a:pt x="2198" y="0"/>
                  </a:lnTo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06" name="Google Shape;1106;p18"/>
            <p:cNvSpPr/>
            <p:nvPr/>
          </p:nvSpPr>
          <p:spPr>
            <a:xfrm rot="10800000" flipH="1">
              <a:off x="2946533" y="4784509"/>
              <a:ext cx="70854" cy="490033"/>
            </a:xfrm>
            <a:custGeom>
              <a:avLst/>
              <a:gdLst/>
              <a:ahLst/>
              <a:cxnLst/>
              <a:rect l="l" t="t" r="r" b="b"/>
              <a:pathLst>
                <a:path w="2361" h="16329" fill="none" extrusionOk="0">
                  <a:moveTo>
                    <a:pt x="2360" y="16329"/>
                  </a:moveTo>
                  <a:lnTo>
                    <a:pt x="0" y="13942"/>
                  </a:lnTo>
                  <a:lnTo>
                    <a:pt x="0" y="0"/>
                  </a:lnTo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07" name="Google Shape;1107;p18"/>
            <p:cNvSpPr/>
            <p:nvPr/>
          </p:nvSpPr>
          <p:spPr>
            <a:xfrm rot="10800000" flipH="1">
              <a:off x="3320157" y="4826823"/>
              <a:ext cx="83038" cy="564128"/>
            </a:xfrm>
            <a:custGeom>
              <a:avLst/>
              <a:gdLst/>
              <a:ahLst/>
              <a:cxnLst/>
              <a:rect l="l" t="t" r="r" b="b"/>
              <a:pathLst>
                <a:path w="2767" h="18798" fill="none" extrusionOk="0">
                  <a:moveTo>
                    <a:pt x="0" y="18797"/>
                  </a:moveTo>
                  <a:lnTo>
                    <a:pt x="2767" y="16003"/>
                  </a:lnTo>
                  <a:lnTo>
                    <a:pt x="2767" y="0"/>
                  </a:lnTo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08" name="Google Shape;1108;p18"/>
            <p:cNvSpPr/>
            <p:nvPr/>
          </p:nvSpPr>
          <p:spPr>
            <a:xfrm rot="10800000" flipH="1">
              <a:off x="3555080" y="4964767"/>
              <a:ext cx="55368" cy="730984"/>
            </a:xfrm>
            <a:custGeom>
              <a:avLst/>
              <a:gdLst/>
              <a:ahLst/>
              <a:cxnLst/>
              <a:rect l="l" t="t" r="r" b="b"/>
              <a:pathLst>
                <a:path w="1845" h="24358" fill="none" extrusionOk="0">
                  <a:moveTo>
                    <a:pt x="0" y="24358"/>
                  </a:moveTo>
                  <a:lnTo>
                    <a:pt x="1845" y="22486"/>
                  </a:lnTo>
                  <a:lnTo>
                    <a:pt x="1845" y="0"/>
                  </a:lnTo>
                </a:path>
              </a:pathLst>
            </a:custGeom>
            <a:noFill/>
            <a:ln w="8825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09" name="Google Shape;1109;p18"/>
            <p:cNvSpPr/>
            <p:nvPr/>
          </p:nvSpPr>
          <p:spPr>
            <a:xfrm rot="10800000" flipH="1">
              <a:off x="3932231" y="4809726"/>
              <a:ext cx="69203" cy="485982"/>
            </a:xfrm>
            <a:custGeom>
              <a:avLst/>
              <a:gdLst/>
              <a:ahLst/>
              <a:cxnLst/>
              <a:rect l="l" t="t" r="r" b="b"/>
              <a:pathLst>
                <a:path w="2306" h="16194" fill="none" extrusionOk="0">
                  <a:moveTo>
                    <a:pt x="2306" y="16193"/>
                  </a:moveTo>
                  <a:lnTo>
                    <a:pt x="0" y="13888"/>
                  </a:lnTo>
                  <a:lnTo>
                    <a:pt x="0" y="0"/>
                  </a:lnTo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10" name="Google Shape;1110;p18"/>
            <p:cNvSpPr/>
            <p:nvPr/>
          </p:nvSpPr>
          <p:spPr>
            <a:xfrm rot="10800000" flipH="1">
              <a:off x="3748269" y="4932647"/>
              <a:ext cx="110737" cy="363061"/>
            </a:xfrm>
            <a:custGeom>
              <a:avLst/>
              <a:gdLst/>
              <a:ahLst/>
              <a:cxnLst/>
              <a:rect l="l" t="t" r="r" b="b"/>
              <a:pathLst>
                <a:path w="3690" h="12098" fill="none" extrusionOk="0">
                  <a:moveTo>
                    <a:pt x="0" y="12097"/>
                  </a:moveTo>
                  <a:lnTo>
                    <a:pt x="3689" y="8436"/>
                  </a:lnTo>
                  <a:lnTo>
                    <a:pt x="3689" y="0"/>
                  </a:lnTo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11" name="Google Shape;1111;p18"/>
            <p:cNvSpPr/>
            <p:nvPr/>
          </p:nvSpPr>
          <p:spPr>
            <a:xfrm rot="10800000" flipH="1">
              <a:off x="3791424" y="5139386"/>
              <a:ext cx="30" cy="138436"/>
            </a:xfrm>
            <a:custGeom>
              <a:avLst/>
              <a:gdLst/>
              <a:ahLst/>
              <a:cxnLst/>
              <a:rect l="l" t="t" r="r" b="b"/>
              <a:pathLst>
                <a:path w="1" h="4613" fill="none" extrusionOk="0">
                  <a:moveTo>
                    <a:pt x="0" y="4612"/>
                  </a:moveTo>
                  <a:lnTo>
                    <a:pt x="0" y="1"/>
                  </a:lnTo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12" name="Google Shape;1112;p18"/>
            <p:cNvSpPr/>
            <p:nvPr/>
          </p:nvSpPr>
          <p:spPr>
            <a:xfrm rot="10800000" flipH="1">
              <a:off x="4198369" y="5151088"/>
              <a:ext cx="47266" cy="138406"/>
            </a:xfrm>
            <a:custGeom>
              <a:avLst/>
              <a:gdLst/>
              <a:ahLst/>
              <a:cxnLst/>
              <a:rect l="l" t="t" r="r" b="b"/>
              <a:pathLst>
                <a:path w="1575" h="4612" fill="none" extrusionOk="0">
                  <a:moveTo>
                    <a:pt x="1574" y="4612"/>
                  </a:moveTo>
                  <a:lnTo>
                    <a:pt x="1" y="3039"/>
                  </a:lnTo>
                  <a:lnTo>
                    <a:pt x="1" y="1"/>
                  </a:lnTo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13" name="Google Shape;1113;p18"/>
            <p:cNvSpPr/>
            <p:nvPr/>
          </p:nvSpPr>
          <p:spPr>
            <a:xfrm rot="10800000" flipH="1">
              <a:off x="4099896" y="5029519"/>
              <a:ext cx="30" cy="266189"/>
            </a:xfrm>
            <a:custGeom>
              <a:avLst/>
              <a:gdLst/>
              <a:ahLst/>
              <a:cxnLst/>
              <a:rect l="l" t="t" r="r" b="b"/>
              <a:pathLst>
                <a:path w="1" h="8870" fill="none" extrusionOk="0">
                  <a:moveTo>
                    <a:pt x="1" y="8870"/>
                  </a:moveTo>
                  <a:lnTo>
                    <a:pt x="1" y="0"/>
                  </a:lnTo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114" name="Google Shape;1114;p18"/>
          <p:cNvSpPr/>
          <p:nvPr/>
        </p:nvSpPr>
        <p:spPr>
          <a:xfrm rot="10800000">
            <a:off x="11768286" y="4432527"/>
            <a:ext cx="135725" cy="135725"/>
          </a:xfrm>
          <a:custGeom>
            <a:avLst/>
            <a:gdLst/>
            <a:ahLst/>
            <a:cxnLst/>
            <a:rect l="l" t="t" r="r" b="b"/>
            <a:pathLst>
              <a:path w="3392" h="3392" extrusionOk="0">
                <a:moveTo>
                  <a:pt x="1710" y="1"/>
                </a:moveTo>
                <a:cubicBezTo>
                  <a:pt x="787" y="1"/>
                  <a:pt x="1" y="733"/>
                  <a:pt x="1" y="1682"/>
                </a:cubicBezTo>
                <a:cubicBezTo>
                  <a:pt x="1" y="2642"/>
                  <a:pt x="760" y="3392"/>
                  <a:pt x="1662" y="3392"/>
                </a:cubicBezTo>
                <a:cubicBezTo>
                  <a:pt x="1678" y="3392"/>
                  <a:pt x="1694" y="3391"/>
                  <a:pt x="1710" y="3391"/>
                </a:cubicBezTo>
                <a:cubicBezTo>
                  <a:pt x="2605" y="3391"/>
                  <a:pt x="3391" y="2659"/>
                  <a:pt x="3391" y="1682"/>
                </a:cubicBezTo>
                <a:cubicBezTo>
                  <a:pt x="3391" y="787"/>
                  <a:pt x="2659" y="1"/>
                  <a:pt x="171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15" name="Google Shape;1115;p18"/>
          <p:cNvSpPr/>
          <p:nvPr/>
        </p:nvSpPr>
        <p:spPr>
          <a:xfrm rot="10800000">
            <a:off x="11768276" y="5733968"/>
            <a:ext cx="135725" cy="135685"/>
          </a:xfrm>
          <a:custGeom>
            <a:avLst/>
            <a:gdLst/>
            <a:ahLst/>
            <a:cxnLst/>
            <a:rect l="l" t="t" r="r" b="b"/>
            <a:pathLst>
              <a:path w="3392" h="3391" extrusionOk="0">
                <a:moveTo>
                  <a:pt x="1682" y="0"/>
                </a:moveTo>
                <a:cubicBezTo>
                  <a:pt x="787" y="0"/>
                  <a:pt x="1" y="733"/>
                  <a:pt x="1" y="1682"/>
                </a:cubicBezTo>
                <a:cubicBezTo>
                  <a:pt x="1" y="2631"/>
                  <a:pt x="733" y="3391"/>
                  <a:pt x="1682" y="3391"/>
                </a:cubicBezTo>
                <a:cubicBezTo>
                  <a:pt x="2605" y="3391"/>
                  <a:pt x="3391" y="2604"/>
                  <a:pt x="3391" y="1682"/>
                </a:cubicBezTo>
                <a:cubicBezTo>
                  <a:pt x="3391" y="760"/>
                  <a:pt x="2632" y="0"/>
                  <a:pt x="168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16" name="Google Shape;1116;p18"/>
          <p:cNvSpPr/>
          <p:nvPr/>
        </p:nvSpPr>
        <p:spPr>
          <a:xfrm rot="10800000">
            <a:off x="10731820" y="6076795"/>
            <a:ext cx="135685" cy="135725"/>
          </a:xfrm>
          <a:custGeom>
            <a:avLst/>
            <a:gdLst/>
            <a:ahLst/>
            <a:cxnLst/>
            <a:rect l="l" t="t" r="r" b="b"/>
            <a:pathLst>
              <a:path w="3391" h="3392" extrusionOk="0">
                <a:moveTo>
                  <a:pt x="1709" y="1"/>
                </a:moveTo>
                <a:cubicBezTo>
                  <a:pt x="787" y="1"/>
                  <a:pt x="0" y="733"/>
                  <a:pt x="0" y="1683"/>
                </a:cubicBezTo>
                <a:cubicBezTo>
                  <a:pt x="0" y="2659"/>
                  <a:pt x="760" y="3391"/>
                  <a:pt x="1709" y="3391"/>
                </a:cubicBezTo>
                <a:cubicBezTo>
                  <a:pt x="2604" y="3391"/>
                  <a:pt x="3391" y="2659"/>
                  <a:pt x="3391" y="1683"/>
                </a:cubicBezTo>
                <a:cubicBezTo>
                  <a:pt x="3391" y="788"/>
                  <a:pt x="2658" y="1"/>
                  <a:pt x="170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17" name="Google Shape;1117;p18"/>
          <p:cNvSpPr/>
          <p:nvPr/>
        </p:nvSpPr>
        <p:spPr>
          <a:xfrm rot="10800000">
            <a:off x="6028151" y="6518364"/>
            <a:ext cx="135685" cy="135685"/>
          </a:xfrm>
          <a:custGeom>
            <a:avLst/>
            <a:gdLst/>
            <a:ahLst/>
            <a:cxnLst/>
            <a:rect l="l" t="t" r="r" b="b"/>
            <a:pathLst>
              <a:path w="3391" h="3391" fill="none" extrusionOk="0">
                <a:moveTo>
                  <a:pt x="0" y="1709"/>
                </a:moveTo>
                <a:cubicBezTo>
                  <a:pt x="0" y="760"/>
                  <a:pt x="787" y="0"/>
                  <a:pt x="1709" y="0"/>
                </a:cubicBezTo>
                <a:cubicBezTo>
                  <a:pt x="2658" y="0"/>
                  <a:pt x="3391" y="787"/>
                  <a:pt x="3391" y="1709"/>
                </a:cubicBezTo>
                <a:cubicBezTo>
                  <a:pt x="3391" y="2658"/>
                  <a:pt x="2604" y="3391"/>
                  <a:pt x="1709" y="3391"/>
                </a:cubicBezTo>
                <a:cubicBezTo>
                  <a:pt x="787" y="3391"/>
                  <a:pt x="0" y="2658"/>
                  <a:pt x="0" y="1709"/>
                </a:cubicBezTo>
                <a:close/>
              </a:path>
            </a:pathLst>
          </a:custGeom>
          <a:noFill/>
          <a:ln w="8825" cap="flat" cmpd="sng">
            <a:solidFill>
              <a:schemeClr val="lt2"/>
            </a:solidFill>
            <a:prstDash val="solid"/>
            <a:miter lim="27123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18" name="Google Shape;1118;p18"/>
          <p:cNvSpPr/>
          <p:nvPr/>
        </p:nvSpPr>
        <p:spPr>
          <a:xfrm rot="10800000">
            <a:off x="9167862" y="6518354"/>
            <a:ext cx="68423" cy="67343"/>
          </a:xfrm>
          <a:custGeom>
            <a:avLst/>
            <a:gdLst/>
            <a:ahLst/>
            <a:cxnLst/>
            <a:rect l="l" t="t" r="r" b="b"/>
            <a:pathLst>
              <a:path w="1710" h="1683" fill="none" extrusionOk="0">
                <a:moveTo>
                  <a:pt x="1" y="842"/>
                </a:moveTo>
                <a:cubicBezTo>
                  <a:pt x="1" y="381"/>
                  <a:pt x="381" y="1"/>
                  <a:pt x="869" y="1"/>
                </a:cubicBezTo>
                <a:cubicBezTo>
                  <a:pt x="1330" y="1"/>
                  <a:pt x="1710" y="381"/>
                  <a:pt x="1710" y="842"/>
                </a:cubicBezTo>
                <a:cubicBezTo>
                  <a:pt x="1710" y="1330"/>
                  <a:pt x="1330" y="1682"/>
                  <a:pt x="869" y="1682"/>
                </a:cubicBezTo>
                <a:cubicBezTo>
                  <a:pt x="381" y="1682"/>
                  <a:pt x="1" y="1330"/>
                  <a:pt x="1" y="842"/>
                </a:cubicBezTo>
                <a:close/>
              </a:path>
            </a:pathLst>
          </a:custGeom>
          <a:noFill/>
          <a:ln w="8825" cap="flat" cmpd="sng">
            <a:solidFill>
              <a:schemeClr val="accent1"/>
            </a:solidFill>
            <a:prstDash val="solid"/>
            <a:miter lim="27123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19" name="Google Shape;1119;p18"/>
          <p:cNvSpPr/>
          <p:nvPr/>
        </p:nvSpPr>
        <p:spPr>
          <a:xfrm rot="10800000">
            <a:off x="413343" y="6009435"/>
            <a:ext cx="135725" cy="135685"/>
          </a:xfrm>
          <a:custGeom>
            <a:avLst/>
            <a:gdLst/>
            <a:ahLst/>
            <a:cxnLst/>
            <a:rect l="l" t="t" r="r" b="b"/>
            <a:pathLst>
              <a:path w="3392" h="3391" extrusionOk="0">
                <a:moveTo>
                  <a:pt x="1682" y="0"/>
                </a:moveTo>
                <a:cubicBezTo>
                  <a:pt x="787" y="0"/>
                  <a:pt x="1" y="733"/>
                  <a:pt x="1" y="1682"/>
                </a:cubicBezTo>
                <a:cubicBezTo>
                  <a:pt x="1" y="2631"/>
                  <a:pt x="733" y="3391"/>
                  <a:pt x="1682" y="3391"/>
                </a:cubicBezTo>
                <a:cubicBezTo>
                  <a:pt x="2605" y="3391"/>
                  <a:pt x="3391" y="2604"/>
                  <a:pt x="3391" y="1682"/>
                </a:cubicBezTo>
                <a:cubicBezTo>
                  <a:pt x="3391" y="760"/>
                  <a:pt x="2632" y="0"/>
                  <a:pt x="168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20" name="Google Shape;1120;p18"/>
          <p:cNvSpPr/>
          <p:nvPr/>
        </p:nvSpPr>
        <p:spPr>
          <a:xfrm rot="10800000">
            <a:off x="260129" y="4065521"/>
            <a:ext cx="68423" cy="67343"/>
          </a:xfrm>
          <a:custGeom>
            <a:avLst/>
            <a:gdLst/>
            <a:ahLst/>
            <a:cxnLst/>
            <a:rect l="l" t="t" r="r" b="b"/>
            <a:pathLst>
              <a:path w="1710" h="1683" fill="none" extrusionOk="0">
                <a:moveTo>
                  <a:pt x="1" y="842"/>
                </a:moveTo>
                <a:cubicBezTo>
                  <a:pt x="1" y="381"/>
                  <a:pt x="381" y="1"/>
                  <a:pt x="869" y="1"/>
                </a:cubicBezTo>
                <a:cubicBezTo>
                  <a:pt x="1330" y="1"/>
                  <a:pt x="1710" y="381"/>
                  <a:pt x="1710" y="842"/>
                </a:cubicBezTo>
                <a:cubicBezTo>
                  <a:pt x="1710" y="1330"/>
                  <a:pt x="1330" y="1682"/>
                  <a:pt x="869" y="1682"/>
                </a:cubicBezTo>
                <a:cubicBezTo>
                  <a:pt x="381" y="1682"/>
                  <a:pt x="1" y="1330"/>
                  <a:pt x="1" y="842"/>
                </a:cubicBezTo>
                <a:close/>
              </a:path>
            </a:pathLst>
          </a:custGeom>
          <a:noFill/>
          <a:ln w="8825" cap="flat" cmpd="sng">
            <a:solidFill>
              <a:schemeClr val="accent1"/>
            </a:solidFill>
            <a:prstDash val="solid"/>
            <a:miter lim="27123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21" name="Google Shape;1121;p18"/>
          <p:cNvSpPr/>
          <p:nvPr/>
        </p:nvSpPr>
        <p:spPr>
          <a:xfrm rot="10800000">
            <a:off x="10030987" y="179562"/>
            <a:ext cx="135685" cy="135725"/>
          </a:xfrm>
          <a:custGeom>
            <a:avLst/>
            <a:gdLst/>
            <a:ahLst/>
            <a:cxnLst/>
            <a:rect l="l" t="t" r="r" b="b"/>
            <a:pathLst>
              <a:path w="3391" h="3392" extrusionOk="0">
                <a:moveTo>
                  <a:pt x="1709" y="1"/>
                </a:moveTo>
                <a:cubicBezTo>
                  <a:pt x="787" y="1"/>
                  <a:pt x="0" y="733"/>
                  <a:pt x="0" y="1683"/>
                </a:cubicBezTo>
                <a:cubicBezTo>
                  <a:pt x="0" y="2659"/>
                  <a:pt x="760" y="3391"/>
                  <a:pt x="1709" y="3391"/>
                </a:cubicBezTo>
                <a:cubicBezTo>
                  <a:pt x="2604" y="3391"/>
                  <a:pt x="3391" y="2659"/>
                  <a:pt x="3391" y="1683"/>
                </a:cubicBezTo>
                <a:cubicBezTo>
                  <a:pt x="3391" y="788"/>
                  <a:pt x="2658" y="1"/>
                  <a:pt x="170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22" name="Google Shape;1122;p18"/>
          <p:cNvSpPr txBox="1">
            <a:spLocks noGrp="1"/>
          </p:cNvSpPr>
          <p:nvPr>
            <p:ph type="title"/>
          </p:nvPr>
        </p:nvSpPr>
        <p:spPr>
          <a:xfrm>
            <a:off x="2514195" y="2199251"/>
            <a:ext cx="3295200" cy="48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1123" name="Google Shape;1123;p18"/>
          <p:cNvSpPr txBox="1">
            <a:spLocks noGrp="1"/>
          </p:cNvSpPr>
          <p:nvPr>
            <p:ph type="subTitle" idx="1"/>
          </p:nvPr>
        </p:nvSpPr>
        <p:spPr>
          <a:xfrm>
            <a:off x="2514181" y="2665284"/>
            <a:ext cx="3295200" cy="6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124" name="Google Shape;1124;p18"/>
          <p:cNvSpPr txBox="1">
            <a:spLocks noGrp="1"/>
          </p:cNvSpPr>
          <p:nvPr>
            <p:ph type="title" idx="2"/>
          </p:nvPr>
        </p:nvSpPr>
        <p:spPr>
          <a:xfrm>
            <a:off x="7694420" y="2199251"/>
            <a:ext cx="3295200" cy="48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1125" name="Google Shape;1125;p18"/>
          <p:cNvSpPr txBox="1">
            <a:spLocks noGrp="1"/>
          </p:cNvSpPr>
          <p:nvPr>
            <p:ph type="subTitle" idx="3"/>
          </p:nvPr>
        </p:nvSpPr>
        <p:spPr>
          <a:xfrm>
            <a:off x="7694409" y="2665284"/>
            <a:ext cx="3295200" cy="6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126" name="Google Shape;1126;p18"/>
          <p:cNvSpPr txBox="1">
            <a:spLocks noGrp="1"/>
          </p:cNvSpPr>
          <p:nvPr>
            <p:ph type="title" idx="4"/>
          </p:nvPr>
        </p:nvSpPr>
        <p:spPr>
          <a:xfrm>
            <a:off x="2514167" y="4307067"/>
            <a:ext cx="3295200" cy="48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1127" name="Google Shape;1127;p18"/>
          <p:cNvSpPr txBox="1">
            <a:spLocks noGrp="1"/>
          </p:cNvSpPr>
          <p:nvPr>
            <p:ph type="subTitle" idx="5"/>
          </p:nvPr>
        </p:nvSpPr>
        <p:spPr>
          <a:xfrm>
            <a:off x="2514167" y="4773000"/>
            <a:ext cx="3295200" cy="6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128" name="Google Shape;1128;p18"/>
          <p:cNvSpPr txBox="1">
            <a:spLocks noGrp="1"/>
          </p:cNvSpPr>
          <p:nvPr>
            <p:ph type="title" idx="6"/>
          </p:nvPr>
        </p:nvSpPr>
        <p:spPr>
          <a:xfrm>
            <a:off x="7694389" y="4307067"/>
            <a:ext cx="3295200" cy="48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1129" name="Google Shape;1129;p18"/>
          <p:cNvSpPr txBox="1">
            <a:spLocks noGrp="1"/>
          </p:cNvSpPr>
          <p:nvPr>
            <p:ph type="subTitle" idx="7"/>
          </p:nvPr>
        </p:nvSpPr>
        <p:spPr>
          <a:xfrm>
            <a:off x="7694395" y="4773000"/>
            <a:ext cx="3295200" cy="6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130" name="Google Shape;1130;p18"/>
          <p:cNvSpPr txBox="1">
            <a:spLocks noGrp="1"/>
          </p:cNvSpPr>
          <p:nvPr>
            <p:ph type="title" idx="8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46343273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1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2" name="Google Shape;1132;p19"/>
          <p:cNvSpPr/>
          <p:nvPr/>
        </p:nvSpPr>
        <p:spPr>
          <a:xfrm>
            <a:off x="260128" y="1823830"/>
            <a:ext cx="135725" cy="135725"/>
          </a:xfrm>
          <a:custGeom>
            <a:avLst/>
            <a:gdLst/>
            <a:ahLst/>
            <a:cxnLst/>
            <a:rect l="l" t="t" r="r" b="b"/>
            <a:pathLst>
              <a:path w="3392" h="3392" extrusionOk="0">
                <a:moveTo>
                  <a:pt x="1710" y="1"/>
                </a:moveTo>
                <a:cubicBezTo>
                  <a:pt x="787" y="1"/>
                  <a:pt x="1" y="733"/>
                  <a:pt x="1" y="1682"/>
                </a:cubicBezTo>
                <a:cubicBezTo>
                  <a:pt x="1" y="2642"/>
                  <a:pt x="760" y="3392"/>
                  <a:pt x="1662" y="3392"/>
                </a:cubicBezTo>
                <a:cubicBezTo>
                  <a:pt x="1678" y="3392"/>
                  <a:pt x="1694" y="3391"/>
                  <a:pt x="1710" y="3391"/>
                </a:cubicBezTo>
                <a:cubicBezTo>
                  <a:pt x="2605" y="3391"/>
                  <a:pt x="3391" y="2659"/>
                  <a:pt x="3391" y="1682"/>
                </a:cubicBezTo>
                <a:cubicBezTo>
                  <a:pt x="3391" y="787"/>
                  <a:pt x="2659" y="1"/>
                  <a:pt x="171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33" name="Google Shape;1133;p19"/>
          <p:cNvSpPr/>
          <p:nvPr/>
        </p:nvSpPr>
        <p:spPr>
          <a:xfrm>
            <a:off x="260136" y="522428"/>
            <a:ext cx="135725" cy="135685"/>
          </a:xfrm>
          <a:custGeom>
            <a:avLst/>
            <a:gdLst/>
            <a:ahLst/>
            <a:cxnLst/>
            <a:rect l="l" t="t" r="r" b="b"/>
            <a:pathLst>
              <a:path w="3392" h="3391" extrusionOk="0">
                <a:moveTo>
                  <a:pt x="1682" y="0"/>
                </a:moveTo>
                <a:cubicBezTo>
                  <a:pt x="787" y="0"/>
                  <a:pt x="1" y="733"/>
                  <a:pt x="1" y="1682"/>
                </a:cubicBezTo>
                <a:cubicBezTo>
                  <a:pt x="1" y="2631"/>
                  <a:pt x="733" y="3391"/>
                  <a:pt x="1682" y="3391"/>
                </a:cubicBezTo>
                <a:cubicBezTo>
                  <a:pt x="2605" y="3391"/>
                  <a:pt x="3391" y="2604"/>
                  <a:pt x="3391" y="1682"/>
                </a:cubicBezTo>
                <a:cubicBezTo>
                  <a:pt x="3391" y="760"/>
                  <a:pt x="2632" y="0"/>
                  <a:pt x="168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34" name="Google Shape;1134;p19"/>
          <p:cNvSpPr/>
          <p:nvPr/>
        </p:nvSpPr>
        <p:spPr>
          <a:xfrm>
            <a:off x="1296634" y="179562"/>
            <a:ext cx="135685" cy="135725"/>
          </a:xfrm>
          <a:custGeom>
            <a:avLst/>
            <a:gdLst/>
            <a:ahLst/>
            <a:cxnLst/>
            <a:rect l="l" t="t" r="r" b="b"/>
            <a:pathLst>
              <a:path w="3391" h="3392" extrusionOk="0">
                <a:moveTo>
                  <a:pt x="1709" y="1"/>
                </a:moveTo>
                <a:cubicBezTo>
                  <a:pt x="787" y="1"/>
                  <a:pt x="0" y="733"/>
                  <a:pt x="0" y="1683"/>
                </a:cubicBezTo>
                <a:cubicBezTo>
                  <a:pt x="0" y="2659"/>
                  <a:pt x="760" y="3391"/>
                  <a:pt x="1709" y="3391"/>
                </a:cubicBezTo>
                <a:cubicBezTo>
                  <a:pt x="2604" y="3391"/>
                  <a:pt x="3391" y="2659"/>
                  <a:pt x="3391" y="1683"/>
                </a:cubicBezTo>
                <a:cubicBezTo>
                  <a:pt x="3391" y="788"/>
                  <a:pt x="2658" y="1"/>
                  <a:pt x="170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35" name="Google Shape;1135;p19"/>
          <p:cNvSpPr/>
          <p:nvPr/>
        </p:nvSpPr>
        <p:spPr>
          <a:xfrm>
            <a:off x="685119" y="3845332"/>
            <a:ext cx="135685" cy="135685"/>
          </a:xfrm>
          <a:custGeom>
            <a:avLst/>
            <a:gdLst/>
            <a:ahLst/>
            <a:cxnLst/>
            <a:rect l="l" t="t" r="r" b="b"/>
            <a:pathLst>
              <a:path w="3391" h="3391" fill="none" extrusionOk="0">
                <a:moveTo>
                  <a:pt x="0" y="1709"/>
                </a:moveTo>
                <a:cubicBezTo>
                  <a:pt x="0" y="760"/>
                  <a:pt x="787" y="0"/>
                  <a:pt x="1709" y="0"/>
                </a:cubicBezTo>
                <a:cubicBezTo>
                  <a:pt x="2658" y="0"/>
                  <a:pt x="3391" y="787"/>
                  <a:pt x="3391" y="1709"/>
                </a:cubicBezTo>
                <a:cubicBezTo>
                  <a:pt x="3391" y="2658"/>
                  <a:pt x="2604" y="3391"/>
                  <a:pt x="1709" y="3391"/>
                </a:cubicBezTo>
                <a:cubicBezTo>
                  <a:pt x="787" y="3391"/>
                  <a:pt x="0" y="2658"/>
                  <a:pt x="0" y="1709"/>
                </a:cubicBezTo>
                <a:close/>
              </a:path>
            </a:pathLst>
          </a:custGeom>
          <a:noFill/>
          <a:ln w="8825" cap="flat" cmpd="sng">
            <a:solidFill>
              <a:schemeClr val="accent1"/>
            </a:solidFill>
            <a:prstDash val="solid"/>
            <a:miter lim="27123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36" name="Google Shape;1136;p19"/>
          <p:cNvSpPr/>
          <p:nvPr/>
        </p:nvSpPr>
        <p:spPr>
          <a:xfrm>
            <a:off x="2282789" y="315286"/>
            <a:ext cx="68423" cy="67343"/>
          </a:xfrm>
          <a:custGeom>
            <a:avLst/>
            <a:gdLst/>
            <a:ahLst/>
            <a:cxnLst/>
            <a:rect l="l" t="t" r="r" b="b"/>
            <a:pathLst>
              <a:path w="1710" h="1683" fill="none" extrusionOk="0">
                <a:moveTo>
                  <a:pt x="1" y="842"/>
                </a:moveTo>
                <a:cubicBezTo>
                  <a:pt x="1" y="381"/>
                  <a:pt x="381" y="1"/>
                  <a:pt x="869" y="1"/>
                </a:cubicBezTo>
                <a:cubicBezTo>
                  <a:pt x="1330" y="1"/>
                  <a:pt x="1710" y="381"/>
                  <a:pt x="1710" y="842"/>
                </a:cubicBezTo>
                <a:cubicBezTo>
                  <a:pt x="1710" y="1330"/>
                  <a:pt x="1330" y="1682"/>
                  <a:pt x="869" y="1682"/>
                </a:cubicBezTo>
                <a:cubicBezTo>
                  <a:pt x="381" y="1682"/>
                  <a:pt x="1" y="1330"/>
                  <a:pt x="1" y="842"/>
                </a:cubicBezTo>
                <a:close/>
              </a:path>
            </a:pathLst>
          </a:custGeom>
          <a:noFill/>
          <a:ln w="8825" cap="flat" cmpd="sng">
            <a:solidFill>
              <a:schemeClr val="accent1"/>
            </a:solidFill>
            <a:prstDash val="solid"/>
            <a:miter lim="27123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37" name="Google Shape;1137;p19"/>
          <p:cNvSpPr/>
          <p:nvPr/>
        </p:nvSpPr>
        <p:spPr>
          <a:xfrm>
            <a:off x="11615070" y="246962"/>
            <a:ext cx="135725" cy="135685"/>
          </a:xfrm>
          <a:custGeom>
            <a:avLst/>
            <a:gdLst/>
            <a:ahLst/>
            <a:cxnLst/>
            <a:rect l="l" t="t" r="r" b="b"/>
            <a:pathLst>
              <a:path w="3392" h="3391" extrusionOk="0">
                <a:moveTo>
                  <a:pt x="1682" y="0"/>
                </a:moveTo>
                <a:cubicBezTo>
                  <a:pt x="787" y="0"/>
                  <a:pt x="1" y="733"/>
                  <a:pt x="1" y="1682"/>
                </a:cubicBezTo>
                <a:cubicBezTo>
                  <a:pt x="1" y="2631"/>
                  <a:pt x="733" y="3391"/>
                  <a:pt x="1682" y="3391"/>
                </a:cubicBezTo>
                <a:cubicBezTo>
                  <a:pt x="2605" y="3391"/>
                  <a:pt x="3391" y="2604"/>
                  <a:pt x="3391" y="1682"/>
                </a:cubicBezTo>
                <a:cubicBezTo>
                  <a:pt x="3391" y="760"/>
                  <a:pt x="2632" y="0"/>
                  <a:pt x="168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38" name="Google Shape;1138;p19"/>
          <p:cNvSpPr/>
          <p:nvPr/>
        </p:nvSpPr>
        <p:spPr>
          <a:xfrm>
            <a:off x="11835589" y="2259219"/>
            <a:ext cx="68423" cy="67343"/>
          </a:xfrm>
          <a:custGeom>
            <a:avLst/>
            <a:gdLst/>
            <a:ahLst/>
            <a:cxnLst/>
            <a:rect l="l" t="t" r="r" b="b"/>
            <a:pathLst>
              <a:path w="1710" h="1683" fill="none" extrusionOk="0">
                <a:moveTo>
                  <a:pt x="1" y="842"/>
                </a:moveTo>
                <a:cubicBezTo>
                  <a:pt x="1" y="381"/>
                  <a:pt x="381" y="1"/>
                  <a:pt x="869" y="1"/>
                </a:cubicBezTo>
                <a:cubicBezTo>
                  <a:pt x="1330" y="1"/>
                  <a:pt x="1710" y="381"/>
                  <a:pt x="1710" y="842"/>
                </a:cubicBezTo>
                <a:cubicBezTo>
                  <a:pt x="1710" y="1330"/>
                  <a:pt x="1330" y="1682"/>
                  <a:pt x="869" y="1682"/>
                </a:cubicBezTo>
                <a:cubicBezTo>
                  <a:pt x="381" y="1682"/>
                  <a:pt x="1" y="1330"/>
                  <a:pt x="1" y="842"/>
                </a:cubicBezTo>
                <a:close/>
              </a:path>
            </a:pathLst>
          </a:custGeom>
          <a:noFill/>
          <a:ln w="8825" cap="flat" cmpd="sng">
            <a:solidFill>
              <a:schemeClr val="accent1"/>
            </a:solidFill>
            <a:prstDash val="solid"/>
            <a:miter lim="27123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39" name="Google Shape;1139;p19"/>
          <p:cNvSpPr/>
          <p:nvPr/>
        </p:nvSpPr>
        <p:spPr>
          <a:xfrm>
            <a:off x="10146152" y="315299"/>
            <a:ext cx="135685" cy="135685"/>
          </a:xfrm>
          <a:custGeom>
            <a:avLst/>
            <a:gdLst/>
            <a:ahLst/>
            <a:cxnLst/>
            <a:rect l="l" t="t" r="r" b="b"/>
            <a:pathLst>
              <a:path w="3391" h="3391" fill="none" extrusionOk="0">
                <a:moveTo>
                  <a:pt x="0" y="1709"/>
                </a:moveTo>
                <a:cubicBezTo>
                  <a:pt x="0" y="760"/>
                  <a:pt x="787" y="0"/>
                  <a:pt x="1709" y="0"/>
                </a:cubicBezTo>
                <a:cubicBezTo>
                  <a:pt x="2658" y="0"/>
                  <a:pt x="3391" y="787"/>
                  <a:pt x="3391" y="1709"/>
                </a:cubicBezTo>
                <a:cubicBezTo>
                  <a:pt x="3391" y="2658"/>
                  <a:pt x="2604" y="3391"/>
                  <a:pt x="1709" y="3391"/>
                </a:cubicBezTo>
                <a:cubicBezTo>
                  <a:pt x="787" y="3391"/>
                  <a:pt x="0" y="2658"/>
                  <a:pt x="0" y="1709"/>
                </a:cubicBezTo>
                <a:close/>
              </a:path>
            </a:pathLst>
          </a:custGeom>
          <a:noFill/>
          <a:ln w="8825" cap="flat" cmpd="sng">
            <a:solidFill>
              <a:schemeClr val="lt2"/>
            </a:solidFill>
            <a:prstDash val="solid"/>
            <a:miter lim="27123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40" name="Google Shape;1140;p19"/>
          <p:cNvSpPr/>
          <p:nvPr/>
        </p:nvSpPr>
        <p:spPr>
          <a:xfrm>
            <a:off x="1113100" y="6427228"/>
            <a:ext cx="135685" cy="135725"/>
          </a:xfrm>
          <a:custGeom>
            <a:avLst/>
            <a:gdLst/>
            <a:ahLst/>
            <a:cxnLst/>
            <a:rect l="l" t="t" r="r" b="b"/>
            <a:pathLst>
              <a:path w="3391" h="3392" extrusionOk="0">
                <a:moveTo>
                  <a:pt x="1709" y="1"/>
                </a:moveTo>
                <a:cubicBezTo>
                  <a:pt x="787" y="1"/>
                  <a:pt x="0" y="733"/>
                  <a:pt x="0" y="1683"/>
                </a:cubicBezTo>
                <a:cubicBezTo>
                  <a:pt x="0" y="2659"/>
                  <a:pt x="760" y="3391"/>
                  <a:pt x="1709" y="3391"/>
                </a:cubicBezTo>
                <a:cubicBezTo>
                  <a:pt x="2604" y="3391"/>
                  <a:pt x="3391" y="2659"/>
                  <a:pt x="3391" y="1683"/>
                </a:cubicBezTo>
                <a:cubicBezTo>
                  <a:pt x="3391" y="788"/>
                  <a:pt x="2658" y="1"/>
                  <a:pt x="170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41" name="Google Shape;1141;p19"/>
          <p:cNvSpPr/>
          <p:nvPr/>
        </p:nvSpPr>
        <p:spPr>
          <a:xfrm>
            <a:off x="11479336" y="5941128"/>
            <a:ext cx="135725" cy="135685"/>
          </a:xfrm>
          <a:custGeom>
            <a:avLst/>
            <a:gdLst/>
            <a:ahLst/>
            <a:cxnLst/>
            <a:rect l="l" t="t" r="r" b="b"/>
            <a:pathLst>
              <a:path w="3392" h="3391" extrusionOk="0">
                <a:moveTo>
                  <a:pt x="1682" y="0"/>
                </a:moveTo>
                <a:cubicBezTo>
                  <a:pt x="787" y="0"/>
                  <a:pt x="1" y="733"/>
                  <a:pt x="1" y="1682"/>
                </a:cubicBezTo>
                <a:cubicBezTo>
                  <a:pt x="1" y="2631"/>
                  <a:pt x="733" y="3391"/>
                  <a:pt x="1682" y="3391"/>
                </a:cubicBezTo>
                <a:cubicBezTo>
                  <a:pt x="2605" y="3391"/>
                  <a:pt x="3391" y="2604"/>
                  <a:pt x="3391" y="1682"/>
                </a:cubicBezTo>
                <a:cubicBezTo>
                  <a:pt x="3391" y="760"/>
                  <a:pt x="2632" y="0"/>
                  <a:pt x="168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42" name="Google Shape;1142;p19"/>
          <p:cNvSpPr txBox="1">
            <a:spLocks noGrp="1"/>
          </p:cNvSpPr>
          <p:nvPr>
            <p:ph type="title"/>
          </p:nvPr>
        </p:nvSpPr>
        <p:spPr>
          <a:xfrm>
            <a:off x="959933" y="2501433"/>
            <a:ext cx="3074000" cy="52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1143" name="Google Shape;1143;p19"/>
          <p:cNvSpPr txBox="1">
            <a:spLocks noGrp="1"/>
          </p:cNvSpPr>
          <p:nvPr>
            <p:ph type="subTitle" idx="1"/>
          </p:nvPr>
        </p:nvSpPr>
        <p:spPr>
          <a:xfrm>
            <a:off x="959967" y="3025833"/>
            <a:ext cx="3074000" cy="6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144" name="Google Shape;1144;p19"/>
          <p:cNvSpPr txBox="1">
            <a:spLocks noGrp="1"/>
          </p:cNvSpPr>
          <p:nvPr>
            <p:ph type="title" idx="2"/>
          </p:nvPr>
        </p:nvSpPr>
        <p:spPr>
          <a:xfrm>
            <a:off x="4558995" y="2501433"/>
            <a:ext cx="3074000" cy="52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1145" name="Google Shape;1145;p19"/>
          <p:cNvSpPr txBox="1">
            <a:spLocks noGrp="1"/>
          </p:cNvSpPr>
          <p:nvPr>
            <p:ph type="subTitle" idx="3"/>
          </p:nvPr>
        </p:nvSpPr>
        <p:spPr>
          <a:xfrm>
            <a:off x="4559025" y="3025833"/>
            <a:ext cx="3074000" cy="6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146" name="Google Shape;1146;p19"/>
          <p:cNvSpPr txBox="1">
            <a:spLocks noGrp="1"/>
          </p:cNvSpPr>
          <p:nvPr>
            <p:ph type="title" idx="4"/>
          </p:nvPr>
        </p:nvSpPr>
        <p:spPr>
          <a:xfrm>
            <a:off x="960000" y="4974033"/>
            <a:ext cx="3074000" cy="52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1147" name="Google Shape;1147;p19"/>
          <p:cNvSpPr txBox="1">
            <a:spLocks noGrp="1"/>
          </p:cNvSpPr>
          <p:nvPr>
            <p:ph type="subTitle" idx="5"/>
          </p:nvPr>
        </p:nvSpPr>
        <p:spPr>
          <a:xfrm>
            <a:off x="960000" y="5498267"/>
            <a:ext cx="3074000" cy="6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148" name="Google Shape;1148;p19"/>
          <p:cNvSpPr txBox="1">
            <a:spLocks noGrp="1"/>
          </p:cNvSpPr>
          <p:nvPr>
            <p:ph type="title" idx="6"/>
          </p:nvPr>
        </p:nvSpPr>
        <p:spPr>
          <a:xfrm>
            <a:off x="4559028" y="4974033"/>
            <a:ext cx="3074000" cy="52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1149" name="Google Shape;1149;p19"/>
          <p:cNvSpPr txBox="1">
            <a:spLocks noGrp="1"/>
          </p:cNvSpPr>
          <p:nvPr>
            <p:ph type="subTitle" idx="7"/>
          </p:nvPr>
        </p:nvSpPr>
        <p:spPr>
          <a:xfrm>
            <a:off x="4559025" y="5498267"/>
            <a:ext cx="3074000" cy="6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150" name="Google Shape;1150;p19"/>
          <p:cNvSpPr txBox="1">
            <a:spLocks noGrp="1"/>
          </p:cNvSpPr>
          <p:nvPr>
            <p:ph type="title" idx="8"/>
          </p:nvPr>
        </p:nvSpPr>
        <p:spPr>
          <a:xfrm>
            <a:off x="8158032" y="2501433"/>
            <a:ext cx="3074000" cy="52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1151" name="Google Shape;1151;p19"/>
          <p:cNvSpPr txBox="1">
            <a:spLocks noGrp="1"/>
          </p:cNvSpPr>
          <p:nvPr>
            <p:ph type="subTitle" idx="9"/>
          </p:nvPr>
        </p:nvSpPr>
        <p:spPr>
          <a:xfrm>
            <a:off x="8158060" y="3025833"/>
            <a:ext cx="3074000" cy="6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152" name="Google Shape;1152;p19"/>
          <p:cNvSpPr txBox="1">
            <a:spLocks noGrp="1"/>
          </p:cNvSpPr>
          <p:nvPr>
            <p:ph type="title" idx="13"/>
          </p:nvPr>
        </p:nvSpPr>
        <p:spPr>
          <a:xfrm>
            <a:off x="8158067" y="4974033"/>
            <a:ext cx="3074000" cy="52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1153" name="Google Shape;1153;p19"/>
          <p:cNvSpPr txBox="1">
            <a:spLocks noGrp="1"/>
          </p:cNvSpPr>
          <p:nvPr>
            <p:ph type="subTitle" idx="14"/>
          </p:nvPr>
        </p:nvSpPr>
        <p:spPr>
          <a:xfrm>
            <a:off x="8158060" y="5498267"/>
            <a:ext cx="3074000" cy="6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154" name="Google Shape;1154;p19"/>
          <p:cNvSpPr txBox="1">
            <a:spLocks noGrp="1"/>
          </p:cNvSpPr>
          <p:nvPr>
            <p:ph type="title" idx="15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25190793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spTree>
      <p:nvGrpSpPr>
        <p:cNvPr id="1" name="Shape 1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6" name="Google Shape;1156;p20"/>
          <p:cNvSpPr/>
          <p:nvPr/>
        </p:nvSpPr>
        <p:spPr>
          <a:xfrm flipH="1">
            <a:off x="8662754" y="177695"/>
            <a:ext cx="135685" cy="135725"/>
          </a:xfrm>
          <a:custGeom>
            <a:avLst/>
            <a:gdLst/>
            <a:ahLst/>
            <a:cxnLst/>
            <a:rect l="l" t="t" r="r" b="b"/>
            <a:pathLst>
              <a:path w="3391" h="3392" extrusionOk="0">
                <a:moveTo>
                  <a:pt x="1709" y="1"/>
                </a:moveTo>
                <a:cubicBezTo>
                  <a:pt x="787" y="1"/>
                  <a:pt x="0" y="733"/>
                  <a:pt x="0" y="1683"/>
                </a:cubicBezTo>
                <a:cubicBezTo>
                  <a:pt x="0" y="2659"/>
                  <a:pt x="760" y="3391"/>
                  <a:pt x="1709" y="3391"/>
                </a:cubicBezTo>
                <a:cubicBezTo>
                  <a:pt x="2604" y="3391"/>
                  <a:pt x="3391" y="2659"/>
                  <a:pt x="3391" y="1683"/>
                </a:cubicBezTo>
                <a:cubicBezTo>
                  <a:pt x="3391" y="788"/>
                  <a:pt x="2658" y="1"/>
                  <a:pt x="170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57" name="Google Shape;1157;p20"/>
          <p:cNvSpPr/>
          <p:nvPr/>
        </p:nvSpPr>
        <p:spPr>
          <a:xfrm flipH="1">
            <a:off x="4635535" y="177732"/>
            <a:ext cx="135685" cy="135685"/>
          </a:xfrm>
          <a:custGeom>
            <a:avLst/>
            <a:gdLst/>
            <a:ahLst/>
            <a:cxnLst/>
            <a:rect l="l" t="t" r="r" b="b"/>
            <a:pathLst>
              <a:path w="3391" h="3391" fill="none" extrusionOk="0">
                <a:moveTo>
                  <a:pt x="0" y="1709"/>
                </a:moveTo>
                <a:cubicBezTo>
                  <a:pt x="0" y="760"/>
                  <a:pt x="787" y="0"/>
                  <a:pt x="1709" y="0"/>
                </a:cubicBezTo>
                <a:cubicBezTo>
                  <a:pt x="2658" y="0"/>
                  <a:pt x="3391" y="787"/>
                  <a:pt x="3391" y="1709"/>
                </a:cubicBezTo>
                <a:cubicBezTo>
                  <a:pt x="3391" y="2658"/>
                  <a:pt x="2604" y="3391"/>
                  <a:pt x="1709" y="3391"/>
                </a:cubicBezTo>
                <a:cubicBezTo>
                  <a:pt x="787" y="3391"/>
                  <a:pt x="0" y="2658"/>
                  <a:pt x="0" y="1709"/>
                </a:cubicBezTo>
                <a:close/>
              </a:path>
            </a:pathLst>
          </a:custGeom>
          <a:noFill/>
          <a:ln w="8825" cap="flat" cmpd="sng">
            <a:solidFill>
              <a:schemeClr val="lt2"/>
            </a:solidFill>
            <a:prstDash val="solid"/>
            <a:miter lim="27123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58" name="Google Shape;1158;p20"/>
          <p:cNvSpPr/>
          <p:nvPr/>
        </p:nvSpPr>
        <p:spPr>
          <a:xfrm flipH="1">
            <a:off x="11445510" y="2713662"/>
            <a:ext cx="135725" cy="135685"/>
          </a:xfrm>
          <a:custGeom>
            <a:avLst/>
            <a:gdLst/>
            <a:ahLst/>
            <a:cxnLst/>
            <a:rect l="l" t="t" r="r" b="b"/>
            <a:pathLst>
              <a:path w="3392" h="3391" extrusionOk="0">
                <a:moveTo>
                  <a:pt x="1682" y="0"/>
                </a:moveTo>
                <a:cubicBezTo>
                  <a:pt x="787" y="0"/>
                  <a:pt x="1" y="733"/>
                  <a:pt x="1" y="1682"/>
                </a:cubicBezTo>
                <a:cubicBezTo>
                  <a:pt x="1" y="2631"/>
                  <a:pt x="733" y="3391"/>
                  <a:pt x="1682" y="3391"/>
                </a:cubicBezTo>
                <a:cubicBezTo>
                  <a:pt x="2605" y="3391"/>
                  <a:pt x="3391" y="2604"/>
                  <a:pt x="3391" y="1682"/>
                </a:cubicBezTo>
                <a:cubicBezTo>
                  <a:pt x="3391" y="760"/>
                  <a:pt x="2632" y="0"/>
                  <a:pt x="168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59" name="Google Shape;1159;p20"/>
          <p:cNvSpPr/>
          <p:nvPr/>
        </p:nvSpPr>
        <p:spPr>
          <a:xfrm flipH="1">
            <a:off x="260129" y="2259219"/>
            <a:ext cx="68423" cy="67343"/>
          </a:xfrm>
          <a:custGeom>
            <a:avLst/>
            <a:gdLst/>
            <a:ahLst/>
            <a:cxnLst/>
            <a:rect l="l" t="t" r="r" b="b"/>
            <a:pathLst>
              <a:path w="1710" h="1683" fill="none" extrusionOk="0">
                <a:moveTo>
                  <a:pt x="1" y="842"/>
                </a:moveTo>
                <a:cubicBezTo>
                  <a:pt x="1" y="381"/>
                  <a:pt x="381" y="1"/>
                  <a:pt x="869" y="1"/>
                </a:cubicBezTo>
                <a:cubicBezTo>
                  <a:pt x="1330" y="1"/>
                  <a:pt x="1710" y="381"/>
                  <a:pt x="1710" y="842"/>
                </a:cubicBezTo>
                <a:cubicBezTo>
                  <a:pt x="1710" y="1330"/>
                  <a:pt x="1330" y="1682"/>
                  <a:pt x="869" y="1682"/>
                </a:cubicBezTo>
                <a:cubicBezTo>
                  <a:pt x="381" y="1682"/>
                  <a:pt x="1" y="1330"/>
                  <a:pt x="1" y="842"/>
                </a:cubicBezTo>
                <a:close/>
              </a:path>
            </a:pathLst>
          </a:custGeom>
          <a:noFill/>
          <a:ln w="8825" cap="flat" cmpd="sng">
            <a:solidFill>
              <a:schemeClr val="accent1"/>
            </a:solidFill>
            <a:prstDash val="solid"/>
            <a:miter lim="27123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60" name="Google Shape;1160;p20"/>
          <p:cNvSpPr txBox="1">
            <a:spLocks noGrp="1"/>
          </p:cNvSpPr>
          <p:nvPr>
            <p:ph type="title" hasCustomPrompt="1"/>
          </p:nvPr>
        </p:nvSpPr>
        <p:spPr>
          <a:xfrm>
            <a:off x="2136933" y="720000"/>
            <a:ext cx="7918000" cy="110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9pPr>
          </a:lstStyle>
          <a:p>
            <a:r>
              <a:t>xx%</a:t>
            </a:r>
          </a:p>
        </p:txBody>
      </p:sp>
      <p:sp>
        <p:nvSpPr>
          <p:cNvPr id="1161" name="Google Shape;1161;p20"/>
          <p:cNvSpPr txBox="1">
            <a:spLocks noGrp="1"/>
          </p:cNvSpPr>
          <p:nvPr>
            <p:ph type="subTitle" idx="1"/>
          </p:nvPr>
        </p:nvSpPr>
        <p:spPr>
          <a:xfrm>
            <a:off x="2136933" y="1661369"/>
            <a:ext cx="7918000" cy="5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162" name="Google Shape;1162;p20"/>
          <p:cNvSpPr txBox="1">
            <a:spLocks noGrp="1"/>
          </p:cNvSpPr>
          <p:nvPr>
            <p:ph type="title" idx="2" hasCustomPrompt="1"/>
          </p:nvPr>
        </p:nvSpPr>
        <p:spPr>
          <a:xfrm>
            <a:off x="2136933" y="2661523"/>
            <a:ext cx="7918000" cy="110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9pPr>
          </a:lstStyle>
          <a:p>
            <a:r>
              <a:t>xx%</a:t>
            </a:r>
          </a:p>
        </p:txBody>
      </p:sp>
      <p:sp>
        <p:nvSpPr>
          <p:cNvPr id="1163" name="Google Shape;1163;p20"/>
          <p:cNvSpPr txBox="1">
            <a:spLocks noGrp="1"/>
          </p:cNvSpPr>
          <p:nvPr>
            <p:ph type="subTitle" idx="3"/>
          </p:nvPr>
        </p:nvSpPr>
        <p:spPr>
          <a:xfrm>
            <a:off x="2136933" y="3602892"/>
            <a:ext cx="7918000" cy="5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164" name="Google Shape;1164;p20"/>
          <p:cNvSpPr txBox="1">
            <a:spLocks noGrp="1"/>
          </p:cNvSpPr>
          <p:nvPr>
            <p:ph type="title" idx="4" hasCustomPrompt="1"/>
          </p:nvPr>
        </p:nvSpPr>
        <p:spPr>
          <a:xfrm>
            <a:off x="2136933" y="4603061"/>
            <a:ext cx="7918000" cy="110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9pPr>
          </a:lstStyle>
          <a:p>
            <a:r>
              <a:t>xx%</a:t>
            </a:r>
          </a:p>
        </p:txBody>
      </p:sp>
      <p:sp>
        <p:nvSpPr>
          <p:cNvPr id="1165" name="Google Shape;1165;p20"/>
          <p:cNvSpPr txBox="1">
            <a:spLocks noGrp="1"/>
          </p:cNvSpPr>
          <p:nvPr>
            <p:ph type="subTitle" idx="5"/>
          </p:nvPr>
        </p:nvSpPr>
        <p:spPr>
          <a:xfrm>
            <a:off x="2136933" y="5544432"/>
            <a:ext cx="7918000" cy="5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grpSp>
        <p:nvGrpSpPr>
          <p:cNvPr id="1166" name="Google Shape;1166;p20"/>
          <p:cNvGrpSpPr/>
          <p:nvPr/>
        </p:nvGrpSpPr>
        <p:grpSpPr>
          <a:xfrm>
            <a:off x="-300359" y="-11"/>
            <a:ext cx="2678648" cy="2152453"/>
            <a:chOff x="476652" y="408539"/>
            <a:chExt cx="1616500" cy="1298954"/>
          </a:xfrm>
        </p:grpSpPr>
        <p:sp>
          <p:nvSpPr>
            <p:cNvPr id="1167" name="Google Shape;1167;p20"/>
            <p:cNvSpPr/>
            <p:nvPr/>
          </p:nvSpPr>
          <p:spPr>
            <a:xfrm>
              <a:off x="589305" y="573896"/>
              <a:ext cx="983789" cy="684265"/>
            </a:xfrm>
            <a:custGeom>
              <a:avLst/>
              <a:gdLst/>
              <a:ahLst/>
              <a:cxnLst/>
              <a:rect l="l" t="t" r="r" b="b"/>
              <a:pathLst>
                <a:path w="22269" h="15489" fill="none" extrusionOk="0">
                  <a:moveTo>
                    <a:pt x="0" y="1"/>
                  </a:moveTo>
                  <a:lnTo>
                    <a:pt x="10226" y="10226"/>
                  </a:lnTo>
                  <a:lnTo>
                    <a:pt x="17034" y="10226"/>
                  </a:lnTo>
                  <a:lnTo>
                    <a:pt x="22269" y="15489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68" name="Google Shape;1168;p20"/>
            <p:cNvSpPr/>
            <p:nvPr/>
          </p:nvSpPr>
          <p:spPr>
            <a:xfrm>
              <a:off x="532978" y="627837"/>
              <a:ext cx="1140796" cy="1037729"/>
            </a:xfrm>
            <a:custGeom>
              <a:avLst/>
              <a:gdLst/>
              <a:ahLst/>
              <a:cxnLst/>
              <a:rect l="l" t="t" r="r" b="b"/>
              <a:pathLst>
                <a:path w="25823" h="23490" fill="none" extrusionOk="0">
                  <a:moveTo>
                    <a:pt x="0" y="0"/>
                  </a:moveTo>
                  <a:lnTo>
                    <a:pt x="14078" y="14078"/>
                  </a:lnTo>
                  <a:lnTo>
                    <a:pt x="16383" y="14078"/>
                  </a:lnTo>
                  <a:lnTo>
                    <a:pt x="25822" y="23490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69" name="Google Shape;1169;p20"/>
            <p:cNvSpPr/>
            <p:nvPr/>
          </p:nvSpPr>
          <p:spPr>
            <a:xfrm>
              <a:off x="656410" y="506790"/>
              <a:ext cx="311584" cy="310391"/>
            </a:xfrm>
            <a:custGeom>
              <a:avLst/>
              <a:gdLst/>
              <a:ahLst/>
              <a:cxnLst/>
              <a:rect l="l" t="t" r="r" b="b"/>
              <a:pathLst>
                <a:path w="7053" h="7026" fill="none" extrusionOk="0">
                  <a:moveTo>
                    <a:pt x="0" y="1"/>
                  </a:moveTo>
                  <a:lnTo>
                    <a:pt x="7052" y="7026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70" name="Google Shape;1170;p20"/>
            <p:cNvSpPr/>
            <p:nvPr/>
          </p:nvSpPr>
          <p:spPr>
            <a:xfrm>
              <a:off x="476652" y="686549"/>
              <a:ext cx="751371" cy="752564"/>
            </a:xfrm>
            <a:custGeom>
              <a:avLst/>
              <a:gdLst/>
              <a:ahLst/>
              <a:cxnLst/>
              <a:rect l="l" t="t" r="r" b="b"/>
              <a:pathLst>
                <a:path w="17008" h="17035" fill="none" extrusionOk="0">
                  <a:moveTo>
                    <a:pt x="1" y="0"/>
                  </a:moveTo>
                  <a:lnTo>
                    <a:pt x="17007" y="17034"/>
                  </a:lnTo>
                </a:path>
              </a:pathLst>
            </a:custGeom>
            <a:noFill/>
            <a:ln w="10850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71" name="Google Shape;1171;p20"/>
            <p:cNvSpPr/>
            <p:nvPr/>
          </p:nvSpPr>
          <p:spPr>
            <a:xfrm>
              <a:off x="715122" y="408539"/>
              <a:ext cx="367910" cy="492535"/>
            </a:xfrm>
            <a:custGeom>
              <a:avLst/>
              <a:gdLst/>
              <a:ahLst/>
              <a:cxnLst/>
              <a:rect l="l" t="t" r="r" b="b"/>
              <a:pathLst>
                <a:path w="8328" h="11149" fill="none" extrusionOk="0">
                  <a:moveTo>
                    <a:pt x="0" y="1"/>
                  </a:moveTo>
                  <a:lnTo>
                    <a:pt x="8327" y="8382"/>
                  </a:lnTo>
                  <a:lnTo>
                    <a:pt x="8327" y="11149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72" name="Google Shape;1172;p20"/>
            <p:cNvSpPr/>
            <p:nvPr/>
          </p:nvSpPr>
          <p:spPr>
            <a:xfrm>
              <a:off x="1184818" y="1138309"/>
              <a:ext cx="492535" cy="357131"/>
            </a:xfrm>
            <a:custGeom>
              <a:avLst/>
              <a:gdLst/>
              <a:ahLst/>
              <a:cxnLst/>
              <a:rect l="l" t="t" r="r" b="b"/>
              <a:pathLst>
                <a:path w="11149" h="8084" fill="none" extrusionOk="0">
                  <a:moveTo>
                    <a:pt x="11149" y="8083"/>
                  </a:moveTo>
                  <a:lnTo>
                    <a:pt x="3066" y="0"/>
                  </a:lnTo>
                  <a:lnTo>
                    <a:pt x="1" y="0"/>
                  </a:lnTo>
                </a:path>
              </a:pathLst>
            </a:custGeom>
            <a:noFill/>
            <a:ln w="10850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73" name="Google Shape;1173;p20"/>
            <p:cNvSpPr/>
            <p:nvPr/>
          </p:nvSpPr>
          <p:spPr>
            <a:xfrm>
              <a:off x="1221971" y="1431870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6" y="543"/>
                  </a:moveTo>
                  <a:cubicBezTo>
                    <a:pt x="1086" y="841"/>
                    <a:pt x="842" y="1085"/>
                    <a:pt x="543" y="1085"/>
                  </a:cubicBezTo>
                  <a:cubicBezTo>
                    <a:pt x="245" y="1085"/>
                    <a:pt x="1" y="841"/>
                    <a:pt x="1" y="543"/>
                  </a:cubicBezTo>
                  <a:cubicBezTo>
                    <a:pt x="1" y="245"/>
                    <a:pt x="245" y="0"/>
                    <a:pt x="543" y="0"/>
                  </a:cubicBezTo>
                  <a:cubicBezTo>
                    <a:pt x="842" y="0"/>
                    <a:pt x="1086" y="245"/>
                    <a:pt x="1086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74" name="Google Shape;1174;p20"/>
            <p:cNvSpPr/>
            <p:nvPr/>
          </p:nvSpPr>
          <p:spPr>
            <a:xfrm>
              <a:off x="1666530" y="1659517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extrusionOk="0">
                  <a:moveTo>
                    <a:pt x="543" y="1"/>
                  </a:moveTo>
                  <a:cubicBezTo>
                    <a:pt x="245" y="1"/>
                    <a:pt x="1" y="245"/>
                    <a:pt x="1" y="543"/>
                  </a:cubicBezTo>
                  <a:cubicBezTo>
                    <a:pt x="1" y="842"/>
                    <a:pt x="245" y="1086"/>
                    <a:pt x="543" y="1086"/>
                  </a:cubicBezTo>
                  <a:cubicBezTo>
                    <a:pt x="869" y="1086"/>
                    <a:pt x="1086" y="842"/>
                    <a:pt x="1086" y="543"/>
                  </a:cubicBezTo>
                  <a:cubicBezTo>
                    <a:pt x="1086" y="245"/>
                    <a:pt x="869" y="1"/>
                    <a:pt x="543" y="1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75" name="Google Shape;1175;p20"/>
            <p:cNvSpPr/>
            <p:nvPr/>
          </p:nvSpPr>
          <p:spPr>
            <a:xfrm>
              <a:off x="1671345" y="1489389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41"/>
                    <a:pt x="841" y="1085"/>
                    <a:pt x="543" y="1085"/>
                  </a:cubicBezTo>
                  <a:cubicBezTo>
                    <a:pt x="244" y="1085"/>
                    <a:pt x="0" y="841"/>
                    <a:pt x="0" y="543"/>
                  </a:cubicBezTo>
                  <a:cubicBezTo>
                    <a:pt x="0" y="217"/>
                    <a:pt x="244" y="0"/>
                    <a:pt x="543" y="0"/>
                  </a:cubicBezTo>
                  <a:cubicBezTo>
                    <a:pt x="841" y="0"/>
                    <a:pt x="1085" y="217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76" name="Google Shape;1176;p20"/>
            <p:cNvSpPr/>
            <p:nvPr/>
          </p:nvSpPr>
          <p:spPr>
            <a:xfrm>
              <a:off x="1563508" y="1249725"/>
              <a:ext cx="47933" cy="47977"/>
            </a:xfrm>
            <a:custGeom>
              <a:avLst/>
              <a:gdLst/>
              <a:ahLst/>
              <a:cxnLst/>
              <a:rect l="l" t="t" r="r" b="b"/>
              <a:pathLst>
                <a:path w="1085" h="1086" fill="none" extrusionOk="0">
                  <a:moveTo>
                    <a:pt x="1085" y="543"/>
                  </a:moveTo>
                  <a:cubicBezTo>
                    <a:pt x="1085" y="841"/>
                    <a:pt x="841" y="1086"/>
                    <a:pt x="542" y="1086"/>
                  </a:cubicBezTo>
                  <a:cubicBezTo>
                    <a:pt x="244" y="1086"/>
                    <a:pt x="0" y="841"/>
                    <a:pt x="0" y="543"/>
                  </a:cubicBezTo>
                  <a:cubicBezTo>
                    <a:pt x="0" y="218"/>
                    <a:pt x="244" y="1"/>
                    <a:pt x="542" y="1"/>
                  </a:cubicBezTo>
                  <a:cubicBezTo>
                    <a:pt x="841" y="1"/>
                    <a:pt x="1085" y="218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77" name="Google Shape;1177;p20"/>
            <p:cNvSpPr/>
            <p:nvPr/>
          </p:nvSpPr>
          <p:spPr>
            <a:xfrm>
              <a:off x="1130921" y="564310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42"/>
                    <a:pt x="841" y="1086"/>
                    <a:pt x="543" y="1086"/>
                  </a:cubicBezTo>
                  <a:cubicBezTo>
                    <a:pt x="244" y="1086"/>
                    <a:pt x="0" y="842"/>
                    <a:pt x="0" y="543"/>
                  </a:cubicBezTo>
                  <a:cubicBezTo>
                    <a:pt x="0" y="245"/>
                    <a:pt x="244" y="1"/>
                    <a:pt x="543" y="1"/>
                  </a:cubicBezTo>
                  <a:cubicBezTo>
                    <a:pt x="841" y="1"/>
                    <a:pt x="1085" y="245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78" name="Google Shape;1178;p20"/>
            <p:cNvSpPr/>
            <p:nvPr/>
          </p:nvSpPr>
          <p:spPr>
            <a:xfrm>
              <a:off x="1521539" y="956165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6" y="543"/>
                  </a:moveTo>
                  <a:cubicBezTo>
                    <a:pt x="1086" y="841"/>
                    <a:pt x="842" y="1085"/>
                    <a:pt x="543" y="1085"/>
                  </a:cubicBezTo>
                  <a:cubicBezTo>
                    <a:pt x="245" y="1085"/>
                    <a:pt x="1" y="841"/>
                    <a:pt x="1" y="543"/>
                  </a:cubicBezTo>
                  <a:cubicBezTo>
                    <a:pt x="1" y="217"/>
                    <a:pt x="245" y="0"/>
                    <a:pt x="543" y="0"/>
                  </a:cubicBezTo>
                  <a:cubicBezTo>
                    <a:pt x="842" y="0"/>
                    <a:pt x="1086" y="217"/>
                    <a:pt x="1086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79" name="Google Shape;1179;p20"/>
            <p:cNvSpPr/>
            <p:nvPr/>
          </p:nvSpPr>
          <p:spPr>
            <a:xfrm>
              <a:off x="1839087" y="814753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42"/>
                    <a:pt x="841" y="1086"/>
                    <a:pt x="543" y="1086"/>
                  </a:cubicBezTo>
                  <a:cubicBezTo>
                    <a:pt x="245" y="1086"/>
                    <a:pt x="0" y="842"/>
                    <a:pt x="0" y="543"/>
                  </a:cubicBezTo>
                  <a:cubicBezTo>
                    <a:pt x="0" y="245"/>
                    <a:pt x="245" y="1"/>
                    <a:pt x="543" y="1"/>
                  </a:cubicBezTo>
                  <a:cubicBezTo>
                    <a:pt x="841" y="1"/>
                    <a:pt x="1085" y="245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80" name="Google Shape;1180;p20"/>
            <p:cNvSpPr/>
            <p:nvPr/>
          </p:nvSpPr>
          <p:spPr>
            <a:xfrm>
              <a:off x="1738451" y="877087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68"/>
                    <a:pt x="868" y="1085"/>
                    <a:pt x="543" y="1085"/>
                  </a:cubicBezTo>
                  <a:cubicBezTo>
                    <a:pt x="244" y="1085"/>
                    <a:pt x="0" y="868"/>
                    <a:pt x="0" y="543"/>
                  </a:cubicBezTo>
                  <a:cubicBezTo>
                    <a:pt x="0" y="244"/>
                    <a:pt x="244" y="0"/>
                    <a:pt x="543" y="0"/>
                  </a:cubicBezTo>
                  <a:cubicBezTo>
                    <a:pt x="868" y="0"/>
                    <a:pt x="1085" y="244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81" name="Google Shape;1181;p20"/>
            <p:cNvSpPr/>
            <p:nvPr/>
          </p:nvSpPr>
          <p:spPr>
            <a:xfrm>
              <a:off x="1563508" y="702144"/>
              <a:ext cx="47933" cy="47977"/>
            </a:xfrm>
            <a:custGeom>
              <a:avLst/>
              <a:gdLst/>
              <a:ahLst/>
              <a:cxnLst/>
              <a:rect l="l" t="t" r="r" b="b"/>
              <a:pathLst>
                <a:path w="1085" h="1086" fill="none" extrusionOk="0">
                  <a:moveTo>
                    <a:pt x="1085" y="543"/>
                  </a:moveTo>
                  <a:cubicBezTo>
                    <a:pt x="1085" y="841"/>
                    <a:pt x="841" y="1085"/>
                    <a:pt x="542" y="1085"/>
                  </a:cubicBezTo>
                  <a:cubicBezTo>
                    <a:pt x="244" y="1085"/>
                    <a:pt x="0" y="841"/>
                    <a:pt x="0" y="543"/>
                  </a:cubicBezTo>
                  <a:cubicBezTo>
                    <a:pt x="0" y="244"/>
                    <a:pt x="244" y="0"/>
                    <a:pt x="542" y="0"/>
                  </a:cubicBezTo>
                  <a:cubicBezTo>
                    <a:pt x="841" y="0"/>
                    <a:pt x="1085" y="244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82" name="Google Shape;1182;p20"/>
            <p:cNvSpPr/>
            <p:nvPr/>
          </p:nvSpPr>
          <p:spPr>
            <a:xfrm>
              <a:off x="1575480" y="1011299"/>
              <a:ext cx="53941" cy="52748"/>
            </a:xfrm>
            <a:custGeom>
              <a:avLst/>
              <a:gdLst/>
              <a:ahLst/>
              <a:cxnLst/>
              <a:rect l="l" t="t" r="r" b="b"/>
              <a:pathLst>
                <a:path w="1221" h="1194" fill="none" extrusionOk="0">
                  <a:moveTo>
                    <a:pt x="1004" y="190"/>
                  </a:moveTo>
                  <a:cubicBezTo>
                    <a:pt x="787" y="0"/>
                    <a:pt x="407" y="0"/>
                    <a:pt x="217" y="190"/>
                  </a:cubicBezTo>
                  <a:cubicBezTo>
                    <a:pt x="0" y="407"/>
                    <a:pt x="0" y="787"/>
                    <a:pt x="217" y="976"/>
                  </a:cubicBezTo>
                  <a:cubicBezTo>
                    <a:pt x="407" y="1193"/>
                    <a:pt x="787" y="1193"/>
                    <a:pt x="1004" y="976"/>
                  </a:cubicBezTo>
                  <a:cubicBezTo>
                    <a:pt x="1221" y="732"/>
                    <a:pt x="1221" y="407"/>
                    <a:pt x="1004" y="190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83" name="Google Shape;1183;p20"/>
            <p:cNvSpPr/>
            <p:nvPr/>
          </p:nvSpPr>
          <p:spPr>
            <a:xfrm>
              <a:off x="1256739" y="557153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41"/>
                    <a:pt x="841" y="1085"/>
                    <a:pt x="543" y="1085"/>
                  </a:cubicBezTo>
                  <a:cubicBezTo>
                    <a:pt x="244" y="1085"/>
                    <a:pt x="0" y="841"/>
                    <a:pt x="0" y="543"/>
                  </a:cubicBezTo>
                  <a:cubicBezTo>
                    <a:pt x="0" y="244"/>
                    <a:pt x="244" y="0"/>
                    <a:pt x="543" y="0"/>
                  </a:cubicBezTo>
                  <a:cubicBezTo>
                    <a:pt x="841" y="0"/>
                    <a:pt x="1085" y="244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84" name="Google Shape;1184;p20"/>
            <p:cNvSpPr/>
            <p:nvPr/>
          </p:nvSpPr>
          <p:spPr>
            <a:xfrm>
              <a:off x="1413702" y="702144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41"/>
                    <a:pt x="841" y="1085"/>
                    <a:pt x="543" y="1085"/>
                  </a:cubicBezTo>
                  <a:cubicBezTo>
                    <a:pt x="245" y="1085"/>
                    <a:pt x="1" y="841"/>
                    <a:pt x="1" y="543"/>
                  </a:cubicBezTo>
                  <a:cubicBezTo>
                    <a:pt x="1" y="244"/>
                    <a:pt x="245" y="0"/>
                    <a:pt x="543" y="0"/>
                  </a:cubicBezTo>
                  <a:cubicBezTo>
                    <a:pt x="841" y="0"/>
                    <a:pt x="1085" y="244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85" name="Google Shape;1185;p20"/>
            <p:cNvSpPr/>
            <p:nvPr/>
          </p:nvSpPr>
          <p:spPr>
            <a:xfrm>
              <a:off x="1468835" y="770442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41"/>
                    <a:pt x="868" y="1085"/>
                    <a:pt x="543" y="1085"/>
                  </a:cubicBezTo>
                  <a:cubicBezTo>
                    <a:pt x="244" y="1085"/>
                    <a:pt x="0" y="841"/>
                    <a:pt x="0" y="543"/>
                  </a:cubicBezTo>
                  <a:cubicBezTo>
                    <a:pt x="0" y="217"/>
                    <a:pt x="244" y="0"/>
                    <a:pt x="543" y="0"/>
                  </a:cubicBezTo>
                  <a:cubicBezTo>
                    <a:pt x="868" y="0"/>
                    <a:pt x="1085" y="217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86" name="Google Shape;1186;p20"/>
            <p:cNvSpPr/>
            <p:nvPr/>
          </p:nvSpPr>
          <p:spPr>
            <a:xfrm>
              <a:off x="1944539" y="664990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41"/>
                    <a:pt x="841" y="1085"/>
                    <a:pt x="543" y="1085"/>
                  </a:cubicBezTo>
                  <a:cubicBezTo>
                    <a:pt x="245" y="1085"/>
                    <a:pt x="0" y="841"/>
                    <a:pt x="0" y="543"/>
                  </a:cubicBezTo>
                  <a:cubicBezTo>
                    <a:pt x="0" y="244"/>
                    <a:pt x="245" y="0"/>
                    <a:pt x="543" y="0"/>
                  </a:cubicBezTo>
                  <a:cubicBezTo>
                    <a:pt x="841" y="0"/>
                    <a:pt x="1085" y="244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87" name="Google Shape;1187;p20"/>
            <p:cNvSpPr/>
            <p:nvPr/>
          </p:nvSpPr>
          <p:spPr>
            <a:xfrm>
              <a:off x="1876240" y="971716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42"/>
                    <a:pt x="868" y="1086"/>
                    <a:pt x="543" y="1086"/>
                  </a:cubicBezTo>
                  <a:cubicBezTo>
                    <a:pt x="244" y="1086"/>
                    <a:pt x="0" y="842"/>
                    <a:pt x="0" y="543"/>
                  </a:cubicBezTo>
                  <a:cubicBezTo>
                    <a:pt x="0" y="245"/>
                    <a:pt x="244" y="1"/>
                    <a:pt x="543" y="1"/>
                  </a:cubicBezTo>
                  <a:cubicBezTo>
                    <a:pt x="868" y="1"/>
                    <a:pt x="1085" y="245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88" name="Google Shape;1188;p20"/>
            <p:cNvSpPr/>
            <p:nvPr/>
          </p:nvSpPr>
          <p:spPr>
            <a:xfrm>
              <a:off x="1763588" y="1107120"/>
              <a:ext cx="49170" cy="47977"/>
            </a:xfrm>
            <a:custGeom>
              <a:avLst/>
              <a:gdLst/>
              <a:ahLst/>
              <a:cxnLst/>
              <a:rect l="l" t="t" r="r" b="b"/>
              <a:pathLst>
                <a:path w="1113" h="1086" fill="none" extrusionOk="0">
                  <a:moveTo>
                    <a:pt x="543" y="1"/>
                  </a:moveTo>
                  <a:cubicBezTo>
                    <a:pt x="218" y="1"/>
                    <a:pt x="1" y="245"/>
                    <a:pt x="1" y="543"/>
                  </a:cubicBezTo>
                  <a:cubicBezTo>
                    <a:pt x="1" y="842"/>
                    <a:pt x="218" y="1086"/>
                    <a:pt x="543" y="1086"/>
                  </a:cubicBezTo>
                  <a:cubicBezTo>
                    <a:pt x="842" y="1086"/>
                    <a:pt x="1086" y="842"/>
                    <a:pt x="1086" y="543"/>
                  </a:cubicBezTo>
                  <a:cubicBezTo>
                    <a:pt x="1113" y="245"/>
                    <a:pt x="842" y="1"/>
                    <a:pt x="543" y="1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89" name="Google Shape;1189;p20"/>
            <p:cNvSpPr/>
            <p:nvPr/>
          </p:nvSpPr>
          <p:spPr>
            <a:xfrm>
              <a:off x="959557" y="809981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6" y="543"/>
                  </a:moveTo>
                  <a:cubicBezTo>
                    <a:pt x="1086" y="841"/>
                    <a:pt x="869" y="1085"/>
                    <a:pt x="543" y="1085"/>
                  </a:cubicBezTo>
                  <a:cubicBezTo>
                    <a:pt x="245" y="1085"/>
                    <a:pt x="1" y="841"/>
                    <a:pt x="1" y="543"/>
                  </a:cubicBezTo>
                  <a:cubicBezTo>
                    <a:pt x="1" y="244"/>
                    <a:pt x="245" y="0"/>
                    <a:pt x="543" y="0"/>
                  </a:cubicBezTo>
                  <a:cubicBezTo>
                    <a:pt x="869" y="0"/>
                    <a:pt x="1086" y="244"/>
                    <a:pt x="1086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90" name="Google Shape;1190;p20"/>
            <p:cNvSpPr/>
            <p:nvPr/>
          </p:nvSpPr>
          <p:spPr>
            <a:xfrm>
              <a:off x="1135692" y="1114321"/>
              <a:ext cx="49170" cy="47977"/>
            </a:xfrm>
            <a:custGeom>
              <a:avLst/>
              <a:gdLst/>
              <a:ahLst/>
              <a:cxnLst/>
              <a:rect l="l" t="t" r="r" b="b"/>
              <a:pathLst>
                <a:path w="1113" h="1086" fill="none" extrusionOk="0">
                  <a:moveTo>
                    <a:pt x="570" y="1086"/>
                  </a:moveTo>
                  <a:cubicBezTo>
                    <a:pt x="869" y="1086"/>
                    <a:pt x="1113" y="841"/>
                    <a:pt x="1113" y="543"/>
                  </a:cubicBezTo>
                  <a:cubicBezTo>
                    <a:pt x="1113" y="245"/>
                    <a:pt x="869" y="1"/>
                    <a:pt x="570" y="1"/>
                  </a:cubicBezTo>
                  <a:cubicBezTo>
                    <a:pt x="272" y="1"/>
                    <a:pt x="28" y="245"/>
                    <a:pt x="28" y="543"/>
                  </a:cubicBezTo>
                  <a:cubicBezTo>
                    <a:pt x="1" y="841"/>
                    <a:pt x="272" y="1086"/>
                    <a:pt x="570" y="1086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91" name="Google Shape;1191;p20"/>
            <p:cNvSpPr/>
            <p:nvPr/>
          </p:nvSpPr>
          <p:spPr>
            <a:xfrm>
              <a:off x="1148901" y="718887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543" y="1086"/>
                  </a:moveTo>
                  <a:cubicBezTo>
                    <a:pt x="841" y="1086"/>
                    <a:pt x="1085" y="842"/>
                    <a:pt x="1085" y="543"/>
                  </a:cubicBezTo>
                  <a:cubicBezTo>
                    <a:pt x="1085" y="245"/>
                    <a:pt x="841" y="1"/>
                    <a:pt x="543" y="1"/>
                  </a:cubicBezTo>
                  <a:cubicBezTo>
                    <a:pt x="244" y="1"/>
                    <a:pt x="0" y="245"/>
                    <a:pt x="0" y="543"/>
                  </a:cubicBezTo>
                  <a:cubicBezTo>
                    <a:pt x="0" y="842"/>
                    <a:pt x="244" y="1086"/>
                    <a:pt x="543" y="1086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92" name="Google Shape;1192;p20"/>
            <p:cNvSpPr/>
            <p:nvPr/>
          </p:nvSpPr>
          <p:spPr>
            <a:xfrm>
              <a:off x="1065008" y="635038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41"/>
                    <a:pt x="841" y="1085"/>
                    <a:pt x="543" y="1085"/>
                  </a:cubicBezTo>
                  <a:cubicBezTo>
                    <a:pt x="245" y="1085"/>
                    <a:pt x="0" y="841"/>
                    <a:pt x="0" y="543"/>
                  </a:cubicBezTo>
                  <a:cubicBezTo>
                    <a:pt x="0" y="244"/>
                    <a:pt x="245" y="0"/>
                    <a:pt x="543" y="0"/>
                  </a:cubicBezTo>
                  <a:cubicBezTo>
                    <a:pt x="841" y="0"/>
                    <a:pt x="1085" y="244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93" name="Google Shape;1193;p20"/>
            <p:cNvSpPr/>
            <p:nvPr/>
          </p:nvSpPr>
          <p:spPr>
            <a:xfrm>
              <a:off x="1304671" y="456472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543" y="1086"/>
                  </a:moveTo>
                  <a:cubicBezTo>
                    <a:pt x="841" y="1086"/>
                    <a:pt x="1085" y="869"/>
                    <a:pt x="1085" y="543"/>
                  </a:cubicBezTo>
                  <a:cubicBezTo>
                    <a:pt x="1085" y="245"/>
                    <a:pt x="841" y="1"/>
                    <a:pt x="543" y="1"/>
                  </a:cubicBezTo>
                  <a:cubicBezTo>
                    <a:pt x="244" y="1"/>
                    <a:pt x="0" y="245"/>
                    <a:pt x="0" y="543"/>
                  </a:cubicBezTo>
                  <a:cubicBezTo>
                    <a:pt x="0" y="869"/>
                    <a:pt x="244" y="1086"/>
                    <a:pt x="543" y="1086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94" name="Google Shape;1194;p20"/>
            <p:cNvSpPr/>
            <p:nvPr/>
          </p:nvSpPr>
          <p:spPr>
            <a:xfrm>
              <a:off x="1426866" y="449271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6" y="543"/>
                  </a:moveTo>
                  <a:cubicBezTo>
                    <a:pt x="1086" y="842"/>
                    <a:pt x="869" y="1086"/>
                    <a:pt x="543" y="1086"/>
                  </a:cubicBezTo>
                  <a:cubicBezTo>
                    <a:pt x="245" y="1086"/>
                    <a:pt x="1" y="842"/>
                    <a:pt x="1" y="543"/>
                  </a:cubicBezTo>
                  <a:cubicBezTo>
                    <a:pt x="1" y="245"/>
                    <a:pt x="245" y="1"/>
                    <a:pt x="543" y="1"/>
                  </a:cubicBezTo>
                  <a:cubicBezTo>
                    <a:pt x="869" y="1"/>
                    <a:pt x="1086" y="245"/>
                    <a:pt x="1086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95" name="Google Shape;1195;p20"/>
            <p:cNvSpPr/>
            <p:nvPr/>
          </p:nvSpPr>
          <p:spPr>
            <a:xfrm>
              <a:off x="2042790" y="591877"/>
              <a:ext cx="50362" cy="47977"/>
            </a:xfrm>
            <a:custGeom>
              <a:avLst/>
              <a:gdLst/>
              <a:ahLst/>
              <a:cxnLst/>
              <a:rect l="l" t="t" r="r" b="b"/>
              <a:pathLst>
                <a:path w="1140" h="1086" fill="none" extrusionOk="0">
                  <a:moveTo>
                    <a:pt x="597" y="1086"/>
                  </a:moveTo>
                  <a:cubicBezTo>
                    <a:pt x="896" y="1086"/>
                    <a:pt x="1140" y="842"/>
                    <a:pt x="1140" y="543"/>
                  </a:cubicBezTo>
                  <a:cubicBezTo>
                    <a:pt x="1140" y="218"/>
                    <a:pt x="896" y="1"/>
                    <a:pt x="597" y="1"/>
                  </a:cubicBezTo>
                  <a:cubicBezTo>
                    <a:pt x="272" y="1"/>
                    <a:pt x="55" y="218"/>
                    <a:pt x="55" y="543"/>
                  </a:cubicBezTo>
                  <a:cubicBezTo>
                    <a:pt x="1" y="842"/>
                    <a:pt x="272" y="1086"/>
                    <a:pt x="597" y="1086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96" name="Google Shape;1196;p20"/>
            <p:cNvSpPr/>
            <p:nvPr/>
          </p:nvSpPr>
          <p:spPr>
            <a:xfrm>
              <a:off x="1057807" y="903417"/>
              <a:ext cx="49170" cy="47977"/>
            </a:xfrm>
            <a:custGeom>
              <a:avLst/>
              <a:gdLst/>
              <a:ahLst/>
              <a:cxnLst/>
              <a:rect l="l" t="t" r="r" b="b"/>
              <a:pathLst>
                <a:path w="1113" h="1086" fill="none" extrusionOk="0">
                  <a:moveTo>
                    <a:pt x="570" y="1086"/>
                  </a:moveTo>
                  <a:cubicBezTo>
                    <a:pt x="869" y="1086"/>
                    <a:pt x="1113" y="842"/>
                    <a:pt x="1113" y="543"/>
                  </a:cubicBezTo>
                  <a:cubicBezTo>
                    <a:pt x="1113" y="245"/>
                    <a:pt x="869" y="1"/>
                    <a:pt x="570" y="1"/>
                  </a:cubicBezTo>
                  <a:cubicBezTo>
                    <a:pt x="272" y="1"/>
                    <a:pt x="28" y="218"/>
                    <a:pt x="28" y="543"/>
                  </a:cubicBezTo>
                  <a:cubicBezTo>
                    <a:pt x="1" y="842"/>
                    <a:pt x="272" y="1086"/>
                    <a:pt x="570" y="1086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97" name="Google Shape;1197;p20"/>
            <p:cNvSpPr/>
            <p:nvPr/>
          </p:nvSpPr>
          <p:spPr>
            <a:xfrm>
              <a:off x="1172846" y="766820"/>
              <a:ext cx="487764" cy="473362"/>
            </a:xfrm>
            <a:custGeom>
              <a:avLst/>
              <a:gdLst/>
              <a:ahLst/>
              <a:cxnLst/>
              <a:rect l="l" t="t" r="r" b="b"/>
              <a:pathLst>
                <a:path w="11041" h="10715" fill="none" extrusionOk="0">
                  <a:moveTo>
                    <a:pt x="11040" y="10715"/>
                  </a:moveTo>
                  <a:lnTo>
                    <a:pt x="4178" y="3798"/>
                  </a:lnTo>
                  <a:lnTo>
                    <a:pt x="1" y="3798"/>
                  </a:lnTo>
                  <a:lnTo>
                    <a:pt x="1" y="1"/>
                  </a:lnTo>
                </a:path>
              </a:pathLst>
            </a:custGeom>
            <a:noFill/>
            <a:ln w="10850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98" name="Google Shape;1198;p20"/>
            <p:cNvSpPr/>
            <p:nvPr/>
          </p:nvSpPr>
          <p:spPr>
            <a:xfrm>
              <a:off x="911624" y="480461"/>
              <a:ext cx="393091" cy="160585"/>
            </a:xfrm>
            <a:custGeom>
              <a:avLst/>
              <a:gdLst/>
              <a:ahLst/>
              <a:cxnLst/>
              <a:rect l="l" t="t" r="r" b="b"/>
              <a:pathLst>
                <a:path w="8898" h="3635" fill="none" extrusionOk="0">
                  <a:moveTo>
                    <a:pt x="3635" y="3635"/>
                  </a:moveTo>
                  <a:lnTo>
                    <a:pt x="1" y="0"/>
                  </a:lnTo>
                  <a:lnTo>
                    <a:pt x="8897" y="0"/>
                  </a:lnTo>
                </a:path>
              </a:pathLst>
            </a:custGeom>
            <a:noFill/>
            <a:ln w="10850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99" name="Google Shape;1199;p20"/>
            <p:cNvSpPr/>
            <p:nvPr/>
          </p:nvSpPr>
          <p:spPr>
            <a:xfrm>
              <a:off x="1477229" y="473260"/>
              <a:ext cx="565605" cy="142649"/>
            </a:xfrm>
            <a:custGeom>
              <a:avLst/>
              <a:gdLst/>
              <a:ahLst/>
              <a:cxnLst/>
              <a:rect l="l" t="t" r="r" b="b"/>
              <a:pathLst>
                <a:path w="12803" h="3229" fill="none" extrusionOk="0">
                  <a:moveTo>
                    <a:pt x="0" y="0"/>
                  </a:moveTo>
                  <a:lnTo>
                    <a:pt x="4937" y="0"/>
                  </a:lnTo>
                  <a:lnTo>
                    <a:pt x="8137" y="3228"/>
                  </a:lnTo>
                  <a:lnTo>
                    <a:pt x="12803" y="3228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00" name="Google Shape;1200;p20"/>
            <p:cNvSpPr/>
            <p:nvPr/>
          </p:nvSpPr>
          <p:spPr>
            <a:xfrm>
              <a:off x="1170460" y="608664"/>
              <a:ext cx="357131" cy="354745"/>
            </a:xfrm>
            <a:custGeom>
              <a:avLst/>
              <a:gdLst/>
              <a:ahLst/>
              <a:cxnLst/>
              <a:rect l="l" t="t" r="r" b="b"/>
              <a:pathLst>
                <a:path w="8084" h="8030" fill="none" extrusionOk="0">
                  <a:moveTo>
                    <a:pt x="0" y="0"/>
                  </a:moveTo>
                  <a:lnTo>
                    <a:pt x="2794" y="2794"/>
                  </a:lnTo>
                  <a:lnTo>
                    <a:pt x="2794" y="4964"/>
                  </a:lnTo>
                  <a:lnTo>
                    <a:pt x="5073" y="4964"/>
                  </a:lnTo>
                  <a:lnTo>
                    <a:pt x="8083" y="8029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01" name="Google Shape;1201;p20"/>
            <p:cNvSpPr/>
            <p:nvPr/>
          </p:nvSpPr>
          <p:spPr>
            <a:xfrm>
              <a:off x="1297470" y="541558"/>
              <a:ext cx="645919" cy="147420"/>
            </a:xfrm>
            <a:custGeom>
              <a:avLst/>
              <a:gdLst/>
              <a:ahLst/>
              <a:cxnLst/>
              <a:rect l="l" t="t" r="r" b="b"/>
              <a:pathLst>
                <a:path w="14621" h="3337" fill="none" extrusionOk="0">
                  <a:moveTo>
                    <a:pt x="1" y="1275"/>
                  </a:moveTo>
                  <a:lnTo>
                    <a:pt x="1953" y="3228"/>
                  </a:lnTo>
                  <a:lnTo>
                    <a:pt x="5154" y="0"/>
                  </a:lnTo>
                  <a:lnTo>
                    <a:pt x="8029" y="0"/>
                  </a:lnTo>
                  <a:lnTo>
                    <a:pt x="11311" y="3337"/>
                  </a:lnTo>
                  <a:lnTo>
                    <a:pt x="14620" y="3337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02" name="Google Shape;1202;p20"/>
            <p:cNvSpPr/>
            <p:nvPr/>
          </p:nvSpPr>
          <p:spPr>
            <a:xfrm>
              <a:off x="1455626" y="629030"/>
              <a:ext cx="391899" cy="195353"/>
            </a:xfrm>
            <a:custGeom>
              <a:avLst/>
              <a:gdLst/>
              <a:ahLst/>
              <a:cxnLst/>
              <a:rect l="l" t="t" r="r" b="b"/>
              <a:pathLst>
                <a:path w="8871" h="4422" fill="none" extrusionOk="0">
                  <a:moveTo>
                    <a:pt x="1" y="1845"/>
                  </a:moveTo>
                  <a:lnTo>
                    <a:pt x="1845" y="1"/>
                  </a:lnTo>
                  <a:lnTo>
                    <a:pt x="4449" y="1"/>
                  </a:lnTo>
                  <a:lnTo>
                    <a:pt x="8870" y="4422"/>
                  </a:lnTo>
                </a:path>
              </a:pathLst>
            </a:custGeom>
            <a:noFill/>
            <a:ln w="10850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03" name="Google Shape;1203;p20"/>
            <p:cNvSpPr/>
            <p:nvPr/>
          </p:nvSpPr>
          <p:spPr>
            <a:xfrm>
              <a:off x="1509567" y="809981"/>
              <a:ext cx="370296" cy="184574"/>
            </a:xfrm>
            <a:custGeom>
              <a:avLst/>
              <a:gdLst/>
              <a:ahLst/>
              <a:cxnLst/>
              <a:rect l="l" t="t" r="r" b="b"/>
              <a:pathLst>
                <a:path w="8382" h="4178" fill="none" extrusionOk="0">
                  <a:moveTo>
                    <a:pt x="0" y="0"/>
                  </a:moveTo>
                  <a:lnTo>
                    <a:pt x="4178" y="4177"/>
                  </a:lnTo>
                  <a:lnTo>
                    <a:pt x="8382" y="4177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04" name="Google Shape;1204;p20"/>
            <p:cNvSpPr/>
            <p:nvPr/>
          </p:nvSpPr>
          <p:spPr>
            <a:xfrm>
              <a:off x="1604239" y="741683"/>
              <a:ext cx="142605" cy="143842"/>
            </a:xfrm>
            <a:custGeom>
              <a:avLst/>
              <a:gdLst/>
              <a:ahLst/>
              <a:cxnLst/>
              <a:rect l="l" t="t" r="r" b="b"/>
              <a:pathLst>
                <a:path w="3228" h="3256" fill="none" extrusionOk="0">
                  <a:moveTo>
                    <a:pt x="0" y="0"/>
                  </a:moveTo>
                  <a:lnTo>
                    <a:pt x="3228" y="3255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05" name="Google Shape;1205;p20"/>
            <p:cNvSpPr/>
            <p:nvPr/>
          </p:nvSpPr>
          <p:spPr>
            <a:xfrm>
              <a:off x="1616211" y="1054416"/>
              <a:ext cx="148613" cy="77929"/>
            </a:xfrm>
            <a:custGeom>
              <a:avLst/>
              <a:gdLst/>
              <a:ahLst/>
              <a:cxnLst/>
              <a:rect l="l" t="t" r="r" b="b"/>
              <a:pathLst>
                <a:path w="3364" h="1764" fill="none" extrusionOk="0">
                  <a:moveTo>
                    <a:pt x="0" y="0"/>
                  </a:moveTo>
                  <a:lnTo>
                    <a:pt x="1764" y="1764"/>
                  </a:lnTo>
                  <a:lnTo>
                    <a:pt x="3364" y="1764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206" name="Google Shape;1206;p20"/>
          <p:cNvGrpSpPr/>
          <p:nvPr/>
        </p:nvGrpSpPr>
        <p:grpSpPr>
          <a:xfrm rot="10800000">
            <a:off x="9805341" y="4705556"/>
            <a:ext cx="2678648" cy="2152453"/>
            <a:chOff x="476652" y="408539"/>
            <a:chExt cx="1616500" cy="1298954"/>
          </a:xfrm>
        </p:grpSpPr>
        <p:sp>
          <p:nvSpPr>
            <p:cNvPr id="1207" name="Google Shape;1207;p20"/>
            <p:cNvSpPr/>
            <p:nvPr/>
          </p:nvSpPr>
          <p:spPr>
            <a:xfrm>
              <a:off x="589305" y="573896"/>
              <a:ext cx="983789" cy="684265"/>
            </a:xfrm>
            <a:custGeom>
              <a:avLst/>
              <a:gdLst/>
              <a:ahLst/>
              <a:cxnLst/>
              <a:rect l="l" t="t" r="r" b="b"/>
              <a:pathLst>
                <a:path w="22269" h="15489" fill="none" extrusionOk="0">
                  <a:moveTo>
                    <a:pt x="0" y="1"/>
                  </a:moveTo>
                  <a:lnTo>
                    <a:pt x="10226" y="10226"/>
                  </a:lnTo>
                  <a:lnTo>
                    <a:pt x="17034" y="10226"/>
                  </a:lnTo>
                  <a:lnTo>
                    <a:pt x="22269" y="15489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08" name="Google Shape;1208;p20"/>
            <p:cNvSpPr/>
            <p:nvPr/>
          </p:nvSpPr>
          <p:spPr>
            <a:xfrm>
              <a:off x="532978" y="627837"/>
              <a:ext cx="1140796" cy="1037729"/>
            </a:xfrm>
            <a:custGeom>
              <a:avLst/>
              <a:gdLst/>
              <a:ahLst/>
              <a:cxnLst/>
              <a:rect l="l" t="t" r="r" b="b"/>
              <a:pathLst>
                <a:path w="25823" h="23490" fill="none" extrusionOk="0">
                  <a:moveTo>
                    <a:pt x="0" y="0"/>
                  </a:moveTo>
                  <a:lnTo>
                    <a:pt x="14078" y="14078"/>
                  </a:lnTo>
                  <a:lnTo>
                    <a:pt x="16383" y="14078"/>
                  </a:lnTo>
                  <a:lnTo>
                    <a:pt x="25822" y="23490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09" name="Google Shape;1209;p20"/>
            <p:cNvSpPr/>
            <p:nvPr/>
          </p:nvSpPr>
          <p:spPr>
            <a:xfrm>
              <a:off x="656410" y="506790"/>
              <a:ext cx="311584" cy="310391"/>
            </a:xfrm>
            <a:custGeom>
              <a:avLst/>
              <a:gdLst/>
              <a:ahLst/>
              <a:cxnLst/>
              <a:rect l="l" t="t" r="r" b="b"/>
              <a:pathLst>
                <a:path w="7053" h="7026" fill="none" extrusionOk="0">
                  <a:moveTo>
                    <a:pt x="0" y="1"/>
                  </a:moveTo>
                  <a:lnTo>
                    <a:pt x="7052" y="7026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10" name="Google Shape;1210;p20"/>
            <p:cNvSpPr/>
            <p:nvPr/>
          </p:nvSpPr>
          <p:spPr>
            <a:xfrm>
              <a:off x="476652" y="686549"/>
              <a:ext cx="751371" cy="752564"/>
            </a:xfrm>
            <a:custGeom>
              <a:avLst/>
              <a:gdLst/>
              <a:ahLst/>
              <a:cxnLst/>
              <a:rect l="l" t="t" r="r" b="b"/>
              <a:pathLst>
                <a:path w="17008" h="17035" fill="none" extrusionOk="0">
                  <a:moveTo>
                    <a:pt x="1" y="0"/>
                  </a:moveTo>
                  <a:lnTo>
                    <a:pt x="17007" y="17034"/>
                  </a:lnTo>
                </a:path>
              </a:pathLst>
            </a:custGeom>
            <a:noFill/>
            <a:ln w="10850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11" name="Google Shape;1211;p20"/>
            <p:cNvSpPr/>
            <p:nvPr/>
          </p:nvSpPr>
          <p:spPr>
            <a:xfrm>
              <a:off x="715122" y="408539"/>
              <a:ext cx="367910" cy="492535"/>
            </a:xfrm>
            <a:custGeom>
              <a:avLst/>
              <a:gdLst/>
              <a:ahLst/>
              <a:cxnLst/>
              <a:rect l="l" t="t" r="r" b="b"/>
              <a:pathLst>
                <a:path w="8328" h="11149" fill="none" extrusionOk="0">
                  <a:moveTo>
                    <a:pt x="0" y="1"/>
                  </a:moveTo>
                  <a:lnTo>
                    <a:pt x="8327" y="8382"/>
                  </a:lnTo>
                  <a:lnTo>
                    <a:pt x="8327" y="11149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12" name="Google Shape;1212;p20"/>
            <p:cNvSpPr/>
            <p:nvPr/>
          </p:nvSpPr>
          <p:spPr>
            <a:xfrm>
              <a:off x="1184818" y="1138309"/>
              <a:ext cx="492535" cy="357131"/>
            </a:xfrm>
            <a:custGeom>
              <a:avLst/>
              <a:gdLst/>
              <a:ahLst/>
              <a:cxnLst/>
              <a:rect l="l" t="t" r="r" b="b"/>
              <a:pathLst>
                <a:path w="11149" h="8084" fill="none" extrusionOk="0">
                  <a:moveTo>
                    <a:pt x="11149" y="8083"/>
                  </a:moveTo>
                  <a:lnTo>
                    <a:pt x="3066" y="0"/>
                  </a:lnTo>
                  <a:lnTo>
                    <a:pt x="1" y="0"/>
                  </a:lnTo>
                </a:path>
              </a:pathLst>
            </a:custGeom>
            <a:noFill/>
            <a:ln w="10850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13" name="Google Shape;1213;p20"/>
            <p:cNvSpPr/>
            <p:nvPr/>
          </p:nvSpPr>
          <p:spPr>
            <a:xfrm>
              <a:off x="1221971" y="1431870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6" y="543"/>
                  </a:moveTo>
                  <a:cubicBezTo>
                    <a:pt x="1086" y="841"/>
                    <a:pt x="842" y="1085"/>
                    <a:pt x="543" y="1085"/>
                  </a:cubicBezTo>
                  <a:cubicBezTo>
                    <a:pt x="245" y="1085"/>
                    <a:pt x="1" y="841"/>
                    <a:pt x="1" y="543"/>
                  </a:cubicBezTo>
                  <a:cubicBezTo>
                    <a:pt x="1" y="245"/>
                    <a:pt x="245" y="0"/>
                    <a:pt x="543" y="0"/>
                  </a:cubicBezTo>
                  <a:cubicBezTo>
                    <a:pt x="842" y="0"/>
                    <a:pt x="1086" y="245"/>
                    <a:pt x="1086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14" name="Google Shape;1214;p20"/>
            <p:cNvSpPr/>
            <p:nvPr/>
          </p:nvSpPr>
          <p:spPr>
            <a:xfrm>
              <a:off x="1666530" y="1659517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extrusionOk="0">
                  <a:moveTo>
                    <a:pt x="543" y="1"/>
                  </a:moveTo>
                  <a:cubicBezTo>
                    <a:pt x="245" y="1"/>
                    <a:pt x="1" y="245"/>
                    <a:pt x="1" y="543"/>
                  </a:cubicBezTo>
                  <a:cubicBezTo>
                    <a:pt x="1" y="842"/>
                    <a:pt x="245" y="1086"/>
                    <a:pt x="543" y="1086"/>
                  </a:cubicBezTo>
                  <a:cubicBezTo>
                    <a:pt x="869" y="1086"/>
                    <a:pt x="1086" y="842"/>
                    <a:pt x="1086" y="543"/>
                  </a:cubicBezTo>
                  <a:cubicBezTo>
                    <a:pt x="1086" y="245"/>
                    <a:pt x="869" y="1"/>
                    <a:pt x="543" y="1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15" name="Google Shape;1215;p20"/>
            <p:cNvSpPr/>
            <p:nvPr/>
          </p:nvSpPr>
          <p:spPr>
            <a:xfrm>
              <a:off x="1671345" y="1489389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41"/>
                    <a:pt x="841" y="1085"/>
                    <a:pt x="543" y="1085"/>
                  </a:cubicBezTo>
                  <a:cubicBezTo>
                    <a:pt x="244" y="1085"/>
                    <a:pt x="0" y="841"/>
                    <a:pt x="0" y="543"/>
                  </a:cubicBezTo>
                  <a:cubicBezTo>
                    <a:pt x="0" y="217"/>
                    <a:pt x="244" y="0"/>
                    <a:pt x="543" y="0"/>
                  </a:cubicBezTo>
                  <a:cubicBezTo>
                    <a:pt x="841" y="0"/>
                    <a:pt x="1085" y="217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16" name="Google Shape;1216;p20"/>
            <p:cNvSpPr/>
            <p:nvPr/>
          </p:nvSpPr>
          <p:spPr>
            <a:xfrm>
              <a:off x="1563508" y="1249725"/>
              <a:ext cx="47933" cy="47977"/>
            </a:xfrm>
            <a:custGeom>
              <a:avLst/>
              <a:gdLst/>
              <a:ahLst/>
              <a:cxnLst/>
              <a:rect l="l" t="t" r="r" b="b"/>
              <a:pathLst>
                <a:path w="1085" h="1086" fill="none" extrusionOk="0">
                  <a:moveTo>
                    <a:pt x="1085" y="543"/>
                  </a:moveTo>
                  <a:cubicBezTo>
                    <a:pt x="1085" y="841"/>
                    <a:pt x="841" y="1086"/>
                    <a:pt x="542" y="1086"/>
                  </a:cubicBezTo>
                  <a:cubicBezTo>
                    <a:pt x="244" y="1086"/>
                    <a:pt x="0" y="841"/>
                    <a:pt x="0" y="543"/>
                  </a:cubicBezTo>
                  <a:cubicBezTo>
                    <a:pt x="0" y="218"/>
                    <a:pt x="244" y="1"/>
                    <a:pt x="542" y="1"/>
                  </a:cubicBezTo>
                  <a:cubicBezTo>
                    <a:pt x="841" y="1"/>
                    <a:pt x="1085" y="218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17" name="Google Shape;1217;p20"/>
            <p:cNvSpPr/>
            <p:nvPr/>
          </p:nvSpPr>
          <p:spPr>
            <a:xfrm>
              <a:off x="1130921" y="564310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42"/>
                    <a:pt x="841" y="1086"/>
                    <a:pt x="543" y="1086"/>
                  </a:cubicBezTo>
                  <a:cubicBezTo>
                    <a:pt x="244" y="1086"/>
                    <a:pt x="0" y="842"/>
                    <a:pt x="0" y="543"/>
                  </a:cubicBezTo>
                  <a:cubicBezTo>
                    <a:pt x="0" y="245"/>
                    <a:pt x="244" y="1"/>
                    <a:pt x="543" y="1"/>
                  </a:cubicBezTo>
                  <a:cubicBezTo>
                    <a:pt x="841" y="1"/>
                    <a:pt x="1085" y="245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18" name="Google Shape;1218;p20"/>
            <p:cNvSpPr/>
            <p:nvPr/>
          </p:nvSpPr>
          <p:spPr>
            <a:xfrm>
              <a:off x="1521539" y="956165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6" y="543"/>
                  </a:moveTo>
                  <a:cubicBezTo>
                    <a:pt x="1086" y="841"/>
                    <a:pt x="842" y="1085"/>
                    <a:pt x="543" y="1085"/>
                  </a:cubicBezTo>
                  <a:cubicBezTo>
                    <a:pt x="245" y="1085"/>
                    <a:pt x="1" y="841"/>
                    <a:pt x="1" y="543"/>
                  </a:cubicBezTo>
                  <a:cubicBezTo>
                    <a:pt x="1" y="217"/>
                    <a:pt x="245" y="0"/>
                    <a:pt x="543" y="0"/>
                  </a:cubicBezTo>
                  <a:cubicBezTo>
                    <a:pt x="842" y="0"/>
                    <a:pt x="1086" y="217"/>
                    <a:pt x="1086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19" name="Google Shape;1219;p20"/>
            <p:cNvSpPr/>
            <p:nvPr/>
          </p:nvSpPr>
          <p:spPr>
            <a:xfrm>
              <a:off x="1839087" y="814753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42"/>
                    <a:pt x="841" y="1086"/>
                    <a:pt x="543" y="1086"/>
                  </a:cubicBezTo>
                  <a:cubicBezTo>
                    <a:pt x="245" y="1086"/>
                    <a:pt x="0" y="842"/>
                    <a:pt x="0" y="543"/>
                  </a:cubicBezTo>
                  <a:cubicBezTo>
                    <a:pt x="0" y="245"/>
                    <a:pt x="245" y="1"/>
                    <a:pt x="543" y="1"/>
                  </a:cubicBezTo>
                  <a:cubicBezTo>
                    <a:pt x="841" y="1"/>
                    <a:pt x="1085" y="245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20" name="Google Shape;1220;p20"/>
            <p:cNvSpPr/>
            <p:nvPr/>
          </p:nvSpPr>
          <p:spPr>
            <a:xfrm>
              <a:off x="1738451" y="877087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68"/>
                    <a:pt x="868" y="1085"/>
                    <a:pt x="543" y="1085"/>
                  </a:cubicBezTo>
                  <a:cubicBezTo>
                    <a:pt x="244" y="1085"/>
                    <a:pt x="0" y="868"/>
                    <a:pt x="0" y="543"/>
                  </a:cubicBezTo>
                  <a:cubicBezTo>
                    <a:pt x="0" y="244"/>
                    <a:pt x="244" y="0"/>
                    <a:pt x="543" y="0"/>
                  </a:cubicBezTo>
                  <a:cubicBezTo>
                    <a:pt x="868" y="0"/>
                    <a:pt x="1085" y="244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21" name="Google Shape;1221;p20"/>
            <p:cNvSpPr/>
            <p:nvPr/>
          </p:nvSpPr>
          <p:spPr>
            <a:xfrm>
              <a:off x="1563508" y="702144"/>
              <a:ext cx="47933" cy="47977"/>
            </a:xfrm>
            <a:custGeom>
              <a:avLst/>
              <a:gdLst/>
              <a:ahLst/>
              <a:cxnLst/>
              <a:rect l="l" t="t" r="r" b="b"/>
              <a:pathLst>
                <a:path w="1085" h="1086" fill="none" extrusionOk="0">
                  <a:moveTo>
                    <a:pt x="1085" y="543"/>
                  </a:moveTo>
                  <a:cubicBezTo>
                    <a:pt x="1085" y="841"/>
                    <a:pt x="841" y="1085"/>
                    <a:pt x="542" y="1085"/>
                  </a:cubicBezTo>
                  <a:cubicBezTo>
                    <a:pt x="244" y="1085"/>
                    <a:pt x="0" y="841"/>
                    <a:pt x="0" y="543"/>
                  </a:cubicBezTo>
                  <a:cubicBezTo>
                    <a:pt x="0" y="244"/>
                    <a:pt x="244" y="0"/>
                    <a:pt x="542" y="0"/>
                  </a:cubicBezTo>
                  <a:cubicBezTo>
                    <a:pt x="841" y="0"/>
                    <a:pt x="1085" y="244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22" name="Google Shape;1222;p20"/>
            <p:cNvSpPr/>
            <p:nvPr/>
          </p:nvSpPr>
          <p:spPr>
            <a:xfrm>
              <a:off x="1575480" y="1011299"/>
              <a:ext cx="53941" cy="52748"/>
            </a:xfrm>
            <a:custGeom>
              <a:avLst/>
              <a:gdLst/>
              <a:ahLst/>
              <a:cxnLst/>
              <a:rect l="l" t="t" r="r" b="b"/>
              <a:pathLst>
                <a:path w="1221" h="1194" fill="none" extrusionOk="0">
                  <a:moveTo>
                    <a:pt x="1004" y="190"/>
                  </a:moveTo>
                  <a:cubicBezTo>
                    <a:pt x="787" y="0"/>
                    <a:pt x="407" y="0"/>
                    <a:pt x="217" y="190"/>
                  </a:cubicBezTo>
                  <a:cubicBezTo>
                    <a:pt x="0" y="407"/>
                    <a:pt x="0" y="787"/>
                    <a:pt x="217" y="976"/>
                  </a:cubicBezTo>
                  <a:cubicBezTo>
                    <a:pt x="407" y="1193"/>
                    <a:pt x="787" y="1193"/>
                    <a:pt x="1004" y="976"/>
                  </a:cubicBezTo>
                  <a:cubicBezTo>
                    <a:pt x="1221" y="732"/>
                    <a:pt x="1221" y="407"/>
                    <a:pt x="1004" y="190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23" name="Google Shape;1223;p20"/>
            <p:cNvSpPr/>
            <p:nvPr/>
          </p:nvSpPr>
          <p:spPr>
            <a:xfrm>
              <a:off x="1256739" y="557153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41"/>
                    <a:pt x="841" y="1085"/>
                    <a:pt x="543" y="1085"/>
                  </a:cubicBezTo>
                  <a:cubicBezTo>
                    <a:pt x="244" y="1085"/>
                    <a:pt x="0" y="841"/>
                    <a:pt x="0" y="543"/>
                  </a:cubicBezTo>
                  <a:cubicBezTo>
                    <a:pt x="0" y="244"/>
                    <a:pt x="244" y="0"/>
                    <a:pt x="543" y="0"/>
                  </a:cubicBezTo>
                  <a:cubicBezTo>
                    <a:pt x="841" y="0"/>
                    <a:pt x="1085" y="244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24" name="Google Shape;1224;p20"/>
            <p:cNvSpPr/>
            <p:nvPr/>
          </p:nvSpPr>
          <p:spPr>
            <a:xfrm>
              <a:off x="1413702" y="702144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41"/>
                    <a:pt x="841" y="1085"/>
                    <a:pt x="543" y="1085"/>
                  </a:cubicBezTo>
                  <a:cubicBezTo>
                    <a:pt x="245" y="1085"/>
                    <a:pt x="1" y="841"/>
                    <a:pt x="1" y="543"/>
                  </a:cubicBezTo>
                  <a:cubicBezTo>
                    <a:pt x="1" y="244"/>
                    <a:pt x="245" y="0"/>
                    <a:pt x="543" y="0"/>
                  </a:cubicBezTo>
                  <a:cubicBezTo>
                    <a:pt x="841" y="0"/>
                    <a:pt x="1085" y="244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25" name="Google Shape;1225;p20"/>
            <p:cNvSpPr/>
            <p:nvPr/>
          </p:nvSpPr>
          <p:spPr>
            <a:xfrm>
              <a:off x="1468835" y="770442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41"/>
                    <a:pt x="868" y="1085"/>
                    <a:pt x="543" y="1085"/>
                  </a:cubicBezTo>
                  <a:cubicBezTo>
                    <a:pt x="244" y="1085"/>
                    <a:pt x="0" y="841"/>
                    <a:pt x="0" y="543"/>
                  </a:cubicBezTo>
                  <a:cubicBezTo>
                    <a:pt x="0" y="217"/>
                    <a:pt x="244" y="0"/>
                    <a:pt x="543" y="0"/>
                  </a:cubicBezTo>
                  <a:cubicBezTo>
                    <a:pt x="868" y="0"/>
                    <a:pt x="1085" y="217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26" name="Google Shape;1226;p20"/>
            <p:cNvSpPr/>
            <p:nvPr/>
          </p:nvSpPr>
          <p:spPr>
            <a:xfrm>
              <a:off x="1944539" y="664990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41"/>
                    <a:pt x="841" y="1085"/>
                    <a:pt x="543" y="1085"/>
                  </a:cubicBezTo>
                  <a:cubicBezTo>
                    <a:pt x="245" y="1085"/>
                    <a:pt x="0" y="841"/>
                    <a:pt x="0" y="543"/>
                  </a:cubicBezTo>
                  <a:cubicBezTo>
                    <a:pt x="0" y="244"/>
                    <a:pt x="245" y="0"/>
                    <a:pt x="543" y="0"/>
                  </a:cubicBezTo>
                  <a:cubicBezTo>
                    <a:pt x="841" y="0"/>
                    <a:pt x="1085" y="244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27" name="Google Shape;1227;p20"/>
            <p:cNvSpPr/>
            <p:nvPr/>
          </p:nvSpPr>
          <p:spPr>
            <a:xfrm>
              <a:off x="1876240" y="971716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42"/>
                    <a:pt x="868" y="1086"/>
                    <a:pt x="543" y="1086"/>
                  </a:cubicBezTo>
                  <a:cubicBezTo>
                    <a:pt x="244" y="1086"/>
                    <a:pt x="0" y="842"/>
                    <a:pt x="0" y="543"/>
                  </a:cubicBezTo>
                  <a:cubicBezTo>
                    <a:pt x="0" y="245"/>
                    <a:pt x="244" y="1"/>
                    <a:pt x="543" y="1"/>
                  </a:cubicBezTo>
                  <a:cubicBezTo>
                    <a:pt x="868" y="1"/>
                    <a:pt x="1085" y="245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28" name="Google Shape;1228;p20"/>
            <p:cNvSpPr/>
            <p:nvPr/>
          </p:nvSpPr>
          <p:spPr>
            <a:xfrm>
              <a:off x="1763588" y="1107120"/>
              <a:ext cx="49170" cy="47977"/>
            </a:xfrm>
            <a:custGeom>
              <a:avLst/>
              <a:gdLst/>
              <a:ahLst/>
              <a:cxnLst/>
              <a:rect l="l" t="t" r="r" b="b"/>
              <a:pathLst>
                <a:path w="1113" h="1086" fill="none" extrusionOk="0">
                  <a:moveTo>
                    <a:pt x="543" y="1"/>
                  </a:moveTo>
                  <a:cubicBezTo>
                    <a:pt x="218" y="1"/>
                    <a:pt x="1" y="245"/>
                    <a:pt x="1" y="543"/>
                  </a:cubicBezTo>
                  <a:cubicBezTo>
                    <a:pt x="1" y="842"/>
                    <a:pt x="218" y="1086"/>
                    <a:pt x="543" y="1086"/>
                  </a:cubicBezTo>
                  <a:cubicBezTo>
                    <a:pt x="842" y="1086"/>
                    <a:pt x="1086" y="842"/>
                    <a:pt x="1086" y="543"/>
                  </a:cubicBezTo>
                  <a:cubicBezTo>
                    <a:pt x="1113" y="245"/>
                    <a:pt x="842" y="1"/>
                    <a:pt x="543" y="1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29" name="Google Shape;1229;p20"/>
            <p:cNvSpPr/>
            <p:nvPr/>
          </p:nvSpPr>
          <p:spPr>
            <a:xfrm>
              <a:off x="959557" y="809981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6" y="543"/>
                  </a:moveTo>
                  <a:cubicBezTo>
                    <a:pt x="1086" y="841"/>
                    <a:pt x="869" y="1085"/>
                    <a:pt x="543" y="1085"/>
                  </a:cubicBezTo>
                  <a:cubicBezTo>
                    <a:pt x="245" y="1085"/>
                    <a:pt x="1" y="841"/>
                    <a:pt x="1" y="543"/>
                  </a:cubicBezTo>
                  <a:cubicBezTo>
                    <a:pt x="1" y="244"/>
                    <a:pt x="245" y="0"/>
                    <a:pt x="543" y="0"/>
                  </a:cubicBezTo>
                  <a:cubicBezTo>
                    <a:pt x="869" y="0"/>
                    <a:pt x="1086" y="244"/>
                    <a:pt x="1086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30" name="Google Shape;1230;p20"/>
            <p:cNvSpPr/>
            <p:nvPr/>
          </p:nvSpPr>
          <p:spPr>
            <a:xfrm>
              <a:off x="1135692" y="1114321"/>
              <a:ext cx="49170" cy="47977"/>
            </a:xfrm>
            <a:custGeom>
              <a:avLst/>
              <a:gdLst/>
              <a:ahLst/>
              <a:cxnLst/>
              <a:rect l="l" t="t" r="r" b="b"/>
              <a:pathLst>
                <a:path w="1113" h="1086" fill="none" extrusionOk="0">
                  <a:moveTo>
                    <a:pt x="570" y="1086"/>
                  </a:moveTo>
                  <a:cubicBezTo>
                    <a:pt x="869" y="1086"/>
                    <a:pt x="1113" y="841"/>
                    <a:pt x="1113" y="543"/>
                  </a:cubicBezTo>
                  <a:cubicBezTo>
                    <a:pt x="1113" y="245"/>
                    <a:pt x="869" y="1"/>
                    <a:pt x="570" y="1"/>
                  </a:cubicBezTo>
                  <a:cubicBezTo>
                    <a:pt x="272" y="1"/>
                    <a:pt x="28" y="245"/>
                    <a:pt x="28" y="543"/>
                  </a:cubicBezTo>
                  <a:cubicBezTo>
                    <a:pt x="1" y="841"/>
                    <a:pt x="272" y="1086"/>
                    <a:pt x="570" y="1086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31" name="Google Shape;1231;p20"/>
            <p:cNvSpPr/>
            <p:nvPr/>
          </p:nvSpPr>
          <p:spPr>
            <a:xfrm>
              <a:off x="1148901" y="718887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543" y="1086"/>
                  </a:moveTo>
                  <a:cubicBezTo>
                    <a:pt x="841" y="1086"/>
                    <a:pt x="1085" y="842"/>
                    <a:pt x="1085" y="543"/>
                  </a:cubicBezTo>
                  <a:cubicBezTo>
                    <a:pt x="1085" y="245"/>
                    <a:pt x="841" y="1"/>
                    <a:pt x="543" y="1"/>
                  </a:cubicBezTo>
                  <a:cubicBezTo>
                    <a:pt x="244" y="1"/>
                    <a:pt x="0" y="245"/>
                    <a:pt x="0" y="543"/>
                  </a:cubicBezTo>
                  <a:cubicBezTo>
                    <a:pt x="0" y="842"/>
                    <a:pt x="244" y="1086"/>
                    <a:pt x="543" y="1086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32" name="Google Shape;1232;p20"/>
            <p:cNvSpPr/>
            <p:nvPr/>
          </p:nvSpPr>
          <p:spPr>
            <a:xfrm>
              <a:off x="1065008" y="635038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41"/>
                    <a:pt x="841" y="1085"/>
                    <a:pt x="543" y="1085"/>
                  </a:cubicBezTo>
                  <a:cubicBezTo>
                    <a:pt x="245" y="1085"/>
                    <a:pt x="0" y="841"/>
                    <a:pt x="0" y="543"/>
                  </a:cubicBezTo>
                  <a:cubicBezTo>
                    <a:pt x="0" y="244"/>
                    <a:pt x="245" y="0"/>
                    <a:pt x="543" y="0"/>
                  </a:cubicBezTo>
                  <a:cubicBezTo>
                    <a:pt x="841" y="0"/>
                    <a:pt x="1085" y="244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33" name="Google Shape;1233;p20"/>
            <p:cNvSpPr/>
            <p:nvPr/>
          </p:nvSpPr>
          <p:spPr>
            <a:xfrm>
              <a:off x="1304671" y="456472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543" y="1086"/>
                  </a:moveTo>
                  <a:cubicBezTo>
                    <a:pt x="841" y="1086"/>
                    <a:pt x="1085" y="869"/>
                    <a:pt x="1085" y="543"/>
                  </a:cubicBezTo>
                  <a:cubicBezTo>
                    <a:pt x="1085" y="245"/>
                    <a:pt x="841" y="1"/>
                    <a:pt x="543" y="1"/>
                  </a:cubicBezTo>
                  <a:cubicBezTo>
                    <a:pt x="244" y="1"/>
                    <a:pt x="0" y="245"/>
                    <a:pt x="0" y="543"/>
                  </a:cubicBezTo>
                  <a:cubicBezTo>
                    <a:pt x="0" y="869"/>
                    <a:pt x="244" y="1086"/>
                    <a:pt x="543" y="1086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34" name="Google Shape;1234;p20"/>
            <p:cNvSpPr/>
            <p:nvPr/>
          </p:nvSpPr>
          <p:spPr>
            <a:xfrm>
              <a:off x="1426866" y="449271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6" y="543"/>
                  </a:moveTo>
                  <a:cubicBezTo>
                    <a:pt x="1086" y="842"/>
                    <a:pt x="869" y="1086"/>
                    <a:pt x="543" y="1086"/>
                  </a:cubicBezTo>
                  <a:cubicBezTo>
                    <a:pt x="245" y="1086"/>
                    <a:pt x="1" y="842"/>
                    <a:pt x="1" y="543"/>
                  </a:cubicBezTo>
                  <a:cubicBezTo>
                    <a:pt x="1" y="245"/>
                    <a:pt x="245" y="1"/>
                    <a:pt x="543" y="1"/>
                  </a:cubicBezTo>
                  <a:cubicBezTo>
                    <a:pt x="869" y="1"/>
                    <a:pt x="1086" y="245"/>
                    <a:pt x="1086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35" name="Google Shape;1235;p20"/>
            <p:cNvSpPr/>
            <p:nvPr/>
          </p:nvSpPr>
          <p:spPr>
            <a:xfrm>
              <a:off x="2042790" y="591877"/>
              <a:ext cx="50362" cy="47977"/>
            </a:xfrm>
            <a:custGeom>
              <a:avLst/>
              <a:gdLst/>
              <a:ahLst/>
              <a:cxnLst/>
              <a:rect l="l" t="t" r="r" b="b"/>
              <a:pathLst>
                <a:path w="1140" h="1086" fill="none" extrusionOk="0">
                  <a:moveTo>
                    <a:pt x="597" y="1086"/>
                  </a:moveTo>
                  <a:cubicBezTo>
                    <a:pt x="896" y="1086"/>
                    <a:pt x="1140" y="842"/>
                    <a:pt x="1140" y="543"/>
                  </a:cubicBezTo>
                  <a:cubicBezTo>
                    <a:pt x="1140" y="218"/>
                    <a:pt x="896" y="1"/>
                    <a:pt x="597" y="1"/>
                  </a:cubicBezTo>
                  <a:cubicBezTo>
                    <a:pt x="272" y="1"/>
                    <a:pt x="55" y="218"/>
                    <a:pt x="55" y="543"/>
                  </a:cubicBezTo>
                  <a:cubicBezTo>
                    <a:pt x="1" y="842"/>
                    <a:pt x="272" y="1086"/>
                    <a:pt x="597" y="1086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36" name="Google Shape;1236;p20"/>
            <p:cNvSpPr/>
            <p:nvPr/>
          </p:nvSpPr>
          <p:spPr>
            <a:xfrm>
              <a:off x="1057807" y="903417"/>
              <a:ext cx="49170" cy="47977"/>
            </a:xfrm>
            <a:custGeom>
              <a:avLst/>
              <a:gdLst/>
              <a:ahLst/>
              <a:cxnLst/>
              <a:rect l="l" t="t" r="r" b="b"/>
              <a:pathLst>
                <a:path w="1113" h="1086" fill="none" extrusionOk="0">
                  <a:moveTo>
                    <a:pt x="570" y="1086"/>
                  </a:moveTo>
                  <a:cubicBezTo>
                    <a:pt x="869" y="1086"/>
                    <a:pt x="1113" y="842"/>
                    <a:pt x="1113" y="543"/>
                  </a:cubicBezTo>
                  <a:cubicBezTo>
                    <a:pt x="1113" y="245"/>
                    <a:pt x="869" y="1"/>
                    <a:pt x="570" y="1"/>
                  </a:cubicBezTo>
                  <a:cubicBezTo>
                    <a:pt x="272" y="1"/>
                    <a:pt x="28" y="218"/>
                    <a:pt x="28" y="543"/>
                  </a:cubicBezTo>
                  <a:cubicBezTo>
                    <a:pt x="1" y="842"/>
                    <a:pt x="272" y="1086"/>
                    <a:pt x="570" y="1086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37" name="Google Shape;1237;p20"/>
            <p:cNvSpPr/>
            <p:nvPr/>
          </p:nvSpPr>
          <p:spPr>
            <a:xfrm>
              <a:off x="1172846" y="766820"/>
              <a:ext cx="487764" cy="473362"/>
            </a:xfrm>
            <a:custGeom>
              <a:avLst/>
              <a:gdLst/>
              <a:ahLst/>
              <a:cxnLst/>
              <a:rect l="l" t="t" r="r" b="b"/>
              <a:pathLst>
                <a:path w="11041" h="10715" fill="none" extrusionOk="0">
                  <a:moveTo>
                    <a:pt x="11040" y="10715"/>
                  </a:moveTo>
                  <a:lnTo>
                    <a:pt x="4178" y="3798"/>
                  </a:lnTo>
                  <a:lnTo>
                    <a:pt x="1" y="3798"/>
                  </a:lnTo>
                  <a:lnTo>
                    <a:pt x="1" y="1"/>
                  </a:lnTo>
                </a:path>
              </a:pathLst>
            </a:custGeom>
            <a:noFill/>
            <a:ln w="10850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38" name="Google Shape;1238;p20"/>
            <p:cNvSpPr/>
            <p:nvPr/>
          </p:nvSpPr>
          <p:spPr>
            <a:xfrm>
              <a:off x="911624" y="480461"/>
              <a:ext cx="393091" cy="160585"/>
            </a:xfrm>
            <a:custGeom>
              <a:avLst/>
              <a:gdLst/>
              <a:ahLst/>
              <a:cxnLst/>
              <a:rect l="l" t="t" r="r" b="b"/>
              <a:pathLst>
                <a:path w="8898" h="3635" fill="none" extrusionOk="0">
                  <a:moveTo>
                    <a:pt x="3635" y="3635"/>
                  </a:moveTo>
                  <a:lnTo>
                    <a:pt x="1" y="0"/>
                  </a:lnTo>
                  <a:lnTo>
                    <a:pt x="8897" y="0"/>
                  </a:lnTo>
                </a:path>
              </a:pathLst>
            </a:custGeom>
            <a:noFill/>
            <a:ln w="10850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39" name="Google Shape;1239;p20"/>
            <p:cNvSpPr/>
            <p:nvPr/>
          </p:nvSpPr>
          <p:spPr>
            <a:xfrm>
              <a:off x="1477229" y="473260"/>
              <a:ext cx="565605" cy="142649"/>
            </a:xfrm>
            <a:custGeom>
              <a:avLst/>
              <a:gdLst/>
              <a:ahLst/>
              <a:cxnLst/>
              <a:rect l="l" t="t" r="r" b="b"/>
              <a:pathLst>
                <a:path w="12803" h="3229" fill="none" extrusionOk="0">
                  <a:moveTo>
                    <a:pt x="0" y="0"/>
                  </a:moveTo>
                  <a:lnTo>
                    <a:pt x="4937" y="0"/>
                  </a:lnTo>
                  <a:lnTo>
                    <a:pt x="8137" y="3228"/>
                  </a:lnTo>
                  <a:lnTo>
                    <a:pt x="12803" y="3228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40" name="Google Shape;1240;p20"/>
            <p:cNvSpPr/>
            <p:nvPr/>
          </p:nvSpPr>
          <p:spPr>
            <a:xfrm>
              <a:off x="1170460" y="608664"/>
              <a:ext cx="357131" cy="354745"/>
            </a:xfrm>
            <a:custGeom>
              <a:avLst/>
              <a:gdLst/>
              <a:ahLst/>
              <a:cxnLst/>
              <a:rect l="l" t="t" r="r" b="b"/>
              <a:pathLst>
                <a:path w="8084" h="8030" fill="none" extrusionOk="0">
                  <a:moveTo>
                    <a:pt x="0" y="0"/>
                  </a:moveTo>
                  <a:lnTo>
                    <a:pt x="2794" y="2794"/>
                  </a:lnTo>
                  <a:lnTo>
                    <a:pt x="2794" y="4964"/>
                  </a:lnTo>
                  <a:lnTo>
                    <a:pt x="5073" y="4964"/>
                  </a:lnTo>
                  <a:lnTo>
                    <a:pt x="8083" y="8029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41" name="Google Shape;1241;p20"/>
            <p:cNvSpPr/>
            <p:nvPr/>
          </p:nvSpPr>
          <p:spPr>
            <a:xfrm>
              <a:off x="1297470" y="541558"/>
              <a:ext cx="645919" cy="147420"/>
            </a:xfrm>
            <a:custGeom>
              <a:avLst/>
              <a:gdLst/>
              <a:ahLst/>
              <a:cxnLst/>
              <a:rect l="l" t="t" r="r" b="b"/>
              <a:pathLst>
                <a:path w="14621" h="3337" fill="none" extrusionOk="0">
                  <a:moveTo>
                    <a:pt x="1" y="1275"/>
                  </a:moveTo>
                  <a:lnTo>
                    <a:pt x="1953" y="3228"/>
                  </a:lnTo>
                  <a:lnTo>
                    <a:pt x="5154" y="0"/>
                  </a:lnTo>
                  <a:lnTo>
                    <a:pt x="8029" y="0"/>
                  </a:lnTo>
                  <a:lnTo>
                    <a:pt x="11311" y="3337"/>
                  </a:lnTo>
                  <a:lnTo>
                    <a:pt x="14620" y="3337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42" name="Google Shape;1242;p20"/>
            <p:cNvSpPr/>
            <p:nvPr/>
          </p:nvSpPr>
          <p:spPr>
            <a:xfrm>
              <a:off x="1455626" y="629030"/>
              <a:ext cx="391899" cy="195353"/>
            </a:xfrm>
            <a:custGeom>
              <a:avLst/>
              <a:gdLst/>
              <a:ahLst/>
              <a:cxnLst/>
              <a:rect l="l" t="t" r="r" b="b"/>
              <a:pathLst>
                <a:path w="8871" h="4422" fill="none" extrusionOk="0">
                  <a:moveTo>
                    <a:pt x="1" y="1845"/>
                  </a:moveTo>
                  <a:lnTo>
                    <a:pt x="1845" y="1"/>
                  </a:lnTo>
                  <a:lnTo>
                    <a:pt x="4449" y="1"/>
                  </a:lnTo>
                  <a:lnTo>
                    <a:pt x="8870" y="4422"/>
                  </a:lnTo>
                </a:path>
              </a:pathLst>
            </a:custGeom>
            <a:noFill/>
            <a:ln w="10850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43" name="Google Shape;1243;p20"/>
            <p:cNvSpPr/>
            <p:nvPr/>
          </p:nvSpPr>
          <p:spPr>
            <a:xfrm>
              <a:off x="1509567" y="809981"/>
              <a:ext cx="370296" cy="184574"/>
            </a:xfrm>
            <a:custGeom>
              <a:avLst/>
              <a:gdLst/>
              <a:ahLst/>
              <a:cxnLst/>
              <a:rect l="l" t="t" r="r" b="b"/>
              <a:pathLst>
                <a:path w="8382" h="4178" fill="none" extrusionOk="0">
                  <a:moveTo>
                    <a:pt x="0" y="0"/>
                  </a:moveTo>
                  <a:lnTo>
                    <a:pt x="4178" y="4177"/>
                  </a:lnTo>
                  <a:lnTo>
                    <a:pt x="8382" y="4177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44" name="Google Shape;1244;p20"/>
            <p:cNvSpPr/>
            <p:nvPr/>
          </p:nvSpPr>
          <p:spPr>
            <a:xfrm>
              <a:off x="1604239" y="741683"/>
              <a:ext cx="142605" cy="143842"/>
            </a:xfrm>
            <a:custGeom>
              <a:avLst/>
              <a:gdLst/>
              <a:ahLst/>
              <a:cxnLst/>
              <a:rect l="l" t="t" r="r" b="b"/>
              <a:pathLst>
                <a:path w="3228" h="3256" fill="none" extrusionOk="0">
                  <a:moveTo>
                    <a:pt x="0" y="0"/>
                  </a:moveTo>
                  <a:lnTo>
                    <a:pt x="3228" y="3255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45" name="Google Shape;1245;p20"/>
            <p:cNvSpPr/>
            <p:nvPr/>
          </p:nvSpPr>
          <p:spPr>
            <a:xfrm>
              <a:off x="1616211" y="1054416"/>
              <a:ext cx="148613" cy="77929"/>
            </a:xfrm>
            <a:custGeom>
              <a:avLst/>
              <a:gdLst/>
              <a:ahLst/>
              <a:cxnLst/>
              <a:rect l="l" t="t" r="r" b="b"/>
              <a:pathLst>
                <a:path w="3364" h="1764" fill="none" extrusionOk="0">
                  <a:moveTo>
                    <a:pt x="0" y="0"/>
                  </a:moveTo>
                  <a:lnTo>
                    <a:pt x="1764" y="1764"/>
                  </a:lnTo>
                  <a:lnTo>
                    <a:pt x="3364" y="1764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246" name="Google Shape;1246;p20"/>
          <p:cNvGrpSpPr/>
          <p:nvPr/>
        </p:nvGrpSpPr>
        <p:grpSpPr>
          <a:xfrm flipH="1">
            <a:off x="9805341" y="-11"/>
            <a:ext cx="2678648" cy="2152453"/>
            <a:chOff x="476652" y="408539"/>
            <a:chExt cx="1616500" cy="1298954"/>
          </a:xfrm>
        </p:grpSpPr>
        <p:sp>
          <p:nvSpPr>
            <p:cNvPr id="1247" name="Google Shape;1247;p20"/>
            <p:cNvSpPr/>
            <p:nvPr/>
          </p:nvSpPr>
          <p:spPr>
            <a:xfrm>
              <a:off x="589305" y="573896"/>
              <a:ext cx="983789" cy="684265"/>
            </a:xfrm>
            <a:custGeom>
              <a:avLst/>
              <a:gdLst/>
              <a:ahLst/>
              <a:cxnLst/>
              <a:rect l="l" t="t" r="r" b="b"/>
              <a:pathLst>
                <a:path w="22269" h="15489" fill="none" extrusionOk="0">
                  <a:moveTo>
                    <a:pt x="0" y="1"/>
                  </a:moveTo>
                  <a:lnTo>
                    <a:pt x="10226" y="10226"/>
                  </a:lnTo>
                  <a:lnTo>
                    <a:pt x="17034" y="10226"/>
                  </a:lnTo>
                  <a:lnTo>
                    <a:pt x="22269" y="15489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48" name="Google Shape;1248;p20"/>
            <p:cNvSpPr/>
            <p:nvPr/>
          </p:nvSpPr>
          <p:spPr>
            <a:xfrm>
              <a:off x="532978" y="627837"/>
              <a:ext cx="1140796" cy="1037729"/>
            </a:xfrm>
            <a:custGeom>
              <a:avLst/>
              <a:gdLst/>
              <a:ahLst/>
              <a:cxnLst/>
              <a:rect l="l" t="t" r="r" b="b"/>
              <a:pathLst>
                <a:path w="25823" h="23490" fill="none" extrusionOk="0">
                  <a:moveTo>
                    <a:pt x="0" y="0"/>
                  </a:moveTo>
                  <a:lnTo>
                    <a:pt x="14078" y="14078"/>
                  </a:lnTo>
                  <a:lnTo>
                    <a:pt x="16383" y="14078"/>
                  </a:lnTo>
                  <a:lnTo>
                    <a:pt x="25822" y="23490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49" name="Google Shape;1249;p20"/>
            <p:cNvSpPr/>
            <p:nvPr/>
          </p:nvSpPr>
          <p:spPr>
            <a:xfrm>
              <a:off x="656410" y="506790"/>
              <a:ext cx="311584" cy="310391"/>
            </a:xfrm>
            <a:custGeom>
              <a:avLst/>
              <a:gdLst/>
              <a:ahLst/>
              <a:cxnLst/>
              <a:rect l="l" t="t" r="r" b="b"/>
              <a:pathLst>
                <a:path w="7053" h="7026" fill="none" extrusionOk="0">
                  <a:moveTo>
                    <a:pt x="0" y="1"/>
                  </a:moveTo>
                  <a:lnTo>
                    <a:pt x="7052" y="7026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50" name="Google Shape;1250;p20"/>
            <p:cNvSpPr/>
            <p:nvPr/>
          </p:nvSpPr>
          <p:spPr>
            <a:xfrm>
              <a:off x="476652" y="686549"/>
              <a:ext cx="751371" cy="752564"/>
            </a:xfrm>
            <a:custGeom>
              <a:avLst/>
              <a:gdLst/>
              <a:ahLst/>
              <a:cxnLst/>
              <a:rect l="l" t="t" r="r" b="b"/>
              <a:pathLst>
                <a:path w="17008" h="17035" fill="none" extrusionOk="0">
                  <a:moveTo>
                    <a:pt x="1" y="0"/>
                  </a:moveTo>
                  <a:lnTo>
                    <a:pt x="17007" y="17034"/>
                  </a:lnTo>
                </a:path>
              </a:pathLst>
            </a:custGeom>
            <a:noFill/>
            <a:ln w="10850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51" name="Google Shape;1251;p20"/>
            <p:cNvSpPr/>
            <p:nvPr/>
          </p:nvSpPr>
          <p:spPr>
            <a:xfrm>
              <a:off x="715122" y="408539"/>
              <a:ext cx="367910" cy="492535"/>
            </a:xfrm>
            <a:custGeom>
              <a:avLst/>
              <a:gdLst/>
              <a:ahLst/>
              <a:cxnLst/>
              <a:rect l="l" t="t" r="r" b="b"/>
              <a:pathLst>
                <a:path w="8328" h="11149" fill="none" extrusionOk="0">
                  <a:moveTo>
                    <a:pt x="0" y="1"/>
                  </a:moveTo>
                  <a:lnTo>
                    <a:pt x="8327" y="8382"/>
                  </a:lnTo>
                  <a:lnTo>
                    <a:pt x="8327" y="11149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52" name="Google Shape;1252;p20"/>
            <p:cNvSpPr/>
            <p:nvPr/>
          </p:nvSpPr>
          <p:spPr>
            <a:xfrm>
              <a:off x="1184818" y="1138309"/>
              <a:ext cx="492535" cy="357131"/>
            </a:xfrm>
            <a:custGeom>
              <a:avLst/>
              <a:gdLst/>
              <a:ahLst/>
              <a:cxnLst/>
              <a:rect l="l" t="t" r="r" b="b"/>
              <a:pathLst>
                <a:path w="11149" h="8084" fill="none" extrusionOk="0">
                  <a:moveTo>
                    <a:pt x="11149" y="8083"/>
                  </a:moveTo>
                  <a:lnTo>
                    <a:pt x="3066" y="0"/>
                  </a:lnTo>
                  <a:lnTo>
                    <a:pt x="1" y="0"/>
                  </a:lnTo>
                </a:path>
              </a:pathLst>
            </a:custGeom>
            <a:noFill/>
            <a:ln w="10850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53" name="Google Shape;1253;p20"/>
            <p:cNvSpPr/>
            <p:nvPr/>
          </p:nvSpPr>
          <p:spPr>
            <a:xfrm>
              <a:off x="1221971" y="1431870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6" y="543"/>
                  </a:moveTo>
                  <a:cubicBezTo>
                    <a:pt x="1086" y="841"/>
                    <a:pt x="842" y="1085"/>
                    <a:pt x="543" y="1085"/>
                  </a:cubicBezTo>
                  <a:cubicBezTo>
                    <a:pt x="245" y="1085"/>
                    <a:pt x="1" y="841"/>
                    <a:pt x="1" y="543"/>
                  </a:cubicBezTo>
                  <a:cubicBezTo>
                    <a:pt x="1" y="245"/>
                    <a:pt x="245" y="0"/>
                    <a:pt x="543" y="0"/>
                  </a:cubicBezTo>
                  <a:cubicBezTo>
                    <a:pt x="842" y="0"/>
                    <a:pt x="1086" y="245"/>
                    <a:pt x="1086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54" name="Google Shape;1254;p20"/>
            <p:cNvSpPr/>
            <p:nvPr/>
          </p:nvSpPr>
          <p:spPr>
            <a:xfrm>
              <a:off x="1666530" y="1659517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extrusionOk="0">
                  <a:moveTo>
                    <a:pt x="543" y="1"/>
                  </a:moveTo>
                  <a:cubicBezTo>
                    <a:pt x="245" y="1"/>
                    <a:pt x="1" y="245"/>
                    <a:pt x="1" y="543"/>
                  </a:cubicBezTo>
                  <a:cubicBezTo>
                    <a:pt x="1" y="842"/>
                    <a:pt x="245" y="1086"/>
                    <a:pt x="543" y="1086"/>
                  </a:cubicBezTo>
                  <a:cubicBezTo>
                    <a:pt x="869" y="1086"/>
                    <a:pt x="1086" y="842"/>
                    <a:pt x="1086" y="543"/>
                  </a:cubicBezTo>
                  <a:cubicBezTo>
                    <a:pt x="1086" y="245"/>
                    <a:pt x="869" y="1"/>
                    <a:pt x="543" y="1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55" name="Google Shape;1255;p20"/>
            <p:cNvSpPr/>
            <p:nvPr/>
          </p:nvSpPr>
          <p:spPr>
            <a:xfrm>
              <a:off x="1671345" y="1489389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41"/>
                    <a:pt x="841" y="1085"/>
                    <a:pt x="543" y="1085"/>
                  </a:cubicBezTo>
                  <a:cubicBezTo>
                    <a:pt x="244" y="1085"/>
                    <a:pt x="0" y="841"/>
                    <a:pt x="0" y="543"/>
                  </a:cubicBezTo>
                  <a:cubicBezTo>
                    <a:pt x="0" y="217"/>
                    <a:pt x="244" y="0"/>
                    <a:pt x="543" y="0"/>
                  </a:cubicBezTo>
                  <a:cubicBezTo>
                    <a:pt x="841" y="0"/>
                    <a:pt x="1085" y="217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56" name="Google Shape;1256;p20"/>
            <p:cNvSpPr/>
            <p:nvPr/>
          </p:nvSpPr>
          <p:spPr>
            <a:xfrm>
              <a:off x="1563508" y="1249725"/>
              <a:ext cx="47933" cy="47977"/>
            </a:xfrm>
            <a:custGeom>
              <a:avLst/>
              <a:gdLst/>
              <a:ahLst/>
              <a:cxnLst/>
              <a:rect l="l" t="t" r="r" b="b"/>
              <a:pathLst>
                <a:path w="1085" h="1086" fill="none" extrusionOk="0">
                  <a:moveTo>
                    <a:pt x="1085" y="543"/>
                  </a:moveTo>
                  <a:cubicBezTo>
                    <a:pt x="1085" y="841"/>
                    <a:pt x="841" y="1086"/>
                    <a:pt x="542" y="1086"/>
                  </a:cubicBezTo>
                  <a:cubicBezTo>
                    <a:pt x="244" y="1086"/>
                    <a:pt x="0" y="841"/>
                    <a:pt x="0" y="543"/>
                  </a:cubicBezTo>
                  <a:cubicBezTo>
                    <a:pt x="0" y="218"/>
                    <a:pt x="244" y="1"/>
                    <a:pt x="542" y="1"/>
                  </a:cubicBezTo>
                  <a:cubicBezTo>
                    <a:pt x="841" y="1"/>
                    <a:pt x="1085" y="218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57" name="Google Shape;1257;p20"/>
            <p:cNvSpPr/>
            <p:nvPr/>
          </p:nvSpPr>
          <p:spPr>
            <a:xfrm>
              <a:off x="1130921" y="564310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42"/>
                    <a:pt x="841" y="1086"/>
                    <a:pt x="543" y="1086"/>
                  </a:cubicBezTo>
                  <a:cubicBezTo>
                    <a:pt x="244" y="1086"/>
                    <a:pt x="0" y="842"/>
                    <a:pt x="0" y="543"/>
                  </a:cubicBezTo>
                  <a:cubicBezTo>
                    <a:pt x="0" y="245"/>
                    <a:pt x="244" y="1"/>
                    <a:pt x="543" y="1"/>
                  </a:cubicBezTo>
                  <a:cubicBezTo>
                    <a:pt x="841" y="1"/>
                    <a:pt x="1085" y="245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58" name="Google Shape;1258;p20"/>
            <p:cNvSpPr/>
            <p:nvPr/>
          </p:nvSpPr>
          <p:spPr>
            <a:xfrm>
              <a:off x="1521539" y="956165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6" y="543"/>
                  </a:moveTo>
                  <a:cubicBezTo>
                    <a:pt x="1086" y="841"/>
                    <a:pt x="842" y="1085"/>
                    <a:pt x="543" y="1085"/>
                  </a:cubicBezTo>
                  <a:cubicBezTo>
                    <a:pt x="245" y="1085"/>
                    <a:pt x="1" y="841"/>
                    <a:pt x="1" y="543"/>
                  </a:cubicBezTo>
                  <a:cubicBezTo>
                    <a:pt x="1" y="217"/>
                    <a:pt x="245" y="0"/>
                    <a:pt x="543" y="0"/>
                  </a:cubicBezTo>
                  <a:cubicBezTo>
                    <a:pt x="842" y="0"/>
                    <a:pt x="1086" y="217"/>
                    <a:pt x="1086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59" name="Google Shape;1259;p20"/>
            <p:cNvSpPr/>
            <p:nvPr/>
          </p:nvSpPr>
          <p:spPr>
            <a:xfrm>
              <a:off x="1839087" y="814753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42"/>
                    <a:pt x="841" y="1086"/>
                    <a:pt x="543" y="1086"/>
                  </a:cubicBezTo>
                  <a:cubicBezTo>
                    <a:pt x="245" y="1086"/>
                    <a:pt x="0" y="842"/>
                    <a:pt x="0" y="543"/>
                  </a:cubicBezTo>
                  <a:cubicBezTo>
                    <a:pt x="0" y="245"/>
                    <a:pt x="245" y="1"/>
                    <a:pt x="543" y="1"/>
                  </a:cubicBezTo>
                  <a:cubicBezTo>
                    <a:pt x="841" y="1"/>
                    <a:pt x="1085" y="245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60" name="Google Shape;1260;p20"/>
            <p:cNvSpPr/>
            <p:nvPr/>
          </p:nvSpPr>
          <p:spPr>
            <a:xfrm>
              <a:off x="1738451" y="877087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68"/>
                    <a:pt x="868" y="1085"/>
                    <a:pt x="543" y="1085"/>
                  </a:cubicBezTo>
                  <a:cubicBezTo>
                    <a:pt x="244" y="1085"/>
                    <a:pt x="0" y="868"/>
                    <a:pt x="0" y="543"/>
                  </a:cubicBezTo>
                  <a:cubicBezTo>
                    <a:pt x="0" y="244"/>
                    <a:pt x="244" y="0"/>
                    <a:pt x="543" y="0"/>
                  </a:cubicBezTo>
                  <a:cubicBezTo>
                    <a:pt x="868" y="0"/>
                    <a:pt x="1085" y="244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61" name="Google Shape;1261;p20"/>
            <p:cNvSpPr/>
            <p:nvPr/>
          </p:nvSpPr>
          <p:spPr>
            <a:xfrm>
              <a:off x="1563508" y="702144"/>
              <a:ext cx="47933" cy="47977"/>
            </a:xfrm>
            <a:custGeom>
              <a:avLst/>
              <a:gdLst/>
              <a:ahLst/>
              <a:cxnLst/>
              <a:rect l="l" t="t" r="r" b="b"/>
              <a:pathLst>
                <a:path w="1085" h="1086" fill="none" extrusionOk="0">
                  <a:moveTo>
                    <a:pt x="1085" y="543"/>
                  </a:moveTo>
                  <a:cubicBezTo>
                    <a:pt x="1085" y="841"/>
                    <a:pt x="841" y="1085"/>
                    <a:pt x="542" y="1085"/>
                  </a:cubicBezTo>
                  <a:cubicBezTo>
                    <a:pt x="244" y="1085"/>
                    <a:pt x="0" y="841"/>
                    <a:pt x="0" y="543"/>
                  </a:cubicBezTo>
                  <a:cubicBezTo>
                    <a:pt x="0" y="244"/>
                    <a:pt x="244" y="0"/>
                    <a:pt x="542" y="0"/>
                  </a:cubicBezTo>
                  <a:cubicBezTo>
                    <a:pt x="841" y="0"/>
                    <a:pt x="1085" y="244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62" name="Google Shape;1262;p20"/>
            <p:cNvSpPr/>
            <p:nvPr/>
          </p:nvSpPr>
          <p:spPr>
            <a:xfrm>
              <a:off x="1575480" y="1011299"/>
              <a:ext cx="53941" cy="52748"/>
            </a:xfrm>
            <a:custGeom>
              <a:avLst/>
              <a:gdLst/>
              <a:ahLst/>
              <a:cxnLst/>
              <a:rect l="l" t="t" r="r" b="b"/>
              <a:pathLst>
                <a:path w="1221" h="1194" fill="none" extrusionOk="0">
                  <a:moveTo>
                    <a:pt x="1004" y="190"/>
                  </a:moveTo>
                  <a:cubicBezTo>
                    <a:pt x="787" y="0"/>
                    <a:pt x="407" y="0"/>
                    <a:pt x="217" y="190"/>
                  </a:cubicBezTo>
                  <a:cubicBezTo>
                    <a:pt x="0" y="407"/>
                    <a:pt x="0" y="787"/>
                    <a:pt x="217" y="976"/>
                  </a:cubicBezTo>
                  <a:cubicBezTo>
                    <a:pt x="407" y="1193"/>
                    <a:pt x="787" y="1193"/>
                    <a:pt x="1004" y="976"/>
                  </a:cubicBezTo>
                  <a:cubicBezTo>
                    <a:pt x="1221" y="732"/>
                    <a:pt x="1221" y="407"/>
                    <a:pt x="1004" y="190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63" name="Google Shape;1263;p20"/>
            <p:cNvSpPr/>
            <p:nvPr/>
          </p:nvSpPr>
          <p:spPr>
            <a:xfrm>
              <a:off x="1256739" y="557153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41"/>
                    <a:pt x="841" y="1085"/>
                    <a:pt x="543" y="1085"/>
                  </a:cubicBezTo>
                  <a:cubicBezTo>
                    <a:pt x="244" y="1085"/>
                    <a:pt x="0" y="841"/>
                    <a:pt x="0" y="543"/>
                  </a:cubicBezTo>
                  <a:cubicBezTo>
                    <a:pt x="0" y="244"/>
                    <a:pt x="244" y="0"/>
                    <a:pt x="543" y="0"/>
                  </a:cubicBezTo>
                  <a:cubicBezTo>
                    <a:pt x="841" y="0"/>
                    <a:pt x="1085" y="244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64" name="Google Shape;1264;p20"/>
            <p:cNvSpPr/>
            <p:nvPr/>
          </p:nvSpPr>
          <p:spPr>
            <a:xfrm>
              <a:off x="1413702" y="702144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41"/>
                    <a:pt x="841" y="1085"/>
                    <a:pt x="543" y="1085"/>
                  </a:cubicBezTo>
                  <a:cubicBezTo>
                    <a:pt x="245" y="1085"/>
                    <a:pt x="1" y="841"/>
                    <a:pt x="1" y="543"/>
                  </a:cubicBezTo>
                  <a:cubicBezTo>
                    <a:pt x="1" y="244"/>
                    <a:pt x="245" y="0"/>
                    <a:pt x="543" y="0"/>
                  </a:cubicBezTo>
                  <a:cubicBezTo>
                    <a:pt x="841" y="0"/>
                    <a:pt x="1085" y="244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65" name="Google Shape;1265;p20"/>
            <p:cNvSpPr/>
            <p:nvPr/>
          </p:nvSpPr>
          <p:spPr>
            <a:xfrm>
              <a:off x="1468835" y="770442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41"/>
                    <a:pt x="868" y="1085"/>
                    <a:pt x="543" y="1085"/>
                  </a:cubicBezTo>
                  <a:cubicBezTo>
                    <a:pt x="244" y="1085"/>
                    <a:pt x="0" y="841"/>
                    <a:pt x="0" y="543"/>
                  </a:cubicBezTo>
                  <a:cubicBezTo>
                    <a:pt x="0" y="217"/>
                    <a:pt x="244" y="0"/>
                    <a:pt x="543" y="0"/>
                  </a:cubicBezTo>
                  <a:cubicBezTo>
                    <a:pt x="868" y="0"/>
                    <a:pt x="1085" y="217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66" name="Google Shape;1266;p20"/>
            <p:cNvSpPr/>
            <p:nvPr/>
          </p:nvSpPr>
          <p:spPr>
            <a:xfrm>
              <a:off x="1944539" y="664990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41"/>
                    <a:pt x="841" y="1085"/>
                    <a:pt x="543" y="1085"/>
                  </a:cubicBezTo>
                  <a:cubicBezTo>
                    <a:pt x="245" y="1085"/>
                    <a:pt x="0" y="841"/>
                    <a:pt x="0" y="543"/>
                  </a:cubicBezTo>
                  <a:cubicBezTo>
                    <a:pt x="0" y="244"/>
                    <a:pt x="245" y="0"/>
                    <a:pt x="543" y="0"/>
                  </a:cubicBezTo>
                  <a:cubicBezTo>
                    <a:pt x="841" y="0"/>
                    <a:pt x="1085" y="244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67" name="Google Shape;1267;p20"/>
            <p:cNvSpPr/>
            <p:nvPr/>
          </p:nvSpPr>
          <p:spPr>
            <a:xfrm>
              <a:off x="1876240" y="971716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42"/>
                    <a:pt x="868" y="1086"/>
                    <a:pt x="543" y="1086"/>
                  </a:cubicBezTo>
                  <a:cubicBezTo>
                    <a:pt x="244" y="1086"/>
                    <a:pt x="0" y="842"/>
                    <a:pt x="0" y="543"/>
                  </a:cubicBezTo>
                  <a:cubicBezTo>
                    <a:pt x="0" y="245"/>
                    <a:pt x="244" y="1"/>
                    <a:pt x="543" y="1"/>
                  </a:cubicBezTo>
                  <a:cubicBezTo>
                    <a:pt x="868" y="1"/>
                    <a:pt x="1085" y="245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68" name="Google Shape;1268;p20"/>
            <p:cNvSpPr/>
            <p:nvPr/>
          </p:nvSpPr>
          <p:spPr>
            <a:xfrm>
              <a:off x="1763588" y="1107120"/>
              <a:ext cx="49170" cy="47977"/>
            </a:xfrm>
            <a:custGeom>
              <a:avLst/>
              <a:gdLst/>
              <a:ahLst/>
              <a:cxnLst/>
              <a:rect l="l" t="t" r="r" b="b"/>
              <a:pathLst>
                <a:path w="1113" h="1086" fill="none" extrusionOk="0">
                  <a:moveTo>
                    <a:pt x="543" y="1"/>
                  </a:moveTo>
                  <a:cubicBezTo>
                    <a:pt x="218" y="1"/>
                    <a:pt x="1" y="245"/>
                    <a:pt x="1" y="543"/>
                  </a:cubicBezTo>
                  <a:cubicBezTo>
                    <a:pt x="1" y="842"/>
                    <a:pt x="218" y="1086"/>
                    <a:pt x="543" y="1086"/>
                  </a:cubicBezTo>
                  <a:cubicBezTo>
                    <a:pt x="842" y="1086"/>
                    <a:pt x="1086" y="842"/>
                    <a:pt x="1086" y="543"/>
                  </a:cubicBezTo>
                  <a:cubicBezTo>
                    <a:pt x="1113" y="245"/>
                    <a:pt x="842" y="1"/>
                    <a:pt x="543" y="1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69" name="Google Shape;1269;p20"/>
            <p:cNvSpPr/>
            <p:nvPr/>
          </p:nvSpPr>
          <p:spPr>
            <a:xfrm>
              <a:off x="959557" y="809981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6" y="543"/>
                  </a:moveTo>
                  <a:cubicBezTo>
                    <a:pt x="1086" y="841"/>
                    <a:pt x="869" y="1085"/>
                    <a:pt x="543" y="1085"/>
                  </a:cubicBezTo>
                  <a:cubicBezTo>
                    <a:pt x="245" y="1085"/>
                    <a:pt x="1" y="841"/>
                    <a:pt x="1" y="543"/>
                  </a:cubicBezTo>
                  <a:cubicBezTo>
                    <a:pt x="1" y="244"/>
                    <a:pt x="245" y="0"/>
                    <a:pt x="543" y="0"/>
                  </a:cubicBezTo>
                  <a:cubicBezTo>
                    <a:pt x="869" y="0"/>
                    <a:pt x="1086" y="244"/>
                    <a:pt x="1086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70" name="Google Shape;1270;p20"/>
            <p:cNvSpPr/>
            <p:nvPr/>
          </p:nvSpPr>
          <p:spPr>
            <a:xfrm>
              <a:off x="1135692" y="1114321"/>
              <a:ext cx="49170" cy="47977"/>
            </a:xfrm>
            <a:custGeom>
              <a:avLst/>
              <a:gdLst/>
              <a:ahLst/>
              <a:cxnLst/>
              <a:rect l="l" t="t" r="r" b="b"/>
              <a:pathLst>
                <a:path w="1113" h="1086" fill="none" extrusionOk="0">
                  <a:moveTo>
                    <a:pt x="570" y="1086"/>
                  </a:moveTo>
                  <a:cubicBezTo>
                    <a:pt x="869" y="1086"/>
                    <a:pt x="1113" y="841"/>
                    <a:pt x="1113" y="543"/>
                  </a:cubicBezTo>
                  <a:cubicBezTo>
                    <a:pt x="1113" y="245"/>
                    <a:pt x="869" y="1"/>
                    <a:pt x="570" y="1"/>
                  </a:cubicBezTo>
                  <a:cubicBezTo>
                    <a:pt x="272" y="1"/>
                    <a:pt x="28" y="245"/>
                    <a:pt x="28" y="543"/>
                  </a:cubicBezTo>
                  <a:cubicBezTo>
                    <a:pt x="1" y="841"/>
                    <a:pt x="272" y="1086"/>
                    <a:pt x="570" y="1086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71" name="Google Shape;1271;p20"/>
            <p:cNvSpPr/>
            <p:nvPr/>
          </p:nvSpPr>
          <p:spPr>
            <a:xfrm>
              <a:off x="1148901" y="718887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543" y="1086"/>
                  </a:moveTo>
                  <a:cubicBezTo>
                    <a:pt x="841" y="1086"/>
                    <a:pt x="1085" y="842"/>
                    <a:pt x="1085" y="543"/>
                  </a:cubicBezTo>
                  <a:cubicBezTo>
                    <a:pt x="1085" y="245"/>
                    <a:pt x="841" y="1"/>
                    <a:pt x="543" y="1"/>
                  </a:cubicBezTo>
                  <a:cubicBezTo>
                    <a:pt x="244" y="1"/>
                    <a:pt x="0" y="245"/>
                    <a:pt x="0" y="543"/>
                  </a:cubicBezTo>
                  <a:cubicBezTo>
                    <a:pt x="0" y="842"/>
                    <a:pt x="244" y="1086"/>
                    <a:pt x="543" y="1086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72" name="Google Shape;1272;p20"/>
            <p:cNvSpPr/>
            <p:nvPr/>
          </p:nvSpPr>
          <p:spPr>
            <a:xfrm>
              <a:off x="1065008" y="635038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41"/>
                    <a:pt x="841" y="1085"/>
                    <a:pt x="543" y="1085"/>
                  </a:cubicBezTo>
                  <a:cubicBezTo>
                    <a:pt x="245" y="1085"/>
                    <a:pt x="0" y="841"/>
                    <a:pt x="0" y="543"/>
                  </a:cubicBezTo>
                  <a:cubicBezTo>
                    <a:pt x="0" y="244"/>
                    <a:pt x="245" y="0"/>
                    <a:pt x="543" y="0"/>
                  </a:cubicBezTo>
                  <a:cubicBezTo>
                    <a:pt x="841" y="0"/>
                    <a:pt x="1085" y="244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73" name="Google Shape;1273;p20"/>
            <p:cNvSpPr/>
            <p:nvPr/>
          </p:nvSpPr>
          <p:spPr>
            <a:xfrm>
              <a:off x="1304671" y="456472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543" y="1086"/>
                  </a:moveTo>
                  <a:cubicBezTo>
                    <a:pt x="841" y="1086"/>
                    <a:pt x="1085" y="869"/>
                    <a:pt x="1085" y="543"/>
                  </a:cubicBezTo>
                  <a:cubicBezTo>
                    <a:pt x="1085" y="245"/>
                    <a:pt x="841" y="1"/>
                    <a:pt x="543" y="1"/>
                  </a:cubicBezTo>
                  <a:cubicBezTo>
                    <a:pt x="244" y="1"/>
                    <a:pt x="0" y="245"/>
                    <a:pt x="0" y="543"/>
                  </a:cubicBezTo>
                  <a:cubicBezTo>
                    <a:pt x="0" y="869"/>
                    <a:pt x="244" y="1086"/>
                    <a:pt x="543" y="1086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74" name="Google Shape;1274;p20"/>
            <p:cNvSpPr/>
            <p:nvPr/>
          </p:nvSpPr>
          <p:spPr>
            <a:xfrm>
              <a:off x="1426866" y="449271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6" y="543"/>
                  </a:moveTo>
                  <a:cubicBezTo>
                    <a:pt x="1086" y="842"/>
                    <a:pt x="869" y="1086"/>
                    <a:pt x="543" y="1086"/>
                  </a:cubicBezTo>
                  <a:cubicBezTo>
                    <a:pt x="245" y="1086"/>
                    <a:pt x="1" y="842"/>
                    <a:pt x="1" y="543"/>
                  </a:cubicBezTo>
                  <a:cubicBezTo>
                    <a:pt x="1" y="245"/>
                    <a:pt x="245" y="1"/>
                    <a:pt x="543" y="1"/>
                  </a:cubicBezTo>
                  <a:cubicBezTo>
                    <a:pt x="869" y="1"/>
                    <a:pt x="1086" y="245"/>
                    <a:pt x="1086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75" name="Google Shape;1275;p20"/>
            <p:cNvSpPr/>
            <p:nvPr/>
          </p:nvSpPr>
          <p:spPr>
            <a:xfrm>
              <a:off x="2042790" y="591877"/>
              <a:ext cx="50362" cy="47977"/>
            </a:xfrm>
            <a:custGeom>
              <a:avLst/>
              <a:gdLst/>
              <a:ahLst/>
              <a:cxnLst/>
              <a:rect l="l" t="t" r="r" b="b"/>
              <a:pathLst>
                <a:path w="1140" h="1086" fill="none" extrusionOk="0">
                  <a:moveTo>
                    <a:pt x="597" y="1086"/>
                  </a:moveTo>
                  <a:cubicBezTo>
                    <a:pt x="896" y="1086"/>
                    <a:pt x="1140" y="842"/>
                    <a:pt x="1140" y="543"/>
                  </a:cubicBezTo>
                  <a:cubicBezTo>
                    <a:pt x="1140" y="218"/>
                    <a:pt x="896" y="1"/>
                    <a:pt x="597" y="1"/>
                  </a:cubicBezTo>
                  <a:cubicBezTo>
                    <a:pt x="272" y="1"/>
                    <a:pt x="55" y="218"/>
                    <a:pt x="55" y="543"/>
                  </a:cubicBezTo>
                  <a:cubicBezTo>
                    <a:pt x="1" y="842"/>
                    <a:pt x="272" y="1086"/>
                    <a:pt x="597" y="1086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76" name="Google Shape;1276;p20"/>
            <p:cNvSpPr/>
            <p:nvPr/>
          </p:nvSpPr>
          <p:spPr>
            <a:xfrm>
              <a:off x="1057807" y="903417"/>
              <a:ext cx="49170" cy="47977"/>
            </a:xfrm>
            <a:custGeom>
              <a:avLst/>
              <a:gdLst/>
              <a:ahLst/>
              <a:cxnLst/>
              <a:rect l="l" t="t" r="r" b="b"/>
              <a:pathLst>
                <a:path w="1113" h="1086" fill="none" extrusionOk="0">
                  <a:moveTo>
                    <a:pt x="570" y="1086"/>
                  </a:moveTo>
                  <a:cubicBezTo>
                    <a:pt x="869" y="1086"/>
                    <a:pt x="1113" y="842"/>
                    <a:pt x="1113" y="543"/>
                  </a:cubicBezTo>
                  <a:cubicBezTo>
                    <a:pt x="1113" y="245"/>
                    <a:pt x="869" y="1"/>
                    <a:pt x="570" y="1"/>
                  </a:cubicBezTo>
                  <a:cubicBezTo>
                    <a:pt x="272" y="1"/>
                    <a:pt x="28" y="218"/>
                    <a:pt x="28" y="543"/>
                  </a:cubicBezTo>
                  <a:cubicBezTo>
                    <a:pt x="1" y="842"/>
                    <a:pt x="272" y="1086"/>
                    <a:pt x="570" y="1086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77" name="Google Shape;1277;p20"/>
            <p:cNvSpPr/>
            <p:nvPr/>
          </p:nvSpPr>
          <p:spPr>
            <a:xfrm>
              <a:off x="1172846" y="766820"/>
              <a:ext cx="487764" cy="473362"/>
            </a:xfrm>
            <a:custGeom>
              <a:avLst/>
              <a:gdLst/>
              <a:ahLst/>
              <a:cxnLst/>
              <a:rect l="l" t="t" r="r" b="b"/>
              <a:pathLst>
                <a:path w="11041" h="10715" fill="none" extrusionOk="0">
                  <a:moveTo>
                    <a:pt x="11040" y="10715"/>
                  </a:moveTo>
                  <a:lnTo>
                    <a:pt x="4178" y="3798"/>
                  </a:lnTo>
                  <a:lnTo>
                    <a:pt x="1" y="3798"/>
                  </a:lnTo>
                  <a:lnTo>
                    <a:pt x="1" y="1"/>
                  </a:lnTo>
                </a:path>
              </a:pathLst>
            </a:custGeom>
            <a:noFill/>
            <a:ln w="10850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78" name="Google Shape;1278;p20"/>
            <p:cNvSpPr/>
            <p:nvPr/>
          </p:nvSpPr>
          <p:spPr>
            <a:xfrm>
              <a:off x="911624" y="480461"/>
              <a:ext cx="393091" cy="160585"/>
            </a:xfrm>
            <a:custGeom>
              <a:avLst/>
              <a:gdLst/>
              <a:ahLst/>
              <a:cxnLst/>
              <a:rect l="l" t="t" r="r" b="b"/>
              <a:pathLst>
                <a:path w="8898" h="3635" fill="none" extrusionOk="0">
                  <a:moveTo>
                    <a:pt x="3635" y="3635"/>
                  </a:moveTo>
                  <a:lnTo>
                    <a:pt x="1" y="0"/>
                  </a:lnTo>
                  <a:lnTo>
                    <a:pt x="8897" y="0"/>
                  </a:lnTo>
                </a:path>
              </a:pathLst>
            </a:custGeom>
            <a:noFill/>
            <a:ln w="10850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79" name="Google Shape;1279;p20"/>
            <p:cNvSpPr/>
            <p:nvPr/>
          </p:nvSpPr>
          <p:spPr>
            <a:xfrm>
              <a:off x="1477229" y="473260"/>
              <a:ext cx="565605" cy="142649"/>
            </a:xfrm>
            <a:custGeom>
              <a:avLst/>
              <a:gdLst/>
              <a:ahLst/>
              <a:cxnLst/>
              <a:rect l="l" t="t" r="r" b="b"/>
              <a:pathLst>
                <a:path w="12803" h="3229" fill="none" extrusionOk="0">
                  <a:moveTo>
                    <a:pt x="0" y="0"/>
                  </a:moveTo>
                  <a:lnTo>
                    <a:pt x="4937" y="0"/>
                  </a:lnTo>
                  <a:lnTo>
                    <a:pt x="8137" y="3228"/>
                  </a:lnTo>
                  <a:lnTo>
                    <a:pt x="12803" y="3228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80" name="Google Shape;1280;p20"/>
            <p:cNvSpPr/>
            <p:nvPr/>
          </p:nvSpPr>
          <p:spPr>
            <a:xfrm>
              <a:off x="1170460" y="608664"/>
              <a:ext cx="357131" cy="354745"/>
            </a:xfrm>
            <a:custGeom>
              <a:avLst/>
              <a:gdLst/>
              <a:ahLst/>
              <a:cxnLst/>
              <a:rect l="l" t="t" r="r" b="b"/>
              <a:pathLst>
                <a:path w="8084" h="8030" fill="none" extrusionOk="0">
                  <a:moveTo>
                    <a:pt x="0" y="0"/>
                  </a:moveTo>
                  <a:lnTo>
                    <a:pt x="2794" y="2794"/>
                  </a:lnTo>
                  <a:lnTo>
                    <a:pt x="2794" y="4964"/>
                  </a:lnTo>
                  <a:lnTo>
                    <a:pt x="5073" y="4964"/>
                  </a:lnTo>
                  <a:lnTo>
                    <a:pt x="8083" y="8029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81" name="Google Shape;1281;p20"/>
            <p:cNvSpPr/>
            <p:nvPr/>
          </p:nvSpPr>
          <p:spPr>
            <a:xfrm>
              <a:off x="1297470" y="541558"/>
              <a:ext cx="645919" cy="147420"/>
            </a:xfrm>
            <a:custGeom>
              <a:avLst/>
              <a:gdLst/>
              <a:ahLst/>
              <a:cxnLst/>
              <a:rect l="l" t="t" r="r" b="b"/>
              <a:pathLst>
                <a:path w="14621" h="3337" fill="none" extrusionOk="0">
                  <a:moveTo>
                    <a:pt x="1" y="1275"/>
                  </a:moveTo>
                  <a:lnTo>
                    <a:pt x="1953" y="3228"/>
                  </a:lnTo>
                  <a:lnTo>
                    <a:pt x="5154" y="0"/>
                  </a:lnTo>
                  <a:lnTo>
                    <a:pt x="8029" y="0"/>
                  </a:lnTo>
                  <a:lnTo>
                    <a:pt x="11311" y="3337"/>
                  </a:lnTo>
                  <a:lnTo>
                    <a:pt x="14620" y="3337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82" name="Google Shape;1282;p20"/>
            <p:cNvSpPr/>
            <p:nvPr/>
          </p:nvSpPr>
          <p:spPr>
            <a:xfrm>
              <a:off x="1455626" y="629030"/>
              <a:ext cx="391899" cy="195353"/>
            </a:xfrm>
            <a:custGeom>
              <a:avLst/>
              <a:gdLst/>
              <a:ahLst/>
              <a:cxnLst/>
              <a:rect l="l" t="t" r="r" b="b"/>
              <a:pathLst>
                <a:path w="8871" h="4422" fill="none" extrusionOk="0">
                  <a:moveTo>
                    <a:pt x="1" y="1845"/>
                  </a:moveTo>
                  <a:lnTo>
                    <a:pt x="1845" y="1"/>
                  </a:lnTo>
                  <a:lnTo>
                    <a:pt x="4449" y="1"/>
                  </a:lnTo>
                  <a:lnTo>
                    <a:pt x="8870" y="4422"/>
                  </a:lnTo>
                </a:path>
              </a:pathLst>
            </a:custGeom>
            <a:noFill/>
            <a:ln w="10850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83" name="Google Shape;1283;p20"/>
            <p:cNvSpPr/>
            <p:nvPr/>
          </p:nvSpPr>
          <p:spPr>
            <a:xfrm>
              <a:off x="1509567" y="809981"/>
              <a:ext cx="370296" cy="184574"/>
            </a:xfrm>
            <a:custGeom>
              <a:avLst/>
              <a:gdLst/>
              <a:ahLst/>
              <a:cxnLst/>
              <a:rect l="l" t="t" r="r" b="b"/>
              <a:pathLst>
                <a:path w="8382" h="4178" fill="none" extrusionOk="0">
                  <a:moveTo>
                    <a:pt x="0" y="0"/>
                  </a:moveTo>
                  <a:lnTo>
                    <a:pt x="4178" y="4177"/>
                  </a:lnTo>
                  <a:lnTo>
                    <a:pt x="8382" y="4177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84" name="Google Shape;1284;p20"/>
            <p:cNvSpPr/>
            <p:nvPr/>
          </p:nvSpPr>
          <p:spPr>
            <a:xfrm>
              <a:off x="1604239" y="741683"/>
              <a:ext cx="142605" cy="143842"/>
            </a:xfrm>
            <a:custGeom>
              <a:avLst/>
              <a:gdLst/>
              <a:ahLst/>
              <a:cxnLst/>
              <a:rect l="l" t="t" r="r" b="b"/>
              <a:pathLst>
                <a:path w="3228" h="3256" fill="none" extrusionOk="0">
                  <a:moveTo>
                    <a:pt x="0" y="0"/>
                  </a:moveTo>
                  <a:lnTo>
                    <a:pt x="3228" y="3255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85" name="Google Shape;1285;p20"/>
            <p:cNvSpPr/>
            <p:nvPr/>
          </p:nvSpPr>
          <p:spPr>
            <a:xfrm>
              <a:off x="1616211" y="1054416"/>
              <a:ext cx="148613" cy="77929"/>
            </a:xfrm>
            <a:custGeom>
              <a:avLst/>
              <a:gdLst/>
              <a:ahLst/>
              <a:cxnLst/>
              <a:rect l="l" t="t" r="r" b="b"/>
              <a:pathLst>
                <a:path w="3364" h="1764" fill="none" extrusionOk="0">
                  <a:moveTo>
                    <a:pt x="0" y="0"/>
                  </a:moveTo>
                  <a:lnTo>
                    <a:pt x="1764" y="1764"/>
                  </a:lnTo>
                  <a:lnTo>
                    <a:pt x="3364" y="1764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286" name="Google Shape;1286;p20"/>
          <p:cNvGrpSpPr/>
          <p:nvPr/>
        </p:nvGrpSpPr>
        <p:grpSpPr>
          <a:xfrm rot="10800000" flipH="1">
            <a:off x="-300359" y="4705556"/>
            <a:ext cx="2678648" cy="2152453"/>
            <a:chOff x="476652" y="408539"/>
            <a:chExt cx="1616500" cy="1298954"/>
          </a:xfrm>
        </p:grpSpPr>
        <p:sp>
          <p:nvSpPr>
            <p:cNvPr id="1287" name="Google Shape;1287;p20"/>
            <p:cNvSpPr/>
            <p:nvPr/>
          </p:nvSpPr>
          <p:spPr>
            <a:xfrm>
              <a:off x="589305" y="573896"/>
              <a:ext cx="983789" cy="684265"/>
            </a:xfrm>
            <a:custGeom>
              <a:avLst/>
              <a:gdLst/>
              <a:ahLst/>
              <a:cxnLst/>
              <a:rect l="l" t="t" r="r" b="b"/>
              <a:pathLst>
                <a:path w="22269" h="15489" fill="none" extrusionOk="0">
                  <a:moveTo>
                    <a:pt x="0" y="1"/>
                  </a:moveTo>
                  <a:lnTo>
                    <a:pt x="10226" y="10226"/>
                  </a:lnTo>
                  <a:lnTo>
                    <a:pt x="17034" y="10226"/>
                  </a:lnTo>
                  <a:lnTo>
                    <a:pt x="22269" y="15489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88" name="Google Shape;1288;p20"/>
            <p:cNvSpPr/>
            <p:nvPr/>
          </p:nvSpPr>
          <p:spPr>
            <a:xfrm>
              <a:off x="532978" y="627837"/>
              <a:ext cx="1140796" cy="1037729"/>
            </a:xfrm>
            <a:custGeom>
              <a:avLst/>
              <a:gdLst/>
              <a:ahLst/>
              <a:cxnLst/>
              <a:rect l="l" t="t" r="r" b="b"/>
              <a:pathLst>
                <a:path w="25823" h="23490" fill="none" extrusionOk="0">
                  <a:moveTo>
                    <a:pt x="0" y="0"/>
                  </a:moveTo>
                  <a:lnTo>
                    <a:pt x="14078" y="14078"/>
                  </a:lnTo>
                  <a:lnTo>
                    <a:pt x="16383" y="14078"/>
                  </a:lnTo>
                  <a:lnTo>
                    <a:pt x="25822" y="23490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89" name="Google Shape;1289;p20"/>
            <p:cNvSpPr/>
            <p:nvPr/>
          </p:nvSpPr>
          <p:spPr>
            <a:xfrm>
              <a:off x="656410" y="506790"/>
              <a:ext cx="311584" cy="310391"/>
            </a:xfrm>
            <a:custGeom>
              <a:avLst/>
              <a:gdLst/>
              <a:ahLst/>
              <a:cxnLst/>
              <a:rect l="l" t="t" r="r" b="b"/>
              <a:pathLst>
                <a:path w="7053" h="7026" fill="none" extrusionOk="0">
                  <a:moveTo>
                    <a:pt x="0" y="1"/>
                  </a:moveTo>
                  <a:lnTo>
                    <a:pt x="7052" y="7026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90" name="Google Shape;1290;p20"/>
            <p:cNvSpPr/>
            <p:nvPr/>
          </p:nvSpPr>
          <p:spPr>
            <a:xfrm>
              <a:off x="476652" y="686549"/>
              <a:ext cx="751371" cy="752564"/>
            </a:xfrm>
            <a:custGeom>
              <a:avLst/>
              <a:gdLst/>
              <a:ahLst/>
              <a:cxnLst/>
              <a:rect l="l" t="t" r="r" b="b"/>
              <a:pathLst>
                <a:path w="17008" h="17035" fill="none" extrusionOk="0">
                  <a:moveTo>
                    <a:pt x="1" y="0"/>
                  </a:moveTo>
                  <a:lnTo>
                    <a:pt x="17007" y="17034"/>
                  </a:lnTo>
                </a:path>
              </a:pathLst>
            </a:custGeom>
            <a:noFill/>
            <a:ln w="10850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91" name="Google Shape;1291;p20"/>
            <p:cNvSpPr/>
            <p:nvPr/>
          </p:nvSpPr>
          <p:spPr>
            <a:xfrm>
              <a:off x="715122" y="408539"/>
              <a:ext cx="367910" cy="492535"/>
            </a:xfrm>
            <a:custGeom>
              <a:avLst/>
              <a:gdLst/>
              <a:ahLst/>
              <a:cxnLst/>
              <a:rect l="l" t="t" r="r" b="b"/>
              <a:pathLst>
                <a:path w="8328" h="11149" fill="none" extrusionOk="0">
                  <a:moveTo>
                    <a:pt x="0" y="1"/>
                  </a:moveTo>
                  <a:lnTo>
                    <a:pt x="8327" y="8382"/>
                  </a:lnTo>
                  <a:lnTo>
                    <a:pt x="8327" y="11149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92" name="Google Shape;1292;p20"/>
            <p:cNvSpPr/>
            <p:nvPr/>
          </p:nvSpPr>
          <p:spPr>
            <a:xfrm>
              <a:off x="1184818" y="1138309"/>
              <a:ext cx="492535" cy="357131"/>
            </a:xfrm>
            <a:custGeom>
              <a:avLst/>
              <a:gdLst/>
              <a:ahLst/>
              <a:cxnLst/>
              <a:rect l="l" t="t" r="r" b="b"/>
              <a:pathLst>
                <a:path w="11149" h="8084" fill="none" extrusionOk="0">
                  <a:moveTo>
                    <a:pt x="11149" y="8083"/>
                  </a:moveTo>
                  <a:lnTo>
                    <a:pt x="3066" y="0"/>
                  </a:lnTo>
                  <a:lnTo>
                    <a:pt x="1" y="0"/>
                  </a:lnTo>
                </a:path>
              </a:pathLst>
            </a:custGeom>
            <a:noFill/>
            <a:ln w="10850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93" name="Google Shape;1293;p20"/>
            <p:cNvSpPr/>
            <p:nvPr/>
          </p:nvSpPr>
          <p:spPr>
            <a:xfrm>
              <a:off x="1221971" y="1431870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6" y="543"/>
                  </a:moveTo>
                  <a:cubicBezTo>
                    <a:pt x="1086" y="841"/>
                    <a:pt x="842" y="1085"/>
                    <a:pt x="543" y="1085"/>
                  </a:cubicBezTo>
                  <a:cubicBezTo>
                    <a:pt x="245" y="1085"/>
                    <a:pt x="1" y="841"/>
                    <a:pt x="1" y="543"/>
                  </a:cubicBezTo>
                  <a:cubicBezTo>
                    <a:pt x="1" y="245"/>
                    <a:pt x="245" y="0"/>
                    <a:pt x="543" y="0"/>
                  </a:cubicBezTo>
                  <a:cubicBezTo>
                    <a:pt x="842" y="0"/>
                    <a:pt x="1086" y="245"/>
                    <a:pt x="1086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94" name="Google Shape;1294;p20"/>
            <p:cNvSpPr/>
            <p:nvPr/>
          </p:nvSpPr>
          <p:spPr>
            <a:xfrm>
              <a:off x="1666530" y="1659517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extrusionOk="0">
                  <a:moveTo>
                    <a:pt x="543" y="1"/>
                  </a:moveTo>
                  <a:cubicBezTo>
                    <a:pt x="245" y="1"/>
                    <a:pt x="1" y="245"/>
                    <a:pt x="1" y="543"/>
                  </a:cubicBezTo>
                  <a:cubicBezTo>
                    <a:pt x="1" y="842"/>
                    <a:pt x="245" y="1086"/>
                    <a:pt x="543" y="1086"/>
                  </a:cubicBezTo>
                  <a:cubicBezTo>
                    <a:pt x="869" y="1086"/>
                    <a:pt x="1086" y="842"/>
                    <a:pt x="1086" y="543"/>
                  </a:cubicBezTo>
                  <a:cubicBezTo>
                    <a:pt x="1086" y="245"/>
                    <a:pt x="869" y="1"/>
                    <a:pt x="543" y="1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95" name="Google Shape;1295;p20"/>
            <p:cNvSpPr/>
            <p:nvPr/>
          </p:nvSpPr>
          <p:spPr>
            <a:xfrm>
              <a:off x="1671345" y="1489389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41"/>
                    <a:pt x="841" y="1085"/>
                    <a:pt x="543" y="1085"/>
                  </a:cubicBezTo>
                  <a:cubicBezTo>
                    <a:pt x="244" y="1085"/>
                    <a:pt x="0" y="841"/>
                    <a:pt x="0" y="543"/>
                  </a:cubicBezTo>
                  <a:cubicBezTo>
                    <a:pt x="0" y="217"/>
                    <a:pt x="244" y="0"/>
                    <a:pt x="543" y="0"/>
                  </a:cubicBezTo>
                  <a:cubicBezTo>
                    <a:pt x="841" y="0"/>
                    <a:pt x="1085" y="217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96" name="Google Shape;1296;p20"/>
            <p:cNvSpPr/>
            <p:nvPr/>
          </p:nvSpPr>
          <p:spPr>
            <a:xfrm>
              <a:off x="1563508" y="1249725"/>
              <a:ext cx="47933" cy="47977"/>
            </a:xfrm>
            <a:custGeom>
              <a:avLst/>
              <a:gdLst/>
              <a:ahLst/>
              <a:cxnLst/>
              <a:rect l="l" t="t" r="r" b="b"/>
              <a:pathLst>
                <a:path w="1085" h="1086" fill="none" extrusionOk="0">
                  <a:moveTo>
                    <a:pt x="1085" y="543"/>
                  </a:moveTo>
                  <a:cubicBezTo>
                    <a:pt x="1085" y="841"/>
                    <a:pt x="841" y="1086"/>
                    <a:pt x="542" y="1086"/>
                  </a:cubicBezTo>
                  <a:cubicBezTo>
                    <a:pt x="244" y="1086"/>
                    <a:pt x="0" y="841"/>
                    <a:pt x="0" y="543"/>
                  </a:cubicBezTo>
                  <a:cubicBezTo>
                    <a:pt x="0" y="218"/>
                    <a:pt x="244" y="1"/>
                    <a:pt x="542" y="1"/>
                  </a:cubicBezTo>
                  <a:cubicBezTo>
                    <a:pt x="841" y="1"/>
                    <a:pt x="1085" y="218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97" name="Google Shape;1297;p20"/>
            <p:cNvSpPr/>
            <p:nvPr/>
          </p:nvSpPr>
          <p:spPr>
            <a:xfrm>
              <a:off x="1130921" y="564310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42"/>
                    <a:pt x="841" y="1086"/>
                    <a:pt x="543" y="1086"/>
                  </a:cubicBezTo>
                  <a:cubicBezTo>
                    <a:pt x="244" y="1086"/>
                    <a:pt x="0" y="842"/>
                    <a:pt x="0" y="543"/>
                  </a:cubicBezTo>
                  <a:cubicBezTo>
                    <a:pt x="0" y="245"/>
                    <a:pt x="244" y="1"/>
                    <a:pt x="543" y="1"/>
                  </a:cubicBezTo>
                  <a:cubicBezTo>
                    <a:pt x="841" y="1"/>
                    <a:pt x="1085" y="245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98" name="Google Shape;1298;p20"/>
            <p:cNvSpPr/>
            <p:nvPr/>
          </p:nvSpPr>
          <p:spPr>
            <a:xfrm>
              <a:off x="1521539" y="956165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6" y="543"/>
                  </a:moveTo>
                  <a:cubicBezTo>
                    <a:pt x="1086" y="841"/>
                    <a:pt x="842" y="1085"/>
                    <a:pt x="543" y="1085"/>
                  </a:cubicBezTo>
                  <a:cubicBezTo>
                    <a:pt x="245" y="1085"/>
                    <a:pt x="1" y="841"/>
                    <a:pt x="1" y="543"/>
                  </a:cubicBezTo>
                  <a:cubicBezTo>
                    <a:pt x="1" y="217"/>
                    <a:pt x="245" y="0"/>
                    <a:pt x="543" y="0"/>
                  </a:cubicBezTo>
                  <a:cubicBezTo>
                    <a:pt x="842" y="0"/>
                    <a:pt x="1086" y="217"/>
                    <a:pt x="1086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99" name="Google Shape;1299;p20"/>
            <p:cNvSpPr/>
            <p:nvPr/>
          </p:nvSpPr>
          <p:spPr>
            <a:xfrm>
              <a:off x="1839087" y="814753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42"/>
                    <a:pt x="841" y="1086"/>
                    <a:pt x="543" y="1086"/>
                  </a:cubicBezTo>
                  <a:cubicBezTo>
                    <a:pt x="245" y="1086"/>
                    <a:pt x="0" y="842"/>
                    <a:pt x="0" y="543"/>
                  </a:cubicBezTo>
                  <a:cubicBezTo>
                    <a:pt x="0" y="245"/>
                    <a:pt x="245" y="1"/>
                    <a:pt x="543" y="1"/>
                  </a:cubicBezTo>
                  <a:cubicBezTo>
                    <a:pt x="841" y="1"/>
                    <a:pt x="1085" y="245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00" name="Google Shape;1300;p20"/>
            <p:cNvSpPr/>
            <p:nvPr/>
          </p:nvSpPr>
          <p:spPr>
            <a:xfrm>
              <a:off x="1738451" y="877087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68"/>
                    <a:pt x="868" y="1085"/>
                    <a:pt x="543" y="1085"/>
                  </a:cubicBezTo>
                  <a:cubicBezTo>
                    <a:pt x="244" y="1085"/>
                    <a:pt x="0" y="868"/>
                    <a:pt x="0" y="543"/>
                  </a:cubicBezTo>
                  <a:cubicBezTo>
                    <a:pt x="0" y="244"/>
                    <a:pt x="244" y="0"/>
                    <a:pt x="543" y="0"/>
                  </a:cubicBezTo>
                  <a:cubicBezTo>
                    <a:pt x="868" y="0"/>
                    <a:pt x="1085" y="244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01" name="Google Shape;1301;p20"/>
            <p:cNvSpPr/>
            <p:nvPr/>
          </p:nvSpPr>
          <p:spPr>
            <a:xfrm>
              <a:off x="1563508" y="702144"/>
              <a:ext cx="47933" cy="47977"/>
            </a:xfrm>
            <a:custGeom>
              <a:avLst/>
              <a:gdLst/>
              <a:ahLst/>
              <a:cxnLst/>
              <a:rect l="l" t="t" r="r" b="b"/>
              <a:pathLst>
                <a:path w="1085" h="1086" fill="none" extrusionOk="0">
                  <a:moveTo>
                    <a:pt x="1085" y="543"/>
                  </a:moveTo>
                  <a:cubicBezTo>
                    <a:pt x="1085" y="841"/>
                    <a:pt x="841" y="1085"/>
                    <a:pt x="542" y="1085"/>
                  </a:cubicBezTo>
                  <a:cubicBezTo>
                    <a:pt x="244" y="1085"/>
                    <a:pt x="0" y="841"/>
                    <a:pt x="0" y="543"/>
                  </a:cubicBezTo>
                  <a:cubicBezTo>
                    <a:pt x="0" y="244"/>
                    <a:pt x="244" y="0"/>
                    <a:pt x="542" y="0"/>
                  </a:cubicBezTo>
                  <a:cubicBezTo>
                    <a:pt x="841" y="0"/>
                    <a:pt x="1085" y="244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02" name="Google Shape;1302;p20"/>
            <p:cNvSpPr/>
            <p:nvPr/>
          </p:nvSpPr>
          <p:spPr>
            <a:xfrm>
              <a:off x="1575480" y="1011299"/>
              <a:ext cx="53941" cy="52748"/>
            </a:xfrm>
            <a:custGeom>
              <a:avLst/>
              <a:gdLst/>
              <a:ahLst/>
              <a:cxnLst/>
              <a:rect l="l" t="t" r="r" b="b"/>
              <a:pathLst>
                <a:path w="1221" h="1194" fill="none" extrusionOk="0">
                  <a:moveTo>
                    <a:pt x="1004" y="190"/>
                  </a:moveTo>
                  <a:cubicBezTo>
                    <a:pt x="787" y="0"/>
                    <a:pt x="407" y="0"/>
                    <a:pt x="217" y="190"/>
                  </a:cubicBezTo>
                  <a:cubicBezTo>
                    <a:pt x="0" y="407"/>
                    <a:pt x="0" y="787"/>
                    <a:pt x="217" y="976"/>
                  </a:cubicBezTo>
                  <a:cubicBezTo>
                    <a:pt x="407" y="1193"/>
                    <a:pt x="787" y="1193"/>
                    <a:pt x="1004" y="976"/>
                  </a:cubicBezTo>
                  <a:cubicBezTo>
                    <a:pt x="1221" y="732"/>
                    <a:pt x="1221" y="407"/>
                    <a:pt x="1004" y="190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03" name="Google Shape;1303;p20"/>
            <p:cNvSpPr/>
            <p:nvPr/>
          </p:nvSpPr>
          <p:spPr>
            <a:xfrm>
              <a:off x="1256739" y="557153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41"/>
                    <a:pt x="841" y="1085"/>
                    <a:pt x="543" y="1085"/>
                  </a:cubicBezTo>
                  <a:cubicBezTo>
                    <a:pt x="244" y="1085"/>
                    <a:pt x="0" y="841"/>
                    <a:pt x="0" y="543"/>
                  </a:cubicBezTo>
                  <a:cubicBezTo>
                    <a:pt x="0" y="244"/>
                    <a:pt x="244" y="0"/>
                    <a:pt x="543" y="0"/>
                  </a:cubicBezTo>
                  <a:cubicBezTo>
                    <a:pt x="841" y="0"/>
                    <a:pt x="1085" y="244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04" name="Google Shape;1304;p20"/>
            <p:cNvSpPr/>
            <p:nvPr/>
          </p:nvSpPr>
          <p:spPr>
            <a:xfrm>
              <a:off x="1413702" y="702144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41"/>
                    <a:pt x="841" y="1085"/>
                    <a:pt x="543" y="1085"/>
                  </a:cubicBezTo>
                  <a:cubicBezTo>
                    <a:pt x="245" y="1085"/>
                    <a:pt x="1" y="841"/>
                    <a:pt x="1" y="543"/>
                  </a:cubicBezTo>
                  <a:cubicBezTo>
                    <a:pt x="1" y="244"/>
                    <a:pt x="245" y="0"/>
                    <a:pt x="543" y="0"/>
                  </a:cubicBezTo>
                  <a:cubicBezTo>
                    <a:pt x="841" y="0"/>
                    <a:pt x="1085" y="244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05" name="Google Shape;1305;p20"/>
            <p:cNvSpPr/>
            <p:nvPr/>
          </p:nvSpPr>
          <p:spPr>
            <a:xfrm>
              <a:off x="1468835" y="770442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41"/>
                    <a:pt x="868" y="1085"/>
                    <a:pt x="543" y="1085"/>
                  </a:cubicBezTo>
                  <a:cubicBezTo>
                    <a:pt x="244" y="1085"/>
                    <a:pt x="0" y="841"/>
                    <a:pt x="0" y="543"/>
                  </a:cubicBezTo>
                  <a:cubicBezTo>
                    <a:pt x="0" y="217"/>
                    <a:pt x="244" y="0"/>
                    <a:pt x="543" y="0"/>
                  </a:cubicBezTo>
                  <a:cubicBezTo>
                    <a:pt x="868" y="0"/>
                    <a:pt x="1085" y="217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06" name="Google Shape;1306;p20"/>
            <p:cNvSpPr/>
            <p:nvPr/>
          </p:nvSpPr>
          <p:spPr>
            <a:xfrm>
              <a:off x="1944539" y="664990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41"/>
                    <a:pt x="841" y="1085"/>
                    <a:pt x="543" y="1085"/>
                  </a:cubicBezTo>
                  <a:cubicBezTo>
                    <a:pt x="245" y="1085"/>
                    <a:pt x="0" y="841"/>
                    <a:pt x="0" y="543"/>
                  </a:cubicBezTo>
                  <a:cubicBezTo>
                    <a:pt x="0" y="244"/>
                    <a:pt x="245" y="0"/>
                    <a:pt x="543" y="0"/>
                  </a:cubicBezTo>
                  <a:cubicBezTo>
                    <a:pt x="841" y="0"/>
                    <a:pt x="1085" y="244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07" name="Google Shape;1307;p20"/>
            <p:cNvSpPr/>
            <p:nvPr/>
          </p:nvSpPr>
          <p:spPr>
            <a:xfrm>
              <a:off x="1876240" y="971716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42"/>
                    <a:pt x="868" y="1086"/>
                    <a:pt x="543" y="1086"/>
                  </a:cubicBezTo>
                  <a:cubicBezTo>
                    <a:pt x="244" y="1086"/>
                    <a:pt x="0" y="842"/>
                    <a:pt x="0" y="543"/>
                  </a:cubicBezTo>
                  <a:cubicBezTo>
                    <a:pt x="0" y="245"/>
                    <a:pt x="244" y="1"/>
                    <a:pt x="543" y="1"/>
                  </a:cubicBezTo>
                  <a:cubicBezTo>
                    <a:pt x="868" y="1"/>
                    <a:pt x="1085" y="245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08" name="Google Shape;1308;p20"/>
            <p:cNvSpPr/>
            <p:nvPr/>
          </p:nvSpPr>
          <p:spPr>
            <a:xfrm>
              <a:off x="1763588" y="1107120"/>
              <a:ext cx="49170" cy="47977"/>
            </a:xfrm>
            <a:custGeom>
              <a:avLst/>
              <a:gdLst/>
              <a:ahLst/>
              <a:cxnLst/>
              <a:rect l="l" t="t" r="r" b="b"/>
              <a:pathLst>
                <a:path w="1113" h="1086" fill="none" extrusionOk="0">
                  <a:moveTo>
                    <a:pt x="543" y="1"/>
                  </a:moveTo>
                  <a:cubicBezTo>
                    <a:pt x="218" y="1"/>
                    <a:pt x="1" y="245"/>
                    <a:pt x="1" y="543"/>
                  </a:cubicBezTo>
                  <a:cubicBezTo>
                    <a:pt x="1" y="842"/>
                    <a:pt x="218" y="1086"/>
                    <a:pt x="543" y="1086"/>
                  </a:cubicBezTo>
                  <a:cubicBezTo>
                    <a:pt x="842" y="1086"/>
                    <a:pt x="1086" y="842"/>
                    <a:pt x="1086" y="543"/>
                  </a:cubicBezTo>
                  <a:cubicBezTo>
                    <a:pt x="1113" y="245"/>
                    <a:pt x="842" y="1"/>
                    <a:pt x="543" y="1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09" name="Google Shape;1309;p20"/>
            <p:cNvSpPr/>
            <p:nvPr/>
          </p:nvSpPr>
          <p:spPr>
            <a:xfrm>
              <a:off x="959557" y="809981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6" y="543"/>
                  </a:moveTo>
                  <a:cubicBezTo>
                    <a:pt x="1086" y="841"/>
                    <a:pt x="869" y="1085"/>
                    <a:pt x="543" y="1085"/>
                  </a:cubicBezTo>
                  <a:cubicBezTo>
                    <a:pt x="245" y="1085"/>
                    <a:pt x="1" y="841"/>
                    <a:pt x="1" y="543"/>
                  </a:cubicBezTo>
                  <a:cubicBezTo>
                    <a:pt x="1" y="244"/>
                    <a:pt x="245" y="0"/>
                    <a:pt x="543" y="0"/>
                  </a:cubicBezTo>
                  <a:cubicBezTo>
                    <a:pt x="869" y="0"/>
                    <a:pt x="1086" y="244"/>
                    <a:pt x="1086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10" name="Google Shape;1310;p20"/>
            <p:cNvSpPr/>
            <p:nvPr/>
          </p:nvSpPr>
          <p:spPr>
            <a:xfrm>
              <a:off x="1135692" y="1114321"/>
              <a:ext cx="49170" cy="47977"/>
            </a:xfrm>
            <a:custGeom>
              <a:avLst/>
              <a:gdLst/>
              <a:ahLst/>
              <a:cxnLst/>
              <a:rect l="l" t="t" r="r" b="b"/>
              <a:pathLst>
                <a:path w="1113" h="1086" fill="none" extrusionOk="0">
                  <a:moveTo>
                    <a:pt x="570" y="1086"/>
                  </a:moveTo>
                  <a:cubicBezTo>
                    <a:pt x="869" y="1086"/>
                    <a:pt x="1113" y="841"/>
                    <a:pt x="1113" y="543"/>
                  </a:cubicBezTo>
                  <a:cubicBezTo>
                    <a:pt x="1113" y="245"/>
                    <a:pt x="869" y="1"/>
                    <a:pt x="570" y="1"/>
                  </a:cubicBezTo>
                  <a:cubicBezTo>
                    <a:pt x="272" y="1"/>
                    <a:pt x="28" y="245"/>
                    <a:pt x="28" y="543"/>
                  </a:cubicBezTo>
                  <a:cubicBezTo>
                    <a:pt x="1" y="841"/>
                    <a:pt x="272" y="1086"/>
                    <a:pt x="570" y="1086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11" name="Google Shape;1311;p20"/>
            <p:cNvSpPr/>
            <p:nvPr/>
          </p:nvSpPr>
          <p:spPr>
            <a:xfrm>
              <a:off x="1148901" y="718887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543" y="1086"/>
                  </a:moveTo>
                  <a:cubicBezTo>
                    <a:pt x="841" y="1086"/>
                    <a:pt x="1085" y="842"/>
                    <a:pt x="1085" y="543"/>
                  </a:cubicBezTo>
                  <a:cubicBezTo>
                    <a:pt x="1085" y="245"/>
                    <a:pt x="841" y="1"/>
                    <a:pt x="543" y="1"/>
                  </a:cubicBezTo>
                  <a:cubicBezTo>
                    <a:pt x="244" y="1"/>
                    <a:pt x="0" y="245"/>
                    <a:pt x="0" y="543"/>
                  </a:cubicBezTo>
                  <a:cubicBezTo>
                    <a:pt x="0" y="842"/>
                    <a:pt x="244" y="1086"/>
                    <a:pt x="543" y="1086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12" name="Google Shape;1312;p20"/>
            <p:cNvSpPr/>
            <p:nvPr/>
          </p:nvSpPr>
          <p:spPr>
            <a:xfrm>
              <a:off x="1065008" y="635038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41"/>
                    <a:pt x="841" y="1085"/>
                    <a:pt x="543" y="1085"/>
                  </a:cubicBezTo>
                  <a:cubicBezTo>
                    <a:pt x="245" y="1085"/>
                    <a:pt x="0" y="841"/>
                    <a:pt x="0" y="543"/>
                  </a:cubicBezTo>
                  <a:cubicBezTo>
                    <a:pt x="0" y="244"/>
                    <a:pt x="245" y="0"/>
                    <a:pt x="543" y="0"/>
                  </a:cubicBezTo>
                  <a:cubicBezTo>
                    <a:pt x="841" y="0"/>
                    <a:pt x="1085" y="244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13" name="Google Shape;1313;p20"/>
            <p:cNvSpPr/>
            <p:nvPr/>
          </p:nvSpPr>
          <p:spPr>
            <a:xfrm>
              <a:off x="1304671" y="456472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543" y="1086"/>
                  </a:moveTo>
                  <a:cubicBezTo>
                    <a:pt x="841" y="1086"/>
                    <a:pt x="1085" y="869"/>
                    <a:pt x="1085" y="543"/>
                  </a:cubicBezTo>
                  <a:cubicBezTo>
                    <a:pt x="1085" y="245"/>
                    <a:pt x="841" y="1"/>
                    <a:pt x="543" y="1"/>
                  </a:cubicBezTo>
                  <a:cubicBezTo>
                    <a:pt x="244" y="1"/>
                    <a:pt x="0" y="245"/>
                    <a:pt x="0" y="543"/>
                  </a:cubicBezTo>
                  <a:cubicBezTo>
                    <a:pt x="0" y="869"/>
                    <a:pt x="244" y="1086"/>
                    <a:pt x="543" y="1086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14" name="Google Shape;1314;p20"/>
            <p:cNvSpPr/>
            <p:nvPr/>
          </p:nvSpPr>
          <p:spPr>
            <a:xfrm>
              <a:off x="1426866" y="449271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6" y="543"/>
                  </a:moveTo>
                  <a:cubicBezTo>
                    <a:pt x="1086" y="842"/>
                    <a:pt x="869" y="1086"/>
                    <a:pt x="543" y="1086"/>
                  </a:cubicBezTo>
                  <a:cubicBezTo>
                    <a:pt x="245" y="1086"/>
                    <a:pt x="1" y="842"/>
                    <a:pt x="1" y="543"/>
                  </a:cubicBezTo>
                  <a:cubicBezTo>
                    <a:pt x="1" y="245"/>
                    <a:pt x="245" y="1"/>
                    <a:pt x="543" y="1"/>
                  </a:cubicBezTo>
                  <a:cubicBezTo>
                    <a:pt x="869" y="1"/>
                    <a:pt x="1086" y="245"/>
                    <a:pt x="1086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15" name="Google Shape;1315;p20"/>
            <p:cNvSpPr/>
            <p:nvPr/>
          </p:nvSpPr>
          <p:spPr>
            <a:xfrm>
              <a:off x="2042790" y="591877"/>
              <a:ext cx="50362" cy="47977"/>
            </a:xfrm>
            <a:custGeom>
              <a:avLst/>
              <a:gdLst/>
              <a:ahLst/>
              <a:cxnLst/>
              <a:rect l="l" t="t" r="r" b="b"/>
              <a:pathLst>
                <a:path w="1140" h="1086" fill="none" extrusionOk="0">
                  <a:moveTo>
                    <a:pt x="597" y="1086"/>
                  </a:moveTo>
                  <a:cubicBezTo>
                    <a:pt x="896" y="1086"/>
                    <a:pt x="1140" y="842"/>
                    <a:pt x="1140" y="543"/>
                  </a:cubicBezTo>
                  <a:cubicBezTo>
                    <a:pt x="1140" y="218"/>
                    <a:pt x="896" y="1"/>
                    <a:pt x="597" y="1"/>
                  </a:cubicBezTo>
                  <a:cubicBezTo>
                    <a:pt x="272" y="1"/>
                    <a:pt x="55" y="218"/>
                    <a:pt x="55" y="543"/>
                  </a:cubicBezTo>
                  <a:cubicBezTo>
                    <a:pt x="1" y="842"/>
                    <a:pt x="272" y="1086"/>
                    <a:pt x="597" y="1086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16" name="Google Shape;1316;p20"/>
            <p:cNvSpPr/>
            <p:nvPr/>
          </p:nvSpPr>
          <p:spPr>
            <a:xfrm>
              <a:off x="1057807" y="903417"/>
              <a:ext cx="49170" cy="47977"/>
            </a:xfrm>
            <a:custGeom>
              <a:avLst/>
              <a:gdLst/>
              <a:ahLst/>
              <a:cxnLst/>
              <a:rect l="l" t="t" r="r" b="b"/>
              <a:pathLst>
                <a:path w="1113" h="1086" fill="none" extrusionOk="0">
                  <a:moveTo>
                    <a:pt x="570" y="1086"/>
                  </a:moveTo>
                  <a:cubicBezTo>
                    <a:pt x="869" y="1086"/>
                    <a:pt x="1113" y="842"/>
                    <a:pt x="1113" y="543"/>
                  </a:cubicBezTo>
                  <a:cubicBezTo>
                    <a:pt x="1113" y="245"/>
                    <a:pt x="869" y="1"/>
                    <a:pt x="570" y="1"/>
                  </a:cubicBezTo>
                  <a:cubicBezTo>
                    <a:pt x="272" y="1"/>
                    <a:pt x="28" y="218"/>
                    <a:pt x="28" y="543"/>
                  </a:cubicBezTo>
                  <a:cubicBezTo>
                    <a:pt x="1" y="842"/>
                    <a:pt x="272" y="1086"/>
                    <a:pt x="570" y="1086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17" name="Google Shape;1317;p20"/>
            <p:cNvSpPr/>
            <p:nvPr/>
          </p:nvSpPr>
          <p:spPr>
            <a:xfrm>
              <a:off x="1172846" y="766820"/>
              <a:ext cx="487764" cy="473362"/>
            </a:xfrm>
            <a:custGeom>
              <a:avLst/>
              <a:gdLst/>
              <a:ahLst/>
              <a:cxnLst/>
              <a:rect l="l" t="t" r="r" b="b"/>
              <a:pathLst>
                <a:path w="11041" h="10715" fill="none" extrusionOk="0">
                  <a:moveTo>
                    <a:pt x="11040" y="10715"/>
                  </a:moveTo>
                  <a:lnTo>
                    <a:pt x="4178" y="3798"/>
                  </a:lnTo>
                  <a:lnTo>
                    <a:pt x="1" y="3798"/>
                  </a:lnTo>
                  <a:lnTo>
                    <a:pt x="1" y="1"/>
                  </a:lnTo>
                </a:path>
              </a:pathLst>
            </a:custGeom>
            <a:noFill/>
            <a:ln w="10850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18" name="Google Shape;1318;p20"/>
            <p:cNvSpPr/>
            <p:nvPr/>
          </p:nvSpPr>
          <p:spPr>
            <a:xfrm>
              <a:off x="911624" y="480461"/>
              <a:ext cx="393091" cy="160585"/>
            </a:xfrm>
            <a:custGeom>
              <a:avLst/>
              <a:gdLst/>
              <a:ahLst/>
              <a:cxnLst/>
              <a:rect l="l" t="t" r="r" b="b"/>
              <a:pathLst>
                <a:path w="8898" h="3635" fill="none" extrusionOk="0">
                  <a:moveTo>
                    <a:pt x="3635" y="3635"/>
                  </a:moveTo>
                  <a:lnTo>
                    <a:pt x="1" y="0"/>
                  </a:lnTo>
                  <a:lnTo>
                    <a:pt x="8897" y="0"/>
                  </a:lnTo>
                </a:path>
              </a:pathLst>
            </a:custGeom>
            <a:noFill/>
            <a:ln w="10850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19" name="Google Shape;1319;p20"/>
            <p:cNvSpPr/>
            <p:nvPr/>
          </p:nvSpPr>
          <p:spPr>
            <a:xfrm>
              <a:off x="1477229" y="473260"/>
              <a:ext cx="565605" cy="142649"/>
            </a:xfrm>
            <a:custGeom>
              <a:avLst/>
              <a:gdLst/>
              <a:ahLst/>
              <a:cxnLst/>
              <a:rect l="l" t="t" r="r" b="b"/>
              <a:pathLst>
                <a:path w="12803" h="3229" fill="none" extrusionOk="0">
                  <a:moveTo>
                    <a:pt x="0" y="0"/>
                  </a:moveTo>
                  <a:lnTo>
                    <a:pt x="4937" y="0"/>
                  </a:lnTo>
                  <a:lnTo>
                    <a:pt x="8137" y="3228"/>
                  </a:lnTo>
                  <a:lnTo>
                    <a:pt x="12803" y="3228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20" name="Google Shape;1320;p20"/>
            <p:cNvSpPr/>
            <p:nvPr/>
          </p:nvSpPr>
          <p:spPr>
            <a:xfrm>
              <a:off x="1170460" y="608664"/>
              <a:ext cx="357131" cy="354745"/>
            </a:xfrm>
            <a:custGeom>
              <a:avLst/>
              <a:gdLst/>
              <a:ahLst/>
              <a:cxnLst/>
              <a:rect l="l" t="t" r="r" b="b"/>
              <a:pathLst>
                <a:path w="8084" h="8030" fill="none" extrusionOk="0">
                  <a:moveTo>
                    <a:pt x="0" y="0"/>
                  </a:moveTo>
                  <a:lnTo>
                    <a:pt x="2794" y="2794"/>
                  </a:lnTo>
                  <a:lnTo>
                    <a:pt x="2794" y="4964"/>
                  </a:lnTo>
                  <a:lnTo>
                    <a:pt x="5073" y="4964"/>
                  </a:lnTo>
                  <a:lnTo>
                    <a:pt x="8083" y="8029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21" name="Google Shape;1321;p20"/>
            <p:cNvSpPr/>
            <p:nvPr/>
          </p:nvSpPr>
          <p:spPr>
            <a:xfrm>
              <a:off x="1297470" y="541558"/>
              <a:ext cx="645919" cy="147420"/>
            </a:xfrm>
            <a:custGeom>
              <a:avLst/>
              <a:gdLst/>
              <a:ahLst/>
              <a:cxnLst/>
              <a:rect l="l" t="t" r="r" b="b"/>
              <a:pathLst>
                <a:path w="14621" h="3337" fill="none" extrusionOk="0">
                  <a:moveTo>
                    <a:pt x="1" y="1275"/>
                  </a:moveTo>
                  <a:lnTo>
                    <a:pt x="1953" y="3228"/>
                  </a:lnTo>
                  <a:lnTo>
                    <a:pt x="5154" y="0"/>
                  </a:lnTo>
                  <a:lnTo>
                    <a:pt x="8029" y="0"/>
                  </a:lnTo>
                  <a:lnTo>
                    <a:pt x="11311" y="3337"/>
                  </a:lnTo>
                  <a:lnTo>
                    <a:pt x="14620" y="3337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22" name="Google Shape;1322;p20"/>
            <p:cNvSpPr/>
            <p:nvPr/>
          </p:nvSpPr>
          <p:spPr>
            <a:xfrm>
              <a:off x="1455626" y="629030"/>
              <a:ext cx="391899" cy="195353"/>
            </a:xfrm>
            <a:custGeom>
              <a:avLst/>
              <a:gdLst/>
              <a:ahLst/>
              <a:cxnLst/>
              <a:rect l="l" t="t" r="r" b="b"/>
              <a:pathLst>
                <a:path w="8871" h="4422" fill="none" extrusionOk="0">
                  <a:moveTo>
                    <a:pt x="1" y="1845"/>
                  </a:moveTo>
                  <a:lnTo>
                    <a:pt x="1845" y="1"/>
                  </a:lnTo>
                  <a:lnTo>
                    <a:pt x="4449" y="1"/>
                  </a:lnTo>
                  <a:lnTo>
                    <a:pt x="8870" y="4422"/>
                  </a:lnTo>
                </a:path>
              </a:pathLst>
            </a:custGeom>
            <a:noFill/>
            <a:ln w="10850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23" name="Google Shape;1323;p20"/>
            <p:cNvSpPr/>
            <p:nvPr/>
          </p:nvSpPr>
          <p:spPr>
            <a:xfrm>
              <a:off x="1509567" y="809981"/>
              <a:ext cx="370296" cy="184574"/>
            </a:xfrm>
            <a:custGeom>
              <a:avLst/>
              <a:gdLst/>
              <a:ahLst/>
              <a:cxnLst/>
              <a:rect l="l" t="t" r="r" b="b"/>
              <a:pathLst>
                <a:path w="8382" h="4178" fill="none" extrusionOk="0">
                  <a:moveTo>
                    <a:pt x="0" y="0"/>
                  </a:moveTo>
                  <a:lnTo>
                    <a:pt x="4178" y="4177"/>
                  </a:lnTo>
                  <a:lnTo>
                    <a:pt x="8382" y="4177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24" name="Google Shape;1324;p20"/>
            <p:cNvSpPr/>
            <p:nvPr/>
          </p:nvSpPr>
          <p:spPr>
            <a:xfrm>
              <a:off x="1604239" y="741683"/>
              <a:ext cx="142605" cy="143842"/>
            </a:xfrm>
            <a:custGeom>
              <a:avLst/>
              <a:gdLst/>
              <a:ahLst/>
              <a:cxnLst/>
              <a:rect l="l" t="t" r="r" b="b"/>
              <a:pathLst>
                <a:path w="3228" h="3256" fill="none" extrusionOk="0">
                  <a:moveTo>
                    <a:pt x="0" y="0"/>
                  </a:moveTo>
                  <a:lnTo>
                    <a:pt x="3228" y="3255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25" name="Google Shape;1325;p20"/>
            <p:cNvSpPr/>
            <p:nvPr/>
          </p:nvSpPr>
          <p:spPr>
            <a:xfrm>
              <a:off x="1616211" y="1054416"/>
              <a:ext cx="148613" cy="77929"/>
            </a:xfrm>
            <a:custGeom>
              <a:avLst/>
              <a:gdLst/>
              <a:ahLst/>
              <a:cxnLst/>
              <a:rect l="l" t="t" r="r" b="b"/>
              <a:pathLst>
                <a:path w="3364" h="1764" fill="none" extrusionOk="0">
                  <a:moveTo>
                    <a:pt x="0" y="0"/>
                  </a:moveTo>
                  <a:lnTo>
                    <a:pt x="1764" y="1764"/>
                  </a:lnTo>
                  <a:lnTo>
                    <a:pt x="3364" y="1764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188947932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7" name="Google Shape;1327;p21"/>
          <p:cNvSpPr/>
          <p:nvPr/>
        </p:nvSpPr>
        <p:spPr>
          <a:xfrm flipH="1">
            <a:off x="11768286" y="1823830"/>
            <a:ext cx="135725" cy="135725"/>
          </a:xfrm>
          <a:custGeom>
            <a:avLst/>
            <a:gdLst/>
            <a:ahLst/>
            <a:cxnLst/>
            <a:rect l="l" t="t" r="r" b="b"/>
            <a:pathLst>
              <a:path w="3392" h="3392" extrusionOk="0">
                <a:moveTo>
                  <a:pt x="1710" y="1"/>
                </a:moveTo>
                <a:cubicBezTo>
                  <a:pt x="787" y="1"/>
                  <a:pt x="1" y="733"/>
                  <a:pt x="1" y="1682"/>
                </a:cubicBezTo>
                <a:cubicBezTo>
                  <a:pt x="1" y="2642"/>
                  <a:pt x="760" y="3392"/>
                  <a:pt x="1662" y="3392"/>
                </a:cubicBezTo>
                <a:cubicBezTo>
                  <a:pt x="1678" y="3392"/>
                  <a:pt x="1694" y="3391"/>
                  <a:pt x="1710" y="3391"/>
                </a:cubicBezTo>
                <a:cubicBezTo>
                  <a:pt x="2605" y="3391"/>
                  <a:pt x="3391" y="2659"/>
                  <a:pt x="3391" y="1682"/>
                </a:cubicBezTo>
                <a:cubicBezTo>
                  <a:pt x="3391" y="787"/>
                  <a:pt x="2659" y="1"/>
                  <a:pt x="171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28" name="Google Shape;1328;p21"/>
          <p:cNvSpPr/>
          <p:nvPr/>
        </p:nvSpPr>
        <p:spPr>
          <a:xfrm flipH="1">
            <a:off x="11768276" y="522428"/>
            <a:ext cx="135725" cy="135685"/>
          </a:xfrm>
          <a:custGeom>
            <a:avLst/>
            <a:gdLst/>
            <a:ahLst/>
            <a:cxnLst/>
            <a:rect l="l" t="t" r="r" b="b"/>
            <a:pathLst>
              <a:path w="3392" h="3391" extrusionOk="0">
                <a:moveTo>
                  <a:pt x="1682" y="0"/>
                </a:moveTo>
                <a:cubicBezTo>
                  <a:pt x="787" y="0"/>
                  <a:pt x="1" y="733"/>
                  <a:pt x="1" y="1682"/>
                </a:cubicBezTo>
                <a:cubicBezTo>
                  <a:pt x="1" y="2631"/>
                  <a:pt x="733" y="3391"/>
                  <a:pt x="1682" y="3391"/>
                </a:cubicBezTo>
                <a:cubicBezTo>
                  <a:pt x="2605" y="3391"/>
                  <a:pt x="3391" y="2604"/>
                  <a:pt x="3391" y="1682"/>
                </a:cubicBezTo>
                <a:cubicBezTo>
                  <a:pt x="3391" y="760"/>
                  <a:pt x="2632" y="0"/>
                  <a:pt x="168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29" name="Google Shape;1329;p21"/>
          <p:cNvSpPr/>
          <p:nvPr/>
        </p:nvSpPr>
        <p:spPr>
          <a:xfrm flipH="1">
            <a:off x="549087" y="179562"/>
            <a:ext cx="135685" cy="135725"/>
          </a:xfrm>
          <a:custGeom>
            <a:avLst/>
            <a:gdLst/>
            <a:ahLst/>
            <a:cxnLst/>
            <a:rect l="l" t="t" r="r" b="b"/>
            <a:pathLst>
              <a:path w="3391" h="3392" extrusionOk="0">
                <a:moveTo>
                  <a:pt x="1709" y="1"/>
                </a:moveTo>
                <a:cubicBezTo>
                  <a:pt x="787" y="1"/>
                  <a:pt x="0" y="733"/>
                  <a:pt x="0" y="1683"/>
                </a:cubicBezTo>
                <a:cubicBezTo>
                  <a:pt x="0" y="2659"/>
                  <a:pt x="760" y="3391"/>
                  <a:pt x="1709" y="3391"/>
                </a:cubicBezTo>
                <a:cubicBezTo>
                  <a:pt x="2604" y="3391"/>
                  <a:pt x="3391" y="2659"/>
                  <a:pt x="3391" y="1683"/>
                </a:cubicBezTo>
                <a:cubicBezTo>
                  <a:pt x="3391" y="788"/>
                  <a:pt x="2658" y="1"/>
                  <a:pt x="170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30" name="Google Shape;1330;p21"/>
          <p:cNvSpPr/>
          <p:nvPr/>
        </p:nvSpPr>
        <p:spPr>
          <a:xfrm flipH="1">
            <a:off x="10075202" y="1233432"/>
            <a:ext cx="135685" cy="135685"/>
          </a:xfrm>
          <a:custGeom>
            <a:avLst/>
            <a:gdLst/>
            <a:ahLst/>
            <a:cxnLst/>
            <a:rect l="l" t="t" r="r" b="b"/>
            <a:pathLst>
              <a:path w="3391" h="3391" fill="none" extrusionOk="0">
                <a:moveTo>
                  <a:pt x="0" y="1709"/>
                </a:moveTo>
                <a:cubicBezTo>
                  <a:pt x="0" y="760"/>
                  <a:pt x="787" y="0"/>
                  <a:pt x="1709" y="0"/>
                </a:cubicBezTo>
                <a:cubicBezTo>
                  <a:pt x="2658" y="0"/>
                  <a:pt x="3391" y="787"/>
                  <a:pt x="3391" y="1709"/>
                </a:cubicBezTo>
                <a:cubicBezTo>
                  <a:pt x="3391" y="2658"/>
                  <a:pt x="2604" y="3391"/>
                  <a:pt x="1709" y="3391"/>
                </a:cubicBezTo>
                <a:cubicBezTo>
                  <a:pt x="787" y="3391"/>
                  <a:pt x="0" y="2658"/>
                  <a:pt x="0" y="1709"/>
                </a:cubicBezTo>
                <a:close/>
              </a:path>
            </a:pathLst>
          </a:custGeom>
          <a:noFill/>
          <a:ln w="8825" cap="flat" cmpd="sng">
            <a:solidFill>
              <a:schemeClr val="lt2"/>
            </a:solidFill>
            <a:prstDash val="solid"/>
            <a:miter lim="27123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31" name="Google Shape;1331;p21"/>
          <p:cNvSpPr/>
          <p:nvPr/>
        </p:nvSpPr>
        <p:spPr>
          <a:xfrm flipH="1">
            <a:off x="9812929" y="315286"/>
            <a:ext cx="68423" cy="67343"/>
          </a:xfrm>
          <a:custGeom>
            <a:avLst/>
            <a:gdLst/>
            <a:ahLst/>
            <a:cxnLst/>
            <a:rect l="l" t="t" r="r" b="b"/>
            <a:pathLst>
              <a:path w="1710" h="1683" fill="none" extrusionOk="0">
                <a:moveTo>
                  <a:pt x="1" y="842"/>
                </a:moveTo>
                <a:cubicBezTo>
                  <a:pt x="1" y="381"/>
                  <a:pt x="381" y="1"/>
                  <a:pt x="869" y="1"/>
                </a:cubicBezTo>
                <a:cubicBezTo>
                  <a:pt x="1330" y="1"/>
                  <a:pt x="1710" y="381"/>
                  <a:pt x="1710" y="842"/>
                </a:cubicBezTo>
                <a:cubicBezTo>
                  <a:pt x="1710" y="1330"/>
                  <a:pt x="1330" y="1682"/>
                  <a:pt x="869" y="1682"/>
                </a:cubicBezTo>
                <a:cubicBezTo>
                  <a:pt x="381" y="1682"/>
                  <a:pt x="1" y="1330"/>
                  <a:pt x="1" y="842"/>
                </a:cubicBezTo>
                <a:close/>
              </a:path>
            </a:pathLst>
          </a:custGeom>
          <a:noFill/>
          <a:ln w="8825" cap="flat" cmpd="sng">
            <a:solidFill>
              <a:schemeClr val="accent1"/>
            </a:solidFill>
            <a:prstDash val="solid"/>
            <a:miter lim="27123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32" name="Google Shape;1332;p21"/>
          <p:cNvSpPr/>
          <p:nvPr/>
        </p:nvSpPr>
        <p:spPr>
          <a:xfrm flipH="1">
            <a:off x="7779643" y="117728"/>
            <a:ext cx="135725" cy="135685"/>
          </a:xfrm>
          <a:custGeom>
            <a:avLst/>
            <a:gdLst/>
            <a:ahLst/>
            <a:cxnLst/>
            <a:rect l="l" t="t" r="r" b="b"/>
            <a:pathLst>
              <a:path w="3392" h="3391" extrusionOk="0">
                <a:moveTo>
                  <a:pt x="1682" y="0"/>
                </a:moveTo>
                <a:cubicBezTo>
                  <a:pt x="787" y="0"/>
                  <a:pt x="1" y="733"/>
                  <a:pt x="1" y="1682"/>
                </a:cubicBezTo>
                <a:cubicBezTo>
                  <a:pt x="1" y="2631"/>
                  <a:pt x="733" y="3391"/>
                  <a:pt x="1682" y="3391"/>
                </a:cubicBezTo>
                <a:cubicBezTo>
                  <a:pt x="2605" y="3391"/>
                  <a:pt x="3391" y="2604"/>
                  <a:pt x="3391" y="1682"/>
                </a:cubicBezTo>
                <a:cubicBezTo>
                  <a:pt x="3391" y="760"/>
                  <a:pt x="2632" y="0"/>
                  <a:pt x="168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33" name="Google Shape;1333;p21"/>
          <p:cNvSpPr/>
          <p:nvPr/>
        </p:nvSpPr>
        <p:spPr>
          <a:xfrm flipH="1">
            <a:off x="260129" y="2259219"/>
            <a:ext cx="68423" cy="67343"/>
          </a:xfrm>
          <a:custGeom>
            <a:avLst/>
            <a:gdLst/>
            <a:ahLst/>
            <a:cxnLst/>
            <a:rect l="l" t="t" r="r" b="b"/>
            <a:pathLst>
              <a:path w="1710" h="1683" fill="none" extrusionOk="0">
                <a:moveTo>
                  <a:pt x="1" y="842"/>
                </a:moveTo>
                <a:cubicBezTo>
                  <a:pt x="1" y="381"/>
                  <a:pt x="381" y="1"/>
                  <a:pt x="869" y="1"/>
                </a:cubicBezTo>
                <a:cubicBezTo>
                  <a:pt x="1330" y="1"/>
                  <a:pt x="1710" y="381"/>
                  <a:pt x="1710" y="842"/>
                </a:cubicBezTo>
                <a:cubicBezTo>
                  <a:pt x="1710" y="1330"/>
                  <a:pt x="1330" y="1682"/>
                  <a:pt x="869" y="1682"/>
                </a:cubicBezTo>
                <a:cubicBezTo>
                  <a:pt x="381" y="1682"/>
                  <a:pt x="1" y="1330"/>
                  <a:pt x="1" y="842"/>
                </a:cubicBezTo>
                <a:close/>
              </a:path>
            </a:pathLst>
          </a:custGeom>
          <a:noFill/>
          <a:ln w="8825" cap="flat" cmpd="sng">
            <a:solidFill>
              <a:schemeClr val="accent1"/>
            </a:solidFill>
            <a:prstDash val="solid"/>
            <a:miter lim="27123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34" name="Google Shape;1334;p21"/>
          <p:cNvSpPr/>
          <p:nvPr/>
        </p:nvSpPr>
        <p:spPr>
          <a:xfrm flipH="1">
            <a:off x="1882302" y="315299"/>
            <a:ext cx="135685" cy="135685"/>
          </a:xfrm>
          <a:custGeom>
            <a:avLst/>
            <a:gdLst/>
            <a:ahLst/>
            <a:cxnLst/>
            <a:rect l="l" t="t" r="r" b="b"/>
            <a:pathLst>
              <a:path w="3391" h="3391" fill="none" extrusionOk="0">
                <a:moveTo>
                  <a:pt x="0" y="1709"/>
                </a:moveTo>
                <a:cubicBezTo>
                  <a:pt x="0" y="760"/>
                  <a:pt x="787" y="0"/>
                  <a:pt x="1709" y="0"/>
                </a:cubicBezTo>
                <a:cubicBezTo>
                  <a:pt x="2658" y="0"/>
                  <a:pt x="3391" y="787"/>
                  <a:pt x="3391" y="1709"/>
                </a:cubicBezTo>
                <a:cubicBezTo>
                  <a:pt x="3391" y="2658"/>
                  <a:pt x="2604" y="3391"/>
                  <a:pt x="1709" y="3391"/>
                </a:cubicBezTo>
                <a:cubicBezTo>
                  <a:pt x="787" y="3391"/>
                  <a:pt x="0" y="2658"/>
                  <a:pt x="0" y="1709"/>
                </a:cubicBezTo>
                <a:close/>
              </a:path>
            </a:pathLst>
          </a:custGeom>
          <a:noFill/>
          <a:ln w="8825" cap="flat" cmpd="sng">
            <a:solidFill>
              <a:schemeClr val="accent1"/>
            </a:solidFill>
            <a:prstDash val="solid"/>
            <a:miter lim="27123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35" name="Google Shape;1335;p21"/>
          <p:cNvSpPr/>
          <p:nvPr/>
        </p:nvSpPr>
        <p:spPr>
          <a:xfrm flipH="1">
            <a:off x="10384220" y="6464495"/>
            <a:ext cx="135685" cy="135725"/>
          </a:xfrm>
          <a:custGeom>
            <a:avLst/>
            <a:gdLst/>
            <a:ahLst/>
            <a:cxnLst/>
            <a:rect l="l" t="t" r="r" b="b"/>
            <a:pathLst>
              <a:path w="3391" h="3392" extrusionOk="0">
                <a:moveTo>
                  <a:pt x="1709" y="1"/>
                </a:moveTo>
                <a:cubicBezTo>
                  <a:pt x="787" y="1"/>
                  <a:pt x="0" y="733"/>
                  <a:pt x="0" y="1683"/>
                </a:cubicBezTo>
                <a:cubicBezTo>
                  <a:pt x="0" y="2659"/>
                  <a:pt x="760" y="3391"/>
                  <a:pt x="1709" y="3391"/>
                </a:cubicBezTo>
                <a:cubicBezTo>
                  <a:pt x="2604" y="3391"/>
                  <a:pt x="3391" y="2659"/>
                  <a:pt x="3391" y="1683"/>
                </a:cubicBezTo>
                <a:cubicBezTo>
                  <a:pt x="3391" y="788"/>
                  <a:pt x="2658" y="1"/>
                  <a:pt x="170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36" name="Google Shape;1336;p21"/>
          <p:cNvSpPr/>
          <p:nvPr/>
        </p:nvSpPr>
        <p:spPr>
          <a:xfrm flipH="1">
            <a:off x="549076" y="5941128"/>
            <a:ext cx="135725" cy="135685"/>
          </a:xfrm>
          <a:custGeom>
            <a:avLst/>
            <a:gdLst/>
            <a:ahLst/>
            <a:cxnLst/>
            <a:rect l="l" t="t" r="r" b="b"/>
            <a:pathLst>
              <a:path w="3392" h="3391" extrusionOk="0">
                <a:moveTo>
                  <a:pt x="1682" y="0"/>
                </a:moveTo>
                <a:cubicBezTo>
                  <a:pt x="787" y="0"/>
                  <a:pt x="1" y="733"/>
                  <a:pt x="1" y="1682"/>
                </a:cubicBezTo>
                <a:cubicBezTo>
                  <a:pt x="1" y="2631"/>
                  <a:pt x="733" y="3391"/>
                  <a:pt x="1682" y="3391"/>
                </a:cubicBezTo>
                <a:cubicBezTo>
                  <a:pt x="2605" y="3391"/>
                  <a:pt x="3391" y="2604"/>
                  <a:pt x="3391" y="1682"/>
                </a:cubicBezTo>
                <a:cubicBezTo>
                  <a:pt x="3391" y="760"/>
                  <a:pt x="2632" y="0"/>
                  <a:pt x="168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37" name="Google Shape;1337;p21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338" name="Google Shape;1338;p21"/>
          <p:cNvSpPr/>
          <p:nvPr/>
        </p:nvSpPr>
        <p:spPr>
          <a:xfrm rot="10800000">
            <a:off x="11768286" y="4432527"/>
            <a:ext cx="135725" cy="135725"/>
          </a:xfrm>
          <a:custGeom>
            <a:avLst/>
            <a:gdLst/>
            <a:ahLst/>
            <a:cxnLst/>
            <a:rect l="l" t="t" r="r" b="b"/>
            <a:pathLst>
              <a:path w="3392" h="3392" extrusionOk="0">
                <a:moveTo>
                  <a:pt x="1710" y="1"/>
                </a:moveTo>
                <a:cubicBezTo>
                  <a:pt x="787" y="1"/>
                  <a:pt x="1" y="733"/>
                  <a:pt x="1" y="1682"/>
                </a:cubicBezTo>
                <a:cubicBezTo>
                  <a:pt x="1" y="2642"/>
                  <a:pt x="760" y="3392"/>
                  <a:pt x="1662" y="3392"/>
                </a:cubicBezTo>
                <a:cubicBezTo>
                  <a:pt x="1678" y="3392"/>
                  <a:pt x="1694" y="3391"/>
                  <a:pt x="1710" y="3391"/>
                </a:cubicBezTo>
                <a:cubicBezTo>
                  <a:pt x="2605" y="3391"/>
                  <a:pt x="3391" y="2659"/>
                  <a:pt x="3391" y="1682"/>
                </a:cubicBezTo>
                <a:cubicBezTo>
                  <a:pt x="3391" y="787"/>
                  <a:pt x="2659" y="1"/>
                  <a:pt x="171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39" name="Google Shape;1339;p21"/>
          <p:cNvSpPr/>
          <p:nvPr/>
        </p:nvSpPr>
        <p:spPr>
          <a:xfrm rot="10800000">
            <a:off x="11768276" y="5733968"/>
            <a:ext cx="135725" cy="135685"/>
          </a:xfrm>
          <a:custGeom>
            <a:avLst/>
            <a:gdLst/>
            <a:ahLst/>
            <a:cxnLst/>
            <a:rect l="l" t="t" r="r" b="b"/>
            <a:pathLst>
              <a:path w="3392" h="3391" extrusionOk="0">
                <a:moveTo>
                  <a:pt x="1682" y="0"/>
                </a:moveTo>
                <a:cubicBezTo>
                  <a:pt x="787" y="0"/>
                  <a:pt x="1" y="733"/>
                  <a:pt x="1" y="1682"/>
                </a:cubicBezTo>
                <a:cubicBezTo>
                  <a:pt x="1" y="2631"/>
                  <a:pt x="733" y="3391"/>
                  <a:pt x="1682" y="3391"/>
                </a:cubicBezTo>
                <a:cubicBezTo>
                  <a:pt x="2605" y="3391"/>
                  <a:pt x="3391" y="2604"/>
                  <a:pt x="3391" y="1682"/>
                </a:cubicBezTo>
                <a:cubicBezTo>
                  <a:pt x="3391" y="760"/>
                  <a:pt x="2632" y="0"/>
                  <a:pt x="168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40" name="Google Shape;1340;p21"/>
          <p:cNvSpPr/>
          <p:nvPr/>
        </p:nvSpPr>
        <p:spPr>
          <a:xfrm rot="10800000">
            <a:off x="9145462" y="6506354"/>
            <a:ext cx="68423" cy="67343"/>
          </a:xfrm>
          <a:custGeom>
            <a:avLst/>
            <a:gdLst/>
            <a:ahLst/>
            <a:cxnLst/>
            <a:rect l="l" t="t" r="r" b="b"/>
            <a:pathLst>
              <a:path w="1710" h="1683" fill="none" extrusionOk="0">
                <a:moveTo>
                  <a:pt x="1" y="842"/>
                </a:moveTo>
                <a:cubicBezTo>
                  <a:pt x="1" y="381"/>
                  <a:pt x="381" y="1"/>
                  <a:pt x="869" y="1"/>
                </a:cubicBezTo>
                <a:cubicBezTo>
                  <a:pt x="1330" y="1"/>
                  <a:pt x="1710" y="381"/>
                  <a:pt x="1710" y="842"/>
                </a:cubicBezTo>
                <a:cubicBezTo>
                  <a:pt x="1710" y="1330"/>
                  <a:pt x="1330" y="1682"/>
                  <a:pt x="869" y="1682"/>
                </a:cubicBezTo>
                <a:cubicBezTo>
                  <a:pt x="381" y="1682"/>
                  <a:pt x="1" y="1330"/>
                  <a:pt x="1" y="842"/>
                </a:cubicBezTo>
                <a:close/>
              </a:path>
            </a:pathLst>
          </a:custGeom>
          <a:noFill/>
          <a:ln w="8825" cap="flat" cmpd="sng">
            <a:solidFill>
              <a:schemeClr val="accent1"/>
            </a:solidFill>
            <a:prstDash val="solid"/>
            <a:miter lim="27123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41" name="Google Shape;1341;p21"/>
          <p:cNvSpPr/>
          <p:nvPr/>
        </p:nvSpPr>
        <p:spPr>
          <a:xfrm rot="10800000">
            <a:off x="260129" y="4065521"/>
            <a:ext cx="68423" cy="67343"/>
          </a:xfrm>
          <a:custGeom>
            <a:avLst/>
            <a:gdLst/>
            <a:ahLst/>
            <a:cxnLst/>
            <a:rect l="l" t="t" r="r" b="b"/>
            <a:pathLst>
              <a:path w="1710" h="1683" fill="none" extrusionOk="0">
                <a:moveTo>
                  <a:pt x="1" y="842"/>
                </a:moveTo>
                <a:cubicBezTo>
                  <a:pt x="1" y="381"/>
                  <a:pt x="381" y="1"/>
                  <a:pt x="869" y="1"/>
                </a:cubicBezTo>
                <a:cubicBezTo>
                  <a:pt x="1330" y="1"/>
                  <a:pt x="1710" y="381"/>
                  <a:pt x="1710" y="842"/>
                </a:cubicBezTo>
                <a:cubicBezTo>
                  <a:pt x="1710" y="1330"/>
                  <a:pt x="1330" y="1682"/>
                  <a:pt x="869" y="1682"/>
                </a:cubicBezTo>
                <a:cubicBezTo>
                  <a:pt x="381" y="1682"/>
                  <a:pt x="1" y="1330"/>
                  <a:pt x="1" y="842"/>
                </a:cubicBezTo>
                <a:close/>
              </a:path>
            </a:pathLst>
          </a:custGeom>
          <a:noFill/>
          <a:ln w="8825" cap="flat" cmpd="sng">
            <a:solidFill>
              <a:schemeClr val="accent1"/>
            </a:solidFill>
            <a:prstDash val="solid"/>
            <a:miter lim="27123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42" name="Google Shape;1342;p21"/>
          <p:cNvSpPr/>
          <p:nvPr/>
        </p:nvSpPr>
        <p:spPr>
          <a:xfrm rot="10800000">
            <a:off x="1265002" y="6472198"/>
            <a:ext cx="135685" cy="135685"/>
          </a:xfrm>
          <a:custGeom>
            <a:avLst/>
            <a:gdLst/>
            <a:ahLst/>
            <a:cxnLst/>
            <a:rect l="l" t="t" r="r" b="b"/>
            <a:pathLst>
              <a:path w="3391" h="3391" fill="none" extrusionOk="0">
                <a:moveTo>
                  <a:pt x="0" y="1709"/>
                </a:moveTo>
                <a:cubicBezTo>
                  <a:pt x="0" y="760"/>
                  <a:pt x="787" y="0"/>
                  <a:pt x="1709" y="0"/>
                </a:cubicBezTo>
                <a:cubicBezTo>
                  <a:pt x="2658" y="0"/>
                  <a:pt x="3391" y="787"/>
                  <a:pt x="3391" y="1709"/>
                </a:cubicBezTo>
                <a:cubicBezTo>
                  <a:pt x="3391" y="2658"/>
                  <a:pt x="2604" y="3391"/>
                  <a:pt x="1709" y="3391"/>
                </a:cubicBezTo>
                <a:cubicBezTo>
                  <a:pt x="787" y="3391"/>
                  <a:pt x="0" y="2658"/>
                  <a:pt x="0" y="1709"/>
                </a:cubicBezTo>
                <a:close/>
              </a:path>
            </a:pathLst>
          </a:custGeom>
          <a:noFill/>
          <a:ln w="8825" cap="flat" cmpd="sng">
            <a:solidFill>
              <a:schemeClr val="lt2"/>
            </a:solidFill>
            <a:prstDash val="solid"/>
            <a:miter lim="27123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43" name="Google Shape;1343;p21"/>
          <p:cNvSpPr/>
          <p:nvPr/>
        </p:nvSpPr>
        <p:spPr>
          <a:xfrm rot="10800000">
            <a:off x="582711" y="1952287"/>
            <a:ext cx="68423" cy="67343"/>
          </a:xfrm>
          <a:custGeom>
            <a:avLst/>
            <a:gdLst/>
            <a:ahLst/>
            <a:cxnLst/>
            <a:rect l="l" t="t" r="r" b="b"/>
            <a:pathLst>
              <a:path w="1710" h="1683" fill="none" extrusionOk="0">
                <a:moveTo>
                  <a:pt x="1" y="842"/>
                </a:moveTo>
                <a:cubicBezTo>
                  <a:pt x="1" y="381"/>
                  <a:pt x="381" y="1"/>
                  <a:pt x="869" y="1"/>
                </a:cubicBezTo>
                <a:cubicBezTo>
                  <a:pt x="1330" y="1"/>
                  <a:pt x="1710" y="381"/>
                  <a:pt x="1710" y="842"/>
                </a:cubicBezTo>
                <a:cubicBezTo>
                  <a:pt x="1710" y="1330"/>
                  <a:pt x="1330" y="1682"/>
                  <a:pt x="869" y="1682"/>
                </a:cubicBezTo>
                <a:cubicBezTo>
                  <a:pt x="381" y="1682"/>
                  <a:pt x="1" y="1330"/>
                  <a:pt x="1" y="842"/>
                </a:cubicBezTo>
                <a:close/>
              </a:path>
            </a:pathLst>
          </a:custGeom>
          <a:noFill/>
          <a:ln w="8825" cap="flat" cmpd="sng">
            <a:solidFill>
              <a:schemeClr val="lt2"/>
            </a:solidFill>
            <a:prstDash val="solid"/>
            <a:miter lim="27123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44" name="Google Shape;1344;p21"/>
          <p:cNvSpPr/>
          <p:nvPr/>
        </p:nvSpPr>
        <p:spPr>
          <a:xfrm rot="10800000">
            <a:off x="2853445" y="526021"/>
            <a:ext cx="68423" cy="67343"/>
          </a:xfrm>
          <a:custGeom>
            <a:avLst/>
            <a:gdLst/>
            <a:ahLst/>
            <a:cxnLst/>
            <a:rect l="l" t="t" r="r" b="b"/>
            <a:pathLst>
              <a:path w="1710" h="1683" fill="none" extrusionOk="0">
                <a:moveTo>
                  <a:pt x="1" y="842"/>
                </a:moveTo>
                <a:cubicBezTo>
                  <a:pt x="1" y="381"/>
                  <a:pt x="381" y="1"/>
                  <a:pt x="869" y="1"/>
                </a:cubicBezTo>
                <a:cubicBezTo>
                  <a:pt x="1330" y="1"/>
                  <a:pt x="1710" y="381"/>
                  <a:pt x="1710" y="842"/>
                </a:cubicBezTo>
                <a:cubicBezTo>
                  <a:pt x="1710" y="1330"/>
                  <a:pt x="1330" y="1682"/>
                  <a:pt x="869" y="1682"/>
                </a:cubicBezTo>
                <a:cubicBezTo>
                  <a:pt x="381" y="1682"/>
                  <a:pt x="1" y="1330"/>
                  <a:pt x="1" y="842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2602592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036BE-5F6F-2619-533E-207427A903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5284CD-96F6-7848-F284-85B91AD5BA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435D7F-020F-BF0B-BC13-2A3F53CD05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108BDD-0412-0D6D-09B2-AFC60A1465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76CA7C-4563-47FF-BAA2-E830878826EB}" type="datetimeFigureOut">
              <a:rPr lang="en-GB" smtClean="0"/>
              <a:t>02/07/2024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466980-1D95-B9DA-4DB3-21EE7B3759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099644-BB78-724E-8012-02FB6DD121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C2712-AE81-40CF-9EC7-79A94BC670F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667747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spTree>
      <p:nvGrpSpPr>
        <p:cNvPr id="1" name="Shape 1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6" name="Google Shape;1346;p22"/>
          <p:cNvSpPr/>
          <p:nvPr/>
        </p:nvSpPr>
        <p:spPr>
          <a:xfrm>
            <a:off x="260128" y="1823830"/>
            <a:ext cx="135725" cy="135725"/>
          </a:xfrm>
          <a:custGeom>
            <a:avLst/>
            <a:gdLst/>
            <a:ahLst/>
            <a:cxnLst/>
            <a:rect l="l" t="t" r="r" b="b"/>
            <a:pathLst>
              <a:path w="3392" h="3392" extrusionOk="0">
                <a:moveTo>
                  <a:pt x="1710" y="1"/>
                </a:moveTo>
                <a:cubicBezTo>
                  <a:pt x="787" y="1"/>
                  <a:pt x="1" y="733"/>
                  <a:pt x="1" y="1682"/>
                </a:cubicBezTo>
                <a:cubicBezTo>
                  <a:pt x="1" y="2642"/>
                  <a:pt x="760" y="3392"/>
                  <a:pt x="1662" y="3392"/>
                </a:cubicBezTo>
                <a:cubicBezTo>
                  <a:pt x="1678" y="3392"/>
                  <a:pt x="1694" y="3391"/>
                  <a:pt x="1710" y="3391"/>
                </a:cubicBezTo>
                <a:cubicBezTo>
                  <a:pt x="2605" y="3391"/>
                  <a:pt x="3391" y="2659"/>
                  <a:pt x="3391" y="1682"/>
                </a:cubicBezTo>
                <a:cubicBezTo>
                  <a:pt x="3391" y="787"/>
                  <a:pt x="2659" y="1"/>
                  <a:pt x="171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47" name="Google Shape;1347;p22"/>
          <p:cNvSpPr/>
          <p:nvPr/>
        </p:nvSpPr>
        <p:spPr>
          <a:xfrm>
            <a:off x="260136" y="522428"/>
            <a:ext cx="135725" cy="135685"/>
          </a:xfrm>
          <a:custGeom>
            <a:avLst/>
            <a:gdLst/>
            <a:ahLst/>
            <a:cxnLst/>
            <a:rect l="l" t="t" r="r" b="b"/>
            <a:pathLst>
              <a:path w="3392" h="3391" extrusionOk="0">
                <a:moveTo>
                  <a:pt x="1682" y="0"/>
                </a:moveTo>
                <a:cubicBezTo>
                  <a:pt x="787" y="0"/>
                  <a:pt x="1" y="733"/>
                  <a:pt x="1" y="1682"/>
                </a:cubicBezTo>
                <a:cubicBezTo>
                  <a:pt x="1" y="2631"/>
                  <a:pt x="733" y="3391"/>
                  <a:pt x="1682" y="3391"/>
                </a:cubicBezTo>
                <a:cubicBezTo>
                  <a:pt x="2605" y="3391"/>
                  <a:pt x="3391" y="2604"/>
                  <a:pt x="3391" y="1682"/>
                </a:cubicBezTo>
                <a:cubicBezTo>
                  <a:pt x="3391" y="760"/>
                  <a:pt x="2632" y="0"/>
                  <a:pt x="168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48" name="Google Shape;1348;p22"/>
          <p:cNvSpPr/>
          <p:nvPr/>
        </p:nvSpPr>
        <p:spPr>
          <a:xfrm>
            <a:off x="1296634" y="179562"/>
            <a:ext cx="135685" cy="135725"/>
          </a:xfrm>
          <a:custGeom>
            <a:avLst/>
            <a:gdLst/>
            <a:ahLst/>
            <a:cxnLst/>
            <a:rect l="l" t="t" r="r" b="b"/>
            <a:pathLst>
              <a:path w="3391" h="3392" extrusionOk="0">
                <a:moveTo>
                  <a:pt x="1709" y="1"/>
                </a:moveTo>
                <a:cubicBezTo>
                  <a:pt x="787" y="1"/>
                  <a:pt x="0" y="733"/>
                  <a:pt x="0" y="1683"/>
                </a:cubicBezTo>
                <a:cubicBezTo>
                  <a:pt x="0" y="2659"/>
                  <a:pt x="760" y="3391"/>
                  <a:pt x="1709" y="3391"/>
                </a:cubicBezTo>
                <a:cubicBezTo>
                  <a:pt x="2604" y="3391"/>
                  <a:pt x="3391" y="2659"/>
                  <a:pt x="3391" y="1683"/>
                </a:cubicBezTo>
                <a:cubicBezTo>
                  <a:pt x="3391" y="788"/>
                  <a:pt x="2658" y="1"/>
                  <a:pt x="170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49" name="Google Shape;1349;p22"/>
          <p:cNvSpPr/>
          <p:nvPr/>
        </p:nvSpPr>
        <p:spPr>
          <a:xfrm>
            <a:off x="2282789" y="315286"/>
            <a:ext cx="68423" cy="67343"/>
          </a:xfrm>
          <a:custGeom>
            <a:avLst/>
            <a:gdLst/>
            <a:ahLst/>
            <a:cxnLst/>
            <a:rect l="l" t="t" r="r" b="b"/>
            <a:pathLst>
              <a:path w="1710" h="1683" fill="none" extrusionOk="0">
                <a:moveTo>
                  <a:pt x="1" y="842"/>
                </a:moveTo>
                <a:cubicBezTo>
                  <a:pt x="1" y="381"/>
                  <a:pt x="381" y="1"/>
                  <a:pt x="869" y="1"/>
                </a:cubicBezTo>
                <a:cubicBezTo>
                  <a:pt x="1330" y="1"/>
                  <a:pt x="1710" y="381"/>
                  <a:pt x="1710" y="842"/>
                </a:cubicBezTo>
                <a:cubicBezTo>
                  <a:pt x="1710" y="1330"/>
                  <a:pt x="1330" y="1682"/>
                  <a:pt x="869" y="1682"/>
                </a:cubicBezTo>
                <a:cubicBezTo>
                  <a:pt x="381" y="1682"/>
                  <a:pt x="1" y="1330"/>
                  <a:pt x="1" y="842"/>
                </a:cubicBezTo>
                <a:close/>
              </a:path>
            </a:pathLst>
          </a:custGeom>
          <a:noFill/>
          <a:ln w="8825" cap="flat" cmpd="sng">
            <a:solidFill>
              <a:schemeClr val="accent1"/>
            </a:solidFill>
            <a:prstDash val="solid"/>
            <a:miter lim="27123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50" name="Google Shape;1350;p22"/>
          <p:cNvSpPr/>
          <p:nvPr/>
        </p:nvSpPr>
        <p:spPr>
          <a:xfrm>
            <a:off x="11615070" y="246962"/>
            <a:ext cx="135725" cy="135685"/>
          </a:xfrm>
          <a:custGeom>
            <a:avLst/>
            <a:gdLst/>
            <a:ahLst/>
            <a:cxnLst/>
            <a:rect l="l" t="t" r="r" b="b"/>
            <a:pathLst>
              <a:path w="3392" h="3391" extrusionOk="0">
                <a:moveTo>
                  <a:pt x="1682" y="0"/>
                </a:moveTo>
                <a:cubicBezTo>
                  <a:pt x="787" y="0"/>
                  <a:pt x="1" y="733"/>
                  <a:pt x="1" y="1682"/>
                </a:cubicBezTo>
                <a:cubicBezTo>
                  <a:pt x="1" y="2631"/>
                  <a:pt x="733" y="3391"/>
                  <a:pt x="1682" y="3391"/>
                </a:cubicBezTo>
                <a:cubicBezTo>
                  <a:pt x="2605" y="3391"/>
                  <a:pt x="3391" y="2604"/>
                  <a:pt x="3391" y="1682"/>
                </a:cubicBezTo>
                <a:cubicBezTo>
                  <a:pt x="3391" y="760"/>
                  <a:pt x="2632" y="0"/>
                  <a:pt x="168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51" name="Google Shape;1351;p22"/>
          <p:cNvSpPr/>
          <p:nvPr/>
        </p:nvSpPr>
        <p:spPr>
          <a:xfrm>
            <a:off x="11479336" y="5941128"/>
            <a:ext cx="135725" cy="135685"/>
          </a:xfrm>
          <a:custGeom>
            <a:avLst/>
            <a:gdLst/>
            <a:ahLst/>
            <a:cxnLst/>
            <a:rect l="l" t="t" r="r" b="b"/>
            <a:pathLst>
              <a:path w="3392" h="3391" extrusionOk="0">
                <a:moveTo>
                  <a:pt x="1682" y="0"/>
                </a:moveTo>
                <a:cubicBezTo>
                  <a:pt x="787" y="0"/>
                  <a:pt x="1" y="733"/>
                  <a:pt x="1" y="1682"/>
                </a:cubicBezTo>
                <a:cubicBezTo>
                  <a:pt x="1" y="2631"/>
                  <a:pt x="733" y="3391"/>
                  <a:pt x="1682" y="3391"/>
                </a:cubicBezTo>
                <a:cubicBezTo>
                  <a:pt x="2605" y="3391"/>
                  <a:pt x="3391" y="2604"/>
                  <a:pt x="3391" y="1682"/>
                </a:cubicBezTo>
                <a:cubicBezTo>
                  <a:pt x="3391" y="760"/>
                  <a:pt x="2632" y="0"/>
                  <a:pt x="168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52" name="Google Shape;1352;p22"/>
          <p:cNvSpPr/>
          <p:nvPr/>
        </p:nvSpPr>
        <p:spPr>
          <a:xfrm flipH="1">
            <a:off x="11768286" y="1823830"/>
            <a:ext cx="135725" cy="135725"/>
          </a:xfrm>
          <a:custGeom>
            <a:avLst/>
            <a:gdLst/>
            <a:ahLst/>
            <a:cxnLst/>
            <a:rect l="l" t="t" r="r" b="b"/>
            <a:pathLst>
              <a:path w="3392" h="3392" extrusionOk="0">
                <a:moveTo>
                  <a:pt x="1710" y="1"/>
                </a:moveTo>
                <a:cubicBezTo>
                  <a:pt x="787" y="1"/>
                  <a:pt x="1" y="733"/>
                  <a:pt x="1" y="1682"/>
                </a:cubicBezTo>
                <a:cubicBezTo>
                  <a:pt x="1" y="2642"/>
                  <a:pt x="760" y="3392"/>
                  <a:pt x="1662" y="3392"/>
                </a:cubicBezTo>
                <a:cubicBezTo>
                  <a:pt x="1678" y="3392"/>
                  <a:pt x="1694" y="3391"/>
                  <a:pt x="1710" y="3391"/>
                </a:cubicBezTo>
                <a:cubicBezTo>
                  <a:pt x="2605" y="3391"/>
                  <a:pt x="3391" y="2659"/>
                  <a:pt x="3391" y="1682"/>
                </a:cubicBezTo>
                <a:cubicBezTo>
                  <a:pt x="3391" y="787"/>
                  <a:pt x="2659" y="1"/>
                  <a:pt x="171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53" name="Google Shape;1353;p22"/>
          <p:cNvSpPr/>
          <p:nvPr/>
        </p:nvSpPr>
        <p:spPr>
          <a:xfrm flipH="1">
            <a:off x="11768276" y="522428"/>
            <a:ext cx="135725" cy="135685"/>
          </a:xfrm>
          <a:custGeom>
            <a:avLst/>
            <a:gdLst/>
            <a:ahLst/>
            <a:cxnLst/>
            <a:rect l="l" t="t" r="r" b="b"/>
            <a:pathLst>
              <a:path w="3392" h="3391" extrusionOk="0">
                <a:moveTo>
                  <a:pt x="1682" y="0"/>
                </a:moveTo>
                <a:cubicBezTo>
                  <a:pt x="787" y="0"/>
                  <a:pt x="1" y="733"/>
                  <a:pt x="1" y="1682"/>
                </a:cubicBezTo>
                <a:cubicBezTo>
                  <a:pt x="1" y="2631"/>
                  <a:pt x="733" y="3391"/>
                  <a:pt x="1682" y="3391"/>
                </a:cubicBezTo>
                <a:cubicBezTo>
                  <a:pt x="2605" y="3391"/>
                  <a:pt x="3391" y="2604"/>
                  <a:pt x="3391" y="1682"/>
                </a:cubicBezTo>
                <a:cubicBezTo>
                  <a:pt x="3391" y="760"/>
                  <a:pt x="2632" y="0"/>
                  <a:pt x="168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54" name="Google Shape;1354;p22"/>
          <p:cNvSpPr/>
          <p:nvPr/>
        </p:nvSpPr>
        <p:spPr>
          <a:xfrm flipH="1">
            <a:off x="10731820" y="179562"/>
            <a:ext cx="135685" cy="135725"/>
          </a:xfrm>
          <a:custGeom>
            <a:avLst/>
            <a:gdLst/>
            <a:ahLst/>
            <a:cxnLst/>
            <a:rect l="l" t="t" r="r" b="b"/>
            <a:pathLst>
              <a:path w="3391" h="3392" extrusionOk="0">
                <a:moveTo>
                  <a:pt x="1709" y="1"/>
                </a:moveTo>
                <a:cubicBezTo>
                  <a:pt x="787" y="1"/>
                  <a:pt x="0" y="733"/>
                  <a:pt x="0" y="1683"/>
                </a:cubicBezTo>
                <a:cubicBezTo>
                  <a:pt x="0" y="2659"/>
                  <a:pt x="760" y="3391"/>
                  <a:pt x="1709" y="3391"/>
                </a:cubicBezTo>
                <a:cubicBezTo>
                  <a:pt x="2604" y="3391"/>
                  <a:pt x="3391" y="2659"/>
                  <a:pt x="3391" y="1683"/>
                </a:cubicBezTo>
                <a:cubicBezTo>
                  <a:pt x="3391" y="788"/>
                  <a:pt x="2658" y="1"/>
                  <a:pt x="170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55" name="Google Shape;1355;p22"/>
          <p:cNvSpPr/>
          <p:nvPr/>
        </p:nvSpPr>
        <p:spPr>
          <a:xfrm flipH="1">
            <a:off x="9812929" y="315286"/>
            <a:ext cx="68423" cy="67343"/>
          </a:xfrm>
          <a:custGeom>
            <a:avLst/>
            <a:gdLst/>
            <a:ahLst/>
            <a:cxnLst/>
            <a:rect l="l" t="t" r="r" b="b"/>
            <a:pathLst>
              <a:path w="1710" h="1683" fill="none" extrusionOk="0">
                <a:moveTo>
                  <a:pt x="1" y="842"/>
                </a:moveTo>
                <a:cubicBezTo>
                  <a:pt x="1" y="381"/>
                  <a:pt x="381" y="1"/>
                  <a:pt x="869" y="1"/>
                </a:cubicBezTo>
                <a:cubicBezTo>
                  <a:pt x="1330" y="1"/>
                  <a:pt x="1710" y="381"/>
                  <a:pt x="1710" y="842"/>
                </a:cubicBezTo>
                <a:cubicBezTo>
                  <a:pt x="1710" y="1330"/>
                  <a:pt x="1330" y="1682"/>
                  <a:pt x="869" y="1682"/>
                </a:cubicBezTo>
                <a:cubicBezTo>
                  <a:pt x="381" y="1682"/>
                  <a:pt x="1" y="1330"/>
                  <a:pt x="1" y="842"/>
                </a:cubicBezTo>
                <a:close/>
              </a:path>
            </a:pathLst>
          </a:custGeom>
          <a:noFill/>
          <a:ln w="8825" cap="flat" cmpd="sng">
            <a:solidFill>
              <a:schemeClr val="accent1"/>
            </a:solidFill>
            <a:prstDash val="solid"/>
            <a:miter lim="27123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56" name="Google Shape;1356;p22"/>
          <p:cNvSpPr/>
          <p:nvPr/>
        </p:nvSpPr>
        <p:spPr>
          <a:xfrm flipH="1">
            <a:off x="11632620" y="6361795"/>
            <a:ext cx="135685" cy="135725"/>
          </a:xfrm>
          <a:custGeom>
            <a:avLst/>
            <a:gdLst/>
            <a:ahLst/>
            <a:cxnLst/>
            <a:rect l="l" t="t" r="r" b="b"/>
            <a:pathLst>
              <a:path w="3391" h="3392" extrusionOk="0">
                <a:moveTo>
                  <a:pt x="1709" y="1"/>
                </a:moveTo>
                <a:cubicBezTo>
                  <a:pt x="787" y="1"/>
                  <a:pt x="0" y="733"/>
                  <a:pt x="0" y="1683"/>
                </a:cubicBezTo>
                <a:cubicBezTo>
                  <a:pt x="0" y="2659"/>
                  <a:pt x="760" y="3391"/>
                  <a:pt x="1709" y="3391"/>
                </a:cubicBezTo>
                <a:cubicBezTo>
                  <a:pt x="2604" y="3391"/>
                  <a:pt x="3391" y="2659"/>
                  <a:pt x="3391" y="1683"/>
                </a:cubicBezTo>
                <a:cubicBezTo>
                  <a:pt x="3391" y="788"/>
                  <a:pt x="2658" y="1"/>
                  <a:pt x="170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57" name="Google Shape;1357;p22"/>
          <p:cNvSpPr/>
          <p:nvPr/>
        </p:nvSpPr>
        <p:spPr>
          <a:xfrm flipH="1">
            <a:off x="493729" y="455086"/>
            <a:ext cx="68423" cy="67343"/>
          </a:xfrm>
          <a:custGeom>
            <a:avLst/>
            <a:gdLst/>
            <a:ahLst/>
            <a:cxnLst/>
            <a:rect l="l" t="t" r="r" b="b"/>
            <a:pathLst>
              <a:path w="1710" h="1683" fill="none" extrusionOk="0">
                <a:moveTo>
                  <a:pt x="1" y="842"/>
                </a:moveTo>
                <a:cubicBezTo>
                  <a:pt x="1" y="381"/>
                  <a:pt x="381" y="1"/>
                  <a:pt x="869" y="1"/>
                </a:cubicBezTo>
                <a:cubicBezTo>
                  <a:pt x="1330" y="1"/>
                  <a:pt x="1710" y="381"/>
                  <a:pt x="1710" y="842"/>
                </a:cubicBezTo>
                <a:cubicBezTo>
                  <a:pt x="1710" y="1330"/>
                  <a:pt x="1330" y="1682"/>
                  <a:pt x="869" y="1682"/>
                </a:cubicBezTo>
                <a:cubicBezTo>
                  <a:pt x="381" y="1682"/>
                  <a:pt x="1" y="1330"/>
                  <a:pt x="1" y="842"/>
                </a:cubicBezTo>
                <a:close/>
              </a:path>
            </a:pathLst>
          </a:custGeom>
          <a:noFill/>
          <a:ln w="8825" cap="flat" cmpd="sng">
            <a:solidFill>
              <a:schemeClr val="accent1"/>
            </a:solidFill>
            <a:prstDash val="solid"/>
            <a:miter lim="27123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58" name="Google Shape;1358;p22"/>
          <p:cNvSpPr/>
          <p:nvPr/>
        </p:nvSpPr>
        <p:spPr>
          <a:xfrm flipH="1">
            <a:off x="1397843" y="5904162"/>
            <a:ext cx="135725" cy="135685"/>
          </a:xfrm>
          <a:custGeom>
            <a:avLst/>
            <a:gdLst/>
            <a:ahLst/>
            <a:cxnLst/>
            <a:rect l="l" t="t" r="r" b="b"/>
            <a:pathLst>
              <a:path w="3392" h="3391" extrusionOk="0">
                <a:moveTo>
                  <a:pt x="1682" y="0"/>
                </a:moveTo>
                <a:cubicBezTo>
                  <a:pt x="787" y="0"/>
                  <a:pt x="1" y="733"/>
                  <a:pt x="1" y="1682"/>
                </a:cubicBezTo>
                <a:cubicBezTo>
                  <a:pt x="1" y="2631"/>
                  <a:pt x="733" y="3391"/>
                  <a:pt x="1682" y="3391"/>
                </a:cubicBezTo>
                <a:cubicBezTo>
                  <a:pt x="2605" y="3391"/>
                  <a:pt x="3391" y="2604"/>
                  <a:pt x="3391" y="1682"/>
                </a:cubicBezTo>
                <a:cubicBezTo>
                  <a:pt x="3391" y="760"/>
                  <a:pt x="2632" y="0"/>
                  <a:pt x="168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59" name="Google Shape;1359;p22"/>
          <p:cNvSpPr/>
          <p:nvPr/>
        </p:nvSpPr>
        <p:spPr>
          <a:xfrm flipH="1">
            <a:off x="11632629" y="5779986"/>
            <a:ext cx="68423" cy="67343"/>
          </a:xfrm>
          <a:custGeom>
            <a:avLst/>
            <a:gdLst/>
            <a:ahLst/>
            <a:cxnLst/>
            <a:rect l="l" t="t" r="r" b="b"/>
            <a:pathLst>
              <a:path w="1710" h="1683" fill="none" extrusionOk="0">
                <a:moveTo>
                  <a:pt x="1" y="842"/>
                </a:moveTo>
                <a:cubicBezTo>
                  <a:pt x="1" y="381"/>
                  <a:pt x="381" y="1"/>
                  <a:pt x="869" y="1"/>
                </a:cubicBezTo>
                <a:cubicBezTo>
                  <a:pt x="1330" y="1"/>
                  <a:pt x="1710" y="381"/>
                  <a:pt x="1710" y="842"/>
                </a:cubicBezTo>
                <a:cubicBezTo>
                  <a:pt x="1710" y="1330"/>
                  <a:pt x="1330" y="1682"/>
                  <a:pt x="869" y="1682"/>
                </a:cubicBezTo>
                <a:cubicBezTo>
                  <a:pt x="381" y="1682"/>
                  <a:pt x="1" y="1330"/>
                  <a:pt x="1" y="842"/>
                </a:cubicBezTo>
                <a:close/>
              </a:path>
            </a:pathLst>
          </a:custGeom>
          <a:noFill/>
          <a:ln w="8825" cap="flat" cmpd="sng">
            <a:solidFill>
              <a:schemeClr val="accent1"/>
            </a:solidFill>
            <a:prstDash val="solid"/>
            <a:miter lim="27123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60" name="Google Shape;1360;p22"/>
          <p:cNvSpPr/>
          <p:nvPr/>
        </p:nvSpPr>
        <p:spPr>
          <a:xfrm flipH="1">
            <a:off x="1160954" y="1075162"/>
            <a:ext cx="135685" cy="135725"/>
          </a:xfrm>
          <a:custGeom>
            <a:avLst/>
            <a:gdLst/>
            <a:ahLst/>
            <a:cxnLst/>
            <a:rect l="l" t="t" r="r" b="b"/>
            <a:pathLst>
              <a:path w="3391" h="3392" extrusionOk="0">
                <a:moveTo>
                  <a:pt x="1709" y="1"/>
                </a:moveTo>
                <a:cubicBezTo>
                  <a:pt x="787" y="1"/>
                  <a:pt x="0" y="733"/>
                  <a:pt x="0" y="1683"/>
                </a:cubicBezTo>
                <a:cubicBezTo>
                  <a:pt x="0" y="2659"/>
                  <a:pt x="760" y="3391"/>
                  <a:pt x="1709" y="3391"/>
                </a:cubicBezTo>
                <a:cubicBezTo>
                  <a:pt x="2604" y="3391"/>
                  <a:pt x="3391" y="2659"/>
                  <a:pt x="3391" y="1683"/>
                </a:cubicBezTo>
                <a:cubicBezTo>
                  <a:pt x="3391" y="788"/>
                  <a:pt x="2658" y="1"/>
                  <a:pt x="170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61" name="Google Shape;1361;p22"/>
          <p:cNvSpPr/>
          <p:nvPr/>
        </p:nvSpPr>
        <p:spPr>
          <a:xfrm flipH="1">
            <a:off x="460102" y="6226099"/>
            <a:ext cx="135685" cy="135685"/>
          </a:xfrm>
          <a:custGeom>
            <a:avLst/>
            <a:gdLst/>
            <a:ahLst/>
            <a:cxnLst/>
            <a:rect l="l" t="t" r="r" b="b"/>
            <a:pathLst>
              <a:path w="3391" h="3391" fill="none" extrusionOk="0">
                <a:moveTo>
                  <a:pt x="0" y="1709"/>
                </a:moveTo>
                <a:cubicBezTo>
                  <a:pt x="0" y="760"/>
                  <a:pt x="787" y="0"/>
                  <a:pt x="1709" y="0"/>
                </a:cubicBezTo>
                <a:cubicBezTo>
                  <a:pt x="2658" y="0"/>
                  <a:pt x="3391" y="787"/>
                  <a:pt x="3391" y="1709"/>
                </a:cubicBezTo>
                <a:cubicBezTo>
                  <a:pt x="3391" y="2658"/>
                  <a:pt x="2604" y="3391"/>
                  <a:pt x="1709" y="3391"/>
                </a:cubicBezTo>
                <a:cubicBezTo>
                  <a:pt x="787" y="3391"/>
                  <a:pt x="0" y="2658"/>
                  <a:pt x="0" y="1709"/>
                </a:cubicBezTo>
                <a:close/>
              </a:path>
            </a:pathLst>
          </a:custGeom>
          <a:noFill/>
          <a:ln w="8825" cap="flat" cmpd="sng">
            <a:solidFill>
              <a:schemeClr val="lt2"/>
            </a:solidFill>
            <a:prstDash val="solid"/>
            <a:miter lim="27123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62" name="Google Shape;1362;p22"/>
          <p:cNvSpPr/>
          <p:nvPr/>
        </p:nvSpPr>
        <p:spPr>
          <a:xfrm flipH="1">
            <a:off x="1249562" y="6361786"/>
            <a:ext cx="68423" cy="67343"/>
          </a:xfrm>
          <a:custGeom>
            <a:avLst/>
            <a:gdLst/>
            <a:ahLst/>
            <a:cxnLst/>
            <a:rect l="l" t="t" r="r" b="b"/>
            <a:pathLst>
              <a:path w="1710" h="1683" fill="none" extrusionOk="0">
                <a:moveTo>
                  <a:pt x="1" y="842"/>
                </a:moveTo>
                <a:cubicBezTo>
                  <a:pt x="1" y="381"/>
                  <a:pt x="381" y="1"/>
                  <a:pt x="869" y="1"/>
                </a:cubicBezTo>
                <a:cubicBezTo>
                  <a:pt x="1330" y="1"/>
                  <a:pt x="1710" y="381"/>
                  <a:pt x="1710" y="842"/>
                </a:cubicBezTo>
                <a:cubicBezTo>
                  <a:pt x="1710" y="1330"/>
                  <a:pt x="1330" y="1682"/>
                  <a:pt x="869" y="1682"/>
                </a:cubicBezTo>
                <a:cubicBezTo>
                  <a:pt x="381" y="1682"/>
                  <a:pt x="1" y="1330"/>
                  <a:pt x="1" y="842"/>
                </a:cubicBezTo>
                <a:close/>
              </a:path>
            </a:pathLst>
          </a:custGeom>
          <a:noFill/>
          <a:ln w="8825" cap="flat" cmpd="sng">
            <a:solidFill>
              <a:schemeClr val="accent1"/>
            </a:solidFill>
            <a:prstDash val="solid"/>
            <a:miter lim="27123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63" name="Google Shape;1363;p22"/>
          <p:cNvSpPr/>
          <p:nvPr/>
        </p:nvSpPr>
        <p:spPr>
          <a:xfrm rot="10800000" flipH="1">
            <a:off x="260128" y="4432527"/>
            <a:ext cx="135725" cy="135725"/>
          </a:xfrm>
          <a:custGeom>
            <a:avLst/>
            <a:gdLst/>
            <a:ahLst/>
            <a:cxnLst/>
            <a:rect l="l" t="t" r="r" b="b"/>
            <a:pathLst>
              <a:path w="3392" h="3392" extrusionOk="0">
                <a:moveTo>
                  <a:pt x="1710" y="1"/>
                </a:moveTo>
                <a:cubicBezTo>
                  <a:pt x="787" y="1"/>
                  <a:pt x="1" y="733"/>
                  <a:pt x="1" y="1682"/>
                </a:cubicBezTo>
                <a:cubicBezTo>
                  <a:pt x="1" y="2642"/>
                  <a:pt x="760" y="3392"/>
                  <a:pt x="1662" y="3392"/>
                </a:cubicBezTo>
                <a:cubicBezTo>
                  <a:pt x="1678" y="3392"/>
                  <a:pt x="1694" y="3391"/>
                  <a:pt x="1710" y="3391"/>
                </a:cubicBezTo>
                <a:cubicBezTo>
                  <a:pt x="2605" y="3391"/>
                  <a:pt x="3391" y="2659"/>
                  <a:pt x="3391" y="1682"/>
                </a:cubicBezTo>
                <a:cubicBezTo>
                  <a:pt x="3391" y="787"/>
                  <a:pt x="2659" y="1"/>
                  <a:pt x="171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64" name="Google Shape;1364;p22"/>
          <p:cNvSpPr/>
          <p:nvPr/>
        </p:nvSpPr>
        <p:spPr>
          <a:xfrm rot="10800000" flipH="1">
            <a:off x="1136136" y="6484835"/>
            <a:ext cx="135725" cy="135685"/>
          </a:xfrm>
          <a:custGeom>
            <a:avLst/>
            <a:gdLst/>
            <a:ahLst/>
            <a:cxnLst/>
            <a:rect l="l" t="t" r="r" b="b"/>
            <a:pathLst>
              <a:path w="3392" h="3391" extrusionOk="0">
                <a:moveTo>
                  <a:pt x="1682" y="0"/>
                </a:moveTo>
                <a:cubicBezTo>
                  <a:pt x="787" y="0"/>
                  <a:pt x="1" y="733"/>
                  <a:pt x="1" y="1682"/>
                </a:cubicBezTo>
                <a:cubicBezTo>
                  <a:pt x="1" y="2631"/>
                  <a:pt x="733" y="3391"/>
                  <a:pt x="1682" y="3391"/>
                </a:cubicBezTo>
                <a:cubicBezTo>
                  <a:pt x="2605" y="3391"/>
                  <a:pt x="3391" y="2604"/>
                  <a:pt x="3391" y="1682"/>
                </a:cubicBezTo>
                <a:cubicBezTo>
                  <a:pt x="3391" y="760"/>
                  <a:pt x="2632" y="0"/>
                  <a:pt x="168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65" name="Google Shape;1365;p22"/>
          <p:cNvSpPr/>
          <p:nvPr/>
        </p:nvSpPr>
        <p:spPr>
          <a:xfrm rot="10800000" flipH="1">
            <a:off x="954752" y="1151764"/>
            <a:ext cx="135685" cy="135685"/>
          </a:xfrm>
          <a:custGeom>
            <a:avLst/>
            <a:gdLst/>
            <a:ahLst/>
            <a:cxnLst/>
            <a:rect l="l" t="t" r="r" b="b"/>
            <a:pathLst>
              <a:path w="3391" h="3391" fill="none" extrusionOk="0">
                <a:moveTo>
                  <a:pt x="0" y="1709"/>
                </a:moveTo>
                <a:cubicBezTo>
                  <a:pt x="0" y="760"/>
                  <a:pt x="787" y="0"/>
                  <a:pt x="1709" y="0"/>
                </a:cubicBezTo>
                <a:cubicBezTo>
                  <a:pt x="2658" y="0"/>
                  <a:pt x="3391" y="787"/>
                  <a:pt x="3391" y="1709"/>
                </a:cubicBezTo>
                <a:cubicBezTo>
                  <a:pt x="3391" y="2658"/>
                  <a:pt x="2604" y="3391"/>
                  <a:pt x="1709" y="3391"/>
                </a:cubicBezTo>
                <a:cubicBezTo>
                  <a:pt x="787" y="3391"/>
                  <a:pt x="0" y="2658"/>
                  <a:pt x="0" y="1709"/>
                </a:cubicBezTo>
                <a:close/>
              </a:path>
            </a:pathLst>
          </a:custGeom>
          <a:noFill/>
          <a:ln w="8825" cap="flat" cmpd="sng">
            <a:solidFill>
              <a:schemeClr val="accent1"/>
            </a:solidFill>
            <a:prstDash val="solid"/>
            <a:miter lim="27123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66" name="Google Shape;1366;p22"/>
          <p:cNvSpPr/>
          <p:nvPr/>
        </p:nvSpPr>
        <p:spPr>
          <a:xfrm rot="10800000" flipH="1">
            <a:off x="3905555" y="6685821"/>
            <a:ext cx="68423" cy="67343"/>
          </a:xfrm>
          <a:custGeom>
            <a:avLst/>
            <a:gdLst/>
            <a:ahLst/>
            <a:cxnLst/>
            <a:rect l="l" t="t" r="r" b="b"/>
            <a:pathLst>
              <a:path w="1710" h="1683" fill="none" extrusionOk="0">
                <a:moveTo>
                  <a:pt x="1" y="842"/>
                </a:moveTo>
                <a:cubicBezTo>
                  <a:pt x="1" y="381"/>
                  <a:pt x="381" y="1"/>
                  <a:pt x="869" y="1"/>
                </a:cubicBezTo>
                <a:cubicBezTo>
                  <a:pt x="1330" y="1"/>
                  <a:pt x="1710" y="381"/>
                  <a:pt x="1710" y="842"/>
                </a:cubicBezTo>
                <a:cubicBezTo>
                  <a:pt x="1710" y="1330"/>
                  <a:pt x="1330" y="1682"/>
                  <a:pt x="869" y="1682"/>
                </a:cubicBezTo>
                <a:cubicBezTo>
                  <a:pt x="381" y="1682"/>
                  <a:pt x="1" y="1330"/>
                  <a:pt x="1" y="842"/>
                </a:cubicBezTo>
                <a:close/>
              </a:path>
            </a:pathLst>
          </a:custGeom>
          <a:noFill/>
          <a:ln w="8825" cap="flat" cmpd="sng">
            <a:solidFill>
              <a:schemeClr val="accent1"/>
            </a:solidFill>
            <a:prstDash val="solid"/>
            <a:miter lim="27123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67" name="Google Shape;1367;p22"/>
          <p:cNvSpPr/>
          <p:nvPr/>
        </p:nvSpPr>
        <p:spPr>
          <a:xfrm rot="10800000" flipH="1">
            <a:off x="11835589" y="4065521"/>
            <a:ext cx="68423" cy="67343"/>
          </a:xfrm>
          <a:custGeom>
            <a:avLst/>
            <a:gdLst/>
            <a:ahLst/>
            <a:cxnLst/>
            <a:rect l="l" t="t" r="r" b="b"/>
            <a:pathLst>
              <a:path w="1710" h="1683" fill="none" extrusionOk="0">
                <a:moveTo>
                  <a:pt x="1" y="842"/>
                </a:moveTo>
                <a:cubicBezTo>
                  <a:pt x="1" y="381"/>
                  <a:pt x="381" y="1"/>
                  <a:pt x="869" y="1"/>
                </a:cubicBezTo>
                <a:cubicBezTo>
                  <a:pt x="1330" y="1"/>
                  <a:pt x="1710" y="381"/>
                  <a:pt x="1710" y="842"/>
                </a:cubicBezTo>
                <a:cubicBezTo>
                  <a:pt x="1710" y="1330"/>
                  <a:pt x="1330" y="1682"/>
                  <a:pt x="869" y="1682"/>
                </a:cubicBezTo>
                <a:cubicBezTo>
                  <a:pt x="381" y="1682"/>
                  <a:pt x="1" y="1330"/>
                  <a:pt x="1" y="842"/>
                </a:cubicBezTo>
                <a:close/>
              </a:path>
            </a:pathLst>
          </a:custGeom>
          <a:noFill/>
          <a:ln w="8825" cap="flat" cmpd="sng">
            <a:solidFill>
              <a:schemeClr val="accent1"/>
            </a:solidFill>
            <a:prstDash val="solid"/>
            <a:miter lim="27123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68" name="Google Shape;1368;p22"/>
          <p:cNvSpPr/>
          <p:nvPr/>
        </p:nvSpPr>
        <p:spPr>
          <a:xfrm rot="10800000" flipH="1">
            <a:off x="9879186" y="6408298"/>
            <a:ext cx="135685" cy="135685"/>
          </a:xfrm>
          <a:custGeom>
            <a:avLst/>
            <a:gdLst/>
            <a:ahLst/>
            <a:cxnLst/>
            <a:rect l="l" t="t" r="r" b="b"/>
            <a:pathLst>
              <a:path w="3391" h="3391" fill="none" extrusionOk="0">
                <a:moveTo>
                  <a:pt x="0" y="1709"/>
                </a:moveTo>
                <a:cubicBezTo>
                  <a:pt x="0" y="760"/>
                  <a:pt x="787" y="0"/>
                  <a:pt x="1709" y="0"/>
                </a:cubicBezTo>
                <a:cubicBezTo>
                  <a:pt x="2658" y="0"/>
                  <a:pt x="3391" y="787"/>
                  <a:pt x="3391" y="1709"/>
                </a:cubicBezTo>
                <a:cubicBezTo>
                  <a:pt x="3391" y="2658"/>
                  <a:pt x="2604" y="3391"/>
                  <a:pt x="1709" y="3391"/>
                </a:cubicBezTo>
                <a:cubicBezTo>
                  <a:pt x="787" y="3391"/>
                  <a:pt x="0" y="2658"/>
                  <a:pt x="0" y="1709"/>
                </a:cubicBezTo>
                <a:close/>
              </a:path>
            </a:pathLst>
          </a:custGeom>
          <a:noFill/>
          <a:ln w="8825" cap="flat" cmpd="sng">
            <a:solidFill>
              <a:schemeClr val="lt2"/>
            </a:solidFill>
            <a:prstDash val="solid"/>
            <a:miter lim="27123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69" name="Google Shape;1369;p22"/>
          <p:cNvSpPr/>
          <p:nvPr/>
        </p:nvSpPr>
        <p:spPr>
          <a:xfrm rot="10800000" flipH="1">
            <a:off x="8934703" y="179585"/>
            <a:ext cx="135725" cy="135685"/>
          </a:xfrm>
          <a:custGeom>
            <a:avLst/>
            <a:gdLst/>
            <a:ahLst/>
            <a:cxnLst/>
            <a:rect l="l" t="t" r="r" b="b"/>
            <a:pathLst>
              <a:path w="3392" h="3391" extrusionOk="0">
                <a:moveTo>
                  <a:pt x="1682" y="0"/>
                </a:moveTo>
                <a:cubicBezTo>
                  <a:pt x="787" y="0"/>
                  <a:pt x="1" y="733"/>
                  <a:pt x="1" y="1682"/>
                </a:cubicBezTo>
                <a:cubicBezTo>
                  <a:pt x="1" y="2631"/>
                  <a:pt x="733" y="3391"/>
                  <a:pt x="1682" y="3391"/>
                </a:cubicBezTo>
                <a:cubicBezTo>
                  <a:pt x="2605" y="3391"/>
                  <a:pt x="3391" y="2604"/>
                  <a:pt x="3391" y="1682"/>
                </a:cubicBezTo>
                <a:cubicBezTo>
                  <a:pt x="3391" y="760"/>
                  <a:pt x="2632" y="0"/>
                  <a:pt x="168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70" name="Google Shape;1370;p22"/>
          <p:cNvSpPr/>
          <p:nvPr/>
        </p:nvSpPr>
        <p:spPr>
          <a:xfrm rot="10800000" flipH="1">
            <a:off x="11281370" y="1356968"/>
            <a:ext cx="135725" cy="135685"/>
          </a:xfrm>
          <a:custGeom>
            <a:avLst/>
            <a:gdLst/>
            <a:ahLst/>
            <a:cxnLst/>
            <a:rect l="l" t="t" r="r" b="b"/>
            <a:pathLst>
              <a:path w="3392" h="3391" extrusionOk="0">
                <a:moveTo>
                  <a:pt x="1682" y="0"/>
                </a:moveTo>
                <a:cubicBezTo>
                  <a:pt x="787" y="0"/>
                  <a:pt x="1" y="733"/>
                  <a:pt x="1" y="1682"/>
                </a:cubicBezTo>
                <a:cubicBezTo>
                  <a:pt x="1" y="2631"/>
                  <a:pt x="733" y="3391"/>
                  <a:pt x="1682" y="3391"/>
                </a:cubicBezTo>
                <a:cubicBezTo>
                  <a:pt x="2605" y="3391"/>
                  <a:pt x="3391" y="2604"/>
                  <a:pt x="3391" y="1682"/>
                </a:cubicBezTo>
                <a:cubicBezTo>
                  <a:pt x="3391" y="760"/>
                  <a:pt x="2632" y="0"/>
                  <a:pt x="168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71" name="Google Shape;1371;p22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55629564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">
  <p:cSld name="Title and text ">
    <p:spTree>
      <p:nvGrpSpPr>
        <p:cNvPr id="1" name="Shape 1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3" name="Google Shape;1373;p23"/>
          <p:cNvSpPr/>
          <p:nvPr/>
        </p:nvSpPr>
        <p:spPr>
          <a:xfrm flipH="1">
            <a:off x="413343" y="246962"/>
            <a:ext cx="135725" cy="135685"/>
          </a:xfrm>
          <a:custGeom>
            <a:avLst/>
            <a:gdLst/>
            <a:ahLst/>
            <a:cxnLst/>
            <a:rect l="l" t="t" r="r" b="b"/>
            <a:pathLst>
              <a:path w="3392" h="3391" extrusionOk="0">
                <a:moveTo>
                  <a:pt x="1682" y="0"/>
                </a:moveTo>
                <a:cubicBezTo>
                  <a:pt x="787" y="0"/>
                  <a:pt x="1" y="733"/>
                  <a:pt x="1" y="1682"/>
                </a:cubicBezTo>
                <a:cubicBezTo>
                  <a:pt x="1" y="2631"/>
                  <a:pt x="733" y="3391"/>
                  <a:pt x="1682" y="3391"/>
                </a:cubicBezTo>
                <a:cubicBezTo>
                  <a:pt x="2605" y="3391"/>
                  <a:pt x="3391" y="2604"/>
                  <a:pt x="3391" y="1682"/>
                </a:cubicBezTo>
                <a:cubicBezTo>
                  <a:pt x="3391" y="760"/>
                  <a:pt x="2632" y="0"/>
                  <a:pt x="168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74" name="Google Shape;1374;p23"/>
          <p:cNvSpPr/>
          <p:nvPr/>
        </p:nvSpPr>
        <p:spPr>
          <a:xfrm flipH="1">
            <a:off x="260129" y="2259219"/>
            <a:ext cx="68423" cy="67343"/>
          </a:xfrm>
          <a:custGeom>
            <a:avLst/>
            <a:gdLst/>
            <a:ahLst/>
            <a:cxnLst/>
            <a:rect l="l" t="t" r="r" b="b"/>
            <a:pathLst>
              <a:path w="1710" h="1683" fill="none" extrusionOk="0">
                <a:moveTo>
                  <a:pt x="1" y="842"/>
                </a:moveTo>
                <a:cubicBezTo>
                  <a:pt x="1" y="381"/>
                  <a:pt x="381" y="1"/>
                  <a:pt x="869" y="1"/>
                </a:cubicBezTo>
                <a:cubicBezTo>
                  <a:pt x="1330" y="1"/>
                  <a:pt x="1710" y="381"/>
                  <a:pt x="1710" y="842"/>
                </a:cubicBezTo>
                <a:cubicBezTo>
                  <a:pt x="1710" y="1330"/>
                  <a:pt x="1330" y="1682"/>
                  <a:pt x="869" y="1682"/>
                </a:cubicBezTo>
                <a:cubicBezTo>
                  <a:pt x="381" y="1682"/>
                  <a:pt x="1" y="1330"/>
                  <a:pt x="1" y="842"/>
                </a:cubicBezTo>
                <a:close/>
              </a:path>
            </a:pathLst>
          </a:custGeom>
          <a:noFill/>
          <a:ln w="8825" cap="flat" cmpd="sng">
            <a:solidFill>
              <a:schemeClr val="accent1"/>
            </a:solidFill>
            <a:prstDash val="solid"/>
            <a:miter lim="27123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75" name="Google Shape;1375;p23"/>
          <p:cNvSpPr/>
          <p:nvPr/>
        </p:nvSpPr>
        <p:spPr>
          <a:xfrm flipH="1">
            <a:off x="1882302" y="315299"/>
            <a:ext cx="135685" cy="135685"/>
          </a:xfrm>
          <a:custGeom>
            <a:avLst/>
            <a:gdLst/>
            <a:ahLst/>
            <a:cxnLst/>
            <a:rect l="l" t="t" r="r" b="b"/>
            <a:pathLst>
              <a:path w="3391" h="3391" fill="none" extrusionOk="0">
                <a:moveTo>
                  <a:pt x="0" y="1709"/>
                </a:moveTo>
                <a:cubicBezTo>
                  <a:pt x="0" y="760"/>
                  <a:pt x="787" y="0"/>
                  <a:pt x="1709" y="0"/>
                </a:cubicBezTo>
                <a:cubicBezTo>
                  <a:pt x="2658" y="0"/>
                  <a:pt x="3391" y="787"/>
                  <a:pt x="3391" y="1709"/>
                </a:cubicBezTo>
                <a:cubicBezTo>
                  <a:pt x="3391" y="2658"/>
                  <a:pt x="2604" y="3391"/>
                  <a:pt x="1709" y="3391"/>
                </a:cubicBezTo>
                <a:cubicBezTo>
                  <a:pt x="787" y="3391"/>
                  <a:pt x="0" y="2658"/>
                  <a:pt x="0" y="1709"/>
                </a:cubicBezTo>
                <a:close/>
              </a:path>
            </a:pathLst>
          </a:custGeom>
          <a:noFill/>
          <a:ln w="8825" cap="flat" cmpd="sng">
            <a:solidFill>
              <a:schemeClr val="lt2"/>
            </a:solidFill>
            <a:prstDash val="solid"/>
            <a:miter lim="27123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76" name="Google Shape;1376;p23"/>
          <p:cNvSpPr/>
          <p:nvPr/>
        </p:nvSpPr>
        <p:spPr>
          <a:xfrm flipH="1">
            <a:off x="5843820" y="179562"/>
            <a:ext cx="135685" cy="135725"/>
          </a:xfrm>
          <a:custGeom>
            <a:avLst/>
            <a:gdLst/>
            <a:ahLst/>
            <a:cxnLst/>
            <a:rect l="l" t="t" r="r" b="b"/>
            <a:pathLst>
              <a:path w="3391" h="3392" extrusionOk="0">
                <a:moveTo>
                  <a:pt x="1709" y="1"/>
                </a:moveTo>
                <a:cubicBezTo>
                  <a:pt x="787" y="1"/>
                  <a:pt x="0" y="733"/>
                  <a:pt x="0" y="1683"/>
                </a:cubicBezTo>
                <a:cubicBezTo>
                  <a:pt x="0" y="2659"/>
                  <a:pt x="760" y="3391"/>
                  <a:pt x="1709" y="3391"/>
                </a:cubicBezTo>
                <a:cubicBezTo>
                  <a:pt x="2604" y="3391"/>
                  <a:pt x="3391" y="2659"/>
                  <a:pt x="3391" y="1683"/>
                </a:cubicBezTo>
                <a:cubicBezTo>
                  <a:pt x="3391" y="788"/>
                  <a:pt x="2658" y="1"/>
                  <a:pt x="170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77" name="Google Shape;1377;p23"/>
          <p:cNvSpPr/>
          <p:nvPr/>
        </p:nvSpPr>
        <p:spPr>
          <a:xfrm flipH="1">
            <a:off x="549076" y="5941128"/>
            <a:ext cx="135725" cy="135685"/>
          </a:xfrm>
          <a:custGeom>
            <a:avLst/>
            <a:gdLst/>
            <a:ahLst/>
            <a:cxnLst/>
            <a:rect l="l" t="t" r="r" b="b"/>
            <a:pathLst>
              <a:path w="3392" h="3391" extrusionOk="0">
                <a:moveTo>
                  <a:pt x="1682" y="0"/>
                </a:moveTo>
                <a:cubicBezTo>
                  <a:pt x="787" y="0"/>
                  <a:pt x="1" y="733"/>
                  <a:pt x="1" y="1682"/>
                </a:cubicBezTo>
                <a:cubicBezTo>
                  <a:pt x="1" y="2631"/>
                  <a:pt x="733" y="3391"/>
                  <a:pt x="1682" y="3391"/>
                </a:cubicBezTo>
                <a:cubicBezTo>
                  <a:pt x="2605" y="3391"/>
                  <a:pt x="3391" y="2604"/>
                  <a:pt x="3391" y="1682"/>
                </a:cubicBezTo>
                <a:cubicBezTo>
                  <a:pt x="3391" y="760"/>
                  <a:pt x="2632" y="0"/>
                  <a:pt x="168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78" name="Google Shape;1378;p23"/>
          <p:cNvSpPr/>
          <p:nvPr/>
        </p:nvSpPr>
        <p:spPr>
          <a:xfrm flipH="1">
            <a:off x="3347062" y="6530853"/>
            <a:ext cx="68423" cy="67343"/>
          </a:xfrm>
          <a:custGeom>
            <a:avLst/>
            <a:gdLst/>
            <a:ahLst/>
            <a:cxnLst/>
            <a:rect l="l" t="t" r="r" b="b"/>
            <a:pathLst>
              <a:path w="1710" h="1683" fill="none" extrusionOk="0">
                <a:moveTo>
                  <a:pt x="1" y="842"/>
                </a:moveTo>
                <a:cubicBezTo>
                  <a:pt x="1" y="381"/>
                  <a:pt x="381" y="1"/>
                  <a:pt x="869" y="1"/>
                </a:cubicBezTo>
                <a:cubicBezTo>
                  <a:pt x="1330" y="1"/>
                  <a:pt x="1710" y="381"/>
                  <a:pt x="1710" y="842"/>
                </a:cubicBezTo>
                <a:cubicBezTo>
                  <a:pt x="1710" y="1330"/>
                  <a:pt x="1330" y="1682"/>
                  <a:pt x="869" y="1682"/>
                </a:cubicBezTo>
                <a:cubicBezTo>
                  <a:pt x="381" y="1682"/>
                  <a:pt x="1" y="1330"/>
                  <a:pt x="1" y="842"/>
                </a:cubicBezTo>
                <a:close/>
              </a:path>
            </a:pathLst>
          </a:custGeom>
          <a:noFill/>
          <a:ln w="8825" cap="flat" cmpd="sng">
            <a:solidFill>
              <a:schemeClr val="lt2"/>
            </a:solidFill>
            <a:prstDash val="solid"/>
            <a:miter lim="27123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79" name="Google Shape;1379;p23"/>
          <p:cNvSpPr txBox="1">
            <a:spLocks noGrp="1"/>
          </p:cNvSpPr>
          <p:nvPr>
            <p:ph type="subTitle" idx="1"/>
          </p:nvPr>
        </p:nvSpPr>
        <p:spPr>
          <a:xfrm>
            <a:off x="5530967" y="2638500"/>
            <a:ext cx="5077600" cy="200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 sz="2000"/>
            </a:lvl9pPr>
          </a:lstStyle>
          <a:p>
            <a:endParaRPr/>
          </a:p>
        </p:txBody>
      </p:sp>
      <p:grpSp>
        <p:nvGrpSpPr>
          <p:cNvPr id="1380" name="Google Shape;1380;p23"/>
          <p:cNvGrpSpPr/>
          <p:nvPr/>
        </p:nvGrpSpPr>
        <p:grpSpPr>
          <a:xfrm rot="10800000">
            <a:off x="9805341" y="4705556"/>
            <a:ext cx="2678648" cy="2152453"/>
            <a:chOff x="476652" y="408539"/>
            <a:chExt cx="1616500" cy="1298954"/>
          </a:xfrm>
        </p:grpSpPr>
        <p:sp>
          <p:nvSpPr>
            <p:cNvPr id="1381" name="Google Shape;1381;p23"/>
            <p:cNvSpPr/>
            <p:nvPr/>
          </p:nvSpPr>
          <p:spPr>
            <a:xfrm>
              <a:off x="589305" y="573896"/>
              <a:ext cx="983789" cy="684265"/>
            </a:xfrm>
            <a:custGeom>
              <a:avLst/>
              <a:gdLst/>
              <a:ahLst/>
              <a:cxnLst/>
              <a:rect l="l" t="t" r="r" b="b"/>
              <a:pathLst>
                <a:path w="22269" h="15489" fill="none" extrusionOk="0">
                  <a:moveTo>
                    <a:pt x="0" y="1"/>
                  </a:moveTo>
                  <a:lnTo>
                    <a:pt x="10226" y="10226"/>
                  </a:lnTo>
                  <a:lnTo>
                    <a:pt x="17034" y="10226"/>
                  </a:lnTo>
                  <a:lnTo>
                    <a:pt x="22269" y="15489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82" name="Google Shape;1382;p23"/>
            <p:cNvSpPr/>
            <p:nvPr/>
          </p:nvSpPr>
          <p:spPr>
            <a:xfrm>
              <a:off x="532978" y="627837"/>
              <a:ext cx="1140796" cy="1037729"/>
            </a:xfrm>
            <a:custGeom>
              <a:avLst/>
              <a:gdLst/>
              <a:ahLst/>
              <a:cxnLst/>
              <a:rect l="l" t="t" r="r" b="b"/>
              <a:pathLst>
                <a:path w="25823" h="23490" fill="none" extrusionOk="0">
                  <a:moveTo>
                    <a:pt x="0" y="0"/>
                  </a:moveTo>
                  <a:lnTo>
                    <a:pt x="14078" y="14078"/>
                  </a:lnTo>
                  <a:lnTo>
                    <a:pt x="16383" y="14078"/>
                  </a:lnTo>
                  <a:lnTo>
                    <a:pt x="25822" y="23490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83" name="Google Shape;1383;p23"/>
            <p:cNvSpPr/>
            <p:nvPr/>
          </p:nvSpPr>
          <p:spPr>
            <a:xfrm>
              <a:off x="656410" y="506790"/>
              <a:ext cx="311584" cy="310391"/>
            </a:xfrm>
            <a:custGeom>
              <a:avLst/>
              <a:gdLst/>
              <a:ahLst/>
              <a:cxnLst/>
              <a:rect l="l" t="t" r="r" b="b"/>
              <a:pathLst>
                <a:path w="7053" h="7026" fill="none" extrusionOk="0">
                  <a:moveTo>
                    <a:pt x="0" y="1"/>
                  </a:moveTo>
                  <a:lnTo>
                    <a:pt x="7052" y="7026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84" name="Google Shape;1384;p23"/>
            <p:cNvSpPr/>
            <p:nvPr/>
          </p:nvSpPr>
          <p:spPr>
            <a:xfrm>
              <a:off x="476652" y="686549"/>
              <a:ext cx="751371" cy="752564"/>
            </a:xfrm>
            <a:custGeom>
              <a:avLst/>
              <a:gdLst/>
              <a:ahLst/>
              <a:cxnLst/>
              <a:rect l="l" t="t" r="r" b="b"/>
              <a:pathLst>
                <a:path w="17008" h="17035" fill="none" extrusionOk="0">
                  <a:moveTo>
                    <a:pt x="1" y="0"/>
                  </a:moveTo>
                  <a:lnTo>
                    <a:pt x="17007" y="17034"/>
                  </a:lnTo>
                </a:path>
              </a:pathLst>
            </a:custGeom>
            <a:noFill/>
            <a:ln w="10850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85" name="Google Shape;1385;p23"/>
            <p:cNvSpPr/>
            <p:nvPr/>
          </p:nvSpPr>
          <p:spPr>
            <a:xfrm>
              <a:off x="715122" y="408539"/>
              <a:ext cx="367910" cy="492535"/>
            </a:xfrm>
            <a:custGeom>
              <a:avLst/>
              <a:gdLst/>
              <a:ahLst/>
              <a:cxnLst/>
              <a:rect l="l" t="t" r="r" b="b"/>
              <a:pathLst>
                <a:path w="8328" h="11149" fill="none" extrusionOk="0">
                  <a:moveTo>
                    <a:pt x="0" y="1"/>
                  </a:moveTo>
                  <a:lnTo>
                    <a:pt x="8327" y="8382"/>
                  </a:lnTo>
                  <a:lnTo>
                    <a:pt x="8327" y="11149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86" name="Google Shape;1386;p23"/>
            <p:cNvSpPr/>
            <p:nvPr/>
          </p:nvSpPr>
          <p:spPr>
            <a:xfrm>
              <a:off x="1184818" y="1138309"/>
              <a:ext cx="492535" cy="357131"/>
            </a:xfrm>
            <a:custGeom>
              <a:avLst/>
              <a:gdLst/>
              <a:ahLst/>
              <a:cxnLst/>
              <a:rect l="l" t="t" r="r" b="b"/>
              <a:pathLst>
                <a:path w="11149" h="8084" fill="none" extrusionOk="0">
                  <a:moveTo>
                    <a:pt x="11149" y="8083"/>
                  </a:moveTo>
                  <a:lnTo>
                    <a:pt x="3066" y="0"/>
                  </a:lnTo>
                  <a:lnTo>
                    <a:pt x="1" y="0"/>
                  </a:lnTo>
                </a:path>
              </a:pathLst>
            </a:custGeom>
            <a:noFill/>
            <a:ln w="10850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87" name="Google Shape;1387;p23"/>
            <p:cNvSpPr/>
            <p:nvPr/>
          </p:nvSpPr>
          <p:spPr>
            <a:xfrm>
              <a:off x="1221971" y="1431870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6" y="543"/>
                  </a:moveTo>
                  <a:cubicBezTo>
                    <a:pt x="1086" y="841"/>
                    <a:pt x="842" y="1085"/>
                    <a:pt x="543" y="1085"/>
                  </a:cubicBezTo>
                  <a:cubicBezTo>
                    <a:pt x="245" y="1085"/>
                    <a:pt x="1" y="841"/>
                    <a:pt x="1" y="543"/>
                  </a:cubicBezTo>
                  <a:cubicBezTo>
                    <a:pt x="1" y="245"/>
                    <a:pt x="245" y="0"/>
                    <a:pt x="543" y="0"/>
                  </a:cubicBezTo>
                  <a:cubicBezTo>
                    <a:pt x="842" y="0"/>
                    <a:pt x="1086" y="245"/>
                    <a:pt x="1086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88" name="Google Shape;1388;p23"/>
            <p:cNvSpPr/>
            <p:nvPr/>
          </p:nvSpPr>
          <p:spPr>
            <a:xfrm>
              <a:off x="1666530" y="1659517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extrusionOk="0">
                  <a:moveTo>
                    <a:pt x="543" y="1"/>
                  </a:moveTo>
                  <a:cubicBezTo>
                    <a:pt x="245" y="1"/>
                    <a:pt x="1" y="245"/>
                    <a:pt x="1" y="543"/>
                  </a:cubicBezTo>
                  <a:cubicBezTo>
                    <a:pt x="1" y="842"/>
                    <a:pt x="245" y="1086"/>
                    <a:pt x="543" y="1086"/>
                  </a:cubicBezTo>
                  <a:cubicBezTo>
                    <a:pt x="869" y="1086"/>
                    <a:pt x="1086" y="842"/>
                    <a:pt x="1086" y="543"/>
                  </a:cubicBezTo>
                  <a:cubicBezTo>
                    <a:pt x="1086" y="245"/>
                    <a:pt x="869" y="1"/>
                    <a:pt x="543" y="1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89" name="Google Shape;1389;p23"/>
            <p:cNvSpPr/>
            <p:nvPr/>
          </p:nvSpPr>
          <p:spPr>
            <a:xfrm>
              <a:off x="1671345" y="1489389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41"/>
                    <a:pt x="841" y="1085"/>
                    <a:pt x="543" y="1085"/>
                  </a:cubicBezTo>
                  <a:cubicBezTo>
                    <a:pt x="244" y="1085"/>
                    <a:pt x="0" y="841"/>
                    <a:pt x="0" y="543"/>
                  </a:cubicBezTo>
                  <a:cubicBezTo>
                    <a:pt x="0" y="217"/>
                    <a:pt x="244" y="0"/>
                    <a:pt x="543" y="0"/>
                  </a:cubicBezTo>
                  <a:cubicBezTo>
                    <a:pt x="841" y="0"/>
                    <a:pt x="1085" y="217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90" name="Google Shape;1390;p23"/>
            <p:cNvSpPr/>
            <p:nvPr/>
          </p:nvSpPr>
          <p:spPr>
            <a:xfrm>
              <a:off x="1563508" y="1249725"/>
              <a:ext cx="47933" cy="47977"/>
            </a:xfrm>
            <a:custGeom>
              <a:avLst/>
              <a:gdLst/>
              <a:ahLst/>
              <a:cxnLst/>
              <a:rect l="l" t="t" r="r" b="b"/>
              <a:pathLst>
                <a:path w="1085" h="1086" fill="none" extrusionOk="0">
                  <a:moveTo>
                    <a:pt x="1085" y="543"/>
                  </a:moveTo>
                  <a:cubicBezTo>
                    <a:pt x="1085" y="841"/>
                    <a:pt x="841" y="1086"/>
                    <a:pt x="542" y="1086"/>
                  </a:cubicBezTo>
                  <a:cubicBezTo>
                    <a:pt x="244" y="1086"/>
                    <a:pt x="0" y="841"/>
                    <a:pt x="0" y="543"/>
                  </a:cubicBezTo>
                  <a:cubicBezTo>
                    <a:pt x="0" y="218"/>
                    <a:pt x="244" y="1"/>
                    <a:pt x="542" y="1"/>
                  </a:cubicBezTo>
                  <a:cubicBezTo>
                    <a:pt x="841" y="1"/>
                    <a:pt x="1085" y="218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91" name="Google Shape;1391;p23"/>
            <p:cNvSpPr/>
            <p:nvPr/>
          </p:nvSpPr>
          <p:spPr>
            <a:xfrm>
              <a:off x="1130921" y="564310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42"/>
                    <a:pt x="841" y="1086"/>
                    <a:pt x="543" y="1086"/>
                  </a:cubicBezTo>
                  <a:cubicBezTo>
                    <a:pt x="244" y="1086"/>
                    <a:pt x="0" y="842"/>
                    <a:pt x="0" y="543"/>
                  </a:cubicBezTo>
                  <a:cubicBezTo>
                    <a:pt x="0" y="245"/>
                    <a:pt x="244" y="1"/>
                    <a:pt x="543" y="1"/>
                  </a:cubicBezTo>
                  <a:cubicBezTo>
                    <a:pt x="841" y="1"/>
                    <a:pt x="1085" y="245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92" name="Google Shape;1392;p23"/>
            <p:cNvSpPr/>
            <p:nvPr/>
          </p:nvSpPr>
          <p:spPr>
            <a:xfrm>
              <a:off x="1521539" y="956165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6" y="543"/>
                  </a:moveTo>
                  <a:cubicBezTo>
                    <a:pt x="1086" y="841"/>
                    <a:pt x="842" y="1085"/>
                    <a:pt x="543" y="1085"/>
                  </a:cubicBezTo>
                  <a:cubicBezTo>
                    <a:pt x="245" y="1085"/>
                    <a:pt x="1" y="841"/>
                    <a:pt x="1" y="543"/>
                  </a:cubicBezTo>
                  <a:cubicBezTo>
                    <a:pt x="1" y="217"/>
                    <a:pt x="245" y="0"/>
                    <a:pt x="543" y="0"/>
                  </a:cubicBezTo>
                  <a:cubicBezTo>
                    <a:pt x="842" y="0"/>
                    <a:pt x="1086" y="217"/>
                    <a:pt x="1086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93" name="Google Shape;1393;p23"/>
            <p:cNvSpPr/>
            <p:nvPr/>
          </p:nvSpPr>
          <p:spPr>
            <a:xfrm>
              <a:off x="1839087" y="814753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42"/>
                    <a:pt x="841" y="1086"/>
                    <a:pt x="543" y="1086"/>
                  </a:cubicBezTo>
                  <a:cubicBezTo>
                    <a:pt x="245" y="1086"/>
                    <a:pt x="0" y="842"/>
                    <a:pt x="0" y="543"/>
                  </a:cubicBezTo>
                  <a:cubicBezTo>
                    <a:pt x="0" y="245"/>
                    <a:pt x="245" y="1"/>
                    <a:pt x="543" y="1"/>
                  </a:cubicBezTo>
                  <a:cubicBezTo>
                    <a:pt x="841" y="1"/>
                    <a:pt x="1085" y="245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94" name="Google Shape;1394;p23"/>
            <p:cNvSpPr/>
            <p:nvPr/>
          </p:nvSpPr>
          <p:spPr>
            <a:xfrm>
              <a:off x="1738451" y="877087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68"/>
                    <a:pt x="868" y="1085"/>
                    <a:pt x="543" y="1085"/>
                  </a:cubicBezTo>
                  <a:cubicBezTo>
                    <a:pt x="244" y="1085"/>
                    <a:pt x="0" y="868"/>
                    <a:pt x="0" y="543"/>
                  </a:cubicBezTo>
                  <a:cubicBezTo>
                    <a:pt x="0" y="244"/>
                    <a:pt x="244" y="0"/>
                    <a:pt x="543" y="0"/>
                  </a:cubicBezTo>
                  <a:cubicBezTo>
                    <a:pt x="868" y="0"/>
                    <a:pt x="1085" y="244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95" name="Google Shape;1395;p23"/>
            <p:cNvSpPr/>
            <p:nvPr/>
          </p:nvSpPr>
          <p:spPr>
            <a:xfrm>
              <a:off x="1563508" y="702144"/>
              <a:ext cx="47933" cy="47977"/>
            </a:xfrm>
            <a:custGeom>
              <a:avLst/>
              <a:gdLst/>
              <a:ahLst/>
              <a:cxnLst/>
              <a:rect l="l" t="t" r="r" b="b"/>
              <a:pathLst>
                <a:path w="1085" h="1086" fill="none" extrusionOk="0">
                  <a:moveTo>
                    <a:pt x="1085" y="543"/>
                  </a:moveTo>
                  <a:cubicBezTo>
                    <a:pt x="1085" y="841"/>
                    <a:pt x="841" y="1085"/>
                    <a:pt x="542" y="1085"/>
                  </a:cubicBezTo>
                  <a:cubicBezTo>
                    <a:pt x="244" y="1085"/>
                    <a:pt x="0" y="841"/>
                    <a:pt x="0" y="543"/>
                  </a:cubicBezTo>
                  <a:cubicBezTo>
                    <a:pt x="0" y="244"/>
                    <a:pt x="244" y="0"/>
                    <a:pt x="542" y="0"/>
                  </a:cubicBezTo>
                  <a:cubicBezTo>
                    <a:pt x="841" y="0"/>
                    <a:pt x="1085" y="244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96" name="Google Shape;1396;p23"/>
            <p:cNvSpPr/>
            <p:nvPr/>
          </p:nvSpPr>
          <p:spPr>
            <a:xfrm>
              <a:off x="1575480" y="1011299"/>
              <a:ext cx="53941" cy="52748"/>
            </a:xfrm>
            <a:custGeom>
              <a:avLst/>
              <a:gdLst/>
              <a:ahLst/>
              <a:cxnLst/>
              <a:rect l="l" t="t" r="r" b="b"/>
              <a:pathLst>
                <a:path w="1221" h="1194" fill="none" extrusionOk="0">
                  <a:moveTo>
                    <a:pt x="1004" y="190"/>
                  </a:moveTo>
                  <a:cubicBezTo>
                    <a:pt x="787" y="0"/>
                    <a:pt x="407" y="0"/>
                    <a:pt x="217" y="190"/>
                  </a:cubicBezTo>
                  <a:cubicBezTo>
                    <a:pt x="0" y="407"/>
                    <a:pt x="0" y="787"/>
                    <a:pt x="217" y="976"/>
                  </a:cubicBezTo>
                  <a:cubicBezTo>
                    <a:pt x="407" y="1193"/>
                    <a:pt x="787" y="1193"/>
                    <a:pt x="1004" y="976"/>
                  </a:cubicBezTo>
                  <a:cubicBezTo>
                    <a:pt x="1221" y="732"/>
                    <a:pt x="1221" y="407"/>
                    <a:pt x="1004" y="190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97" name="Google Shape;1397;p23"/>
            <p:cNvSpPr/>
            <p:nvPr/>
          </p:nvSpPr>
          <p:spPr>
            <a:xfrm>
              <a:off x="1256739" y="557153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41"/>
                    <a:pt x="841" y="1085"/>
                    <a:pt x="543" y="1085"/>
                  </a:cubicBezTo>
                  <a:cubicBezTo>
                    <a:pt x="244" y="1085"/>
                    <a:pt x="0" y="841"/>
                    <a:pt x="0" y="543"/>
                  </a:cubicBezTo>
                  <a:cubicBezTo>
                    <a:pt x="0" y="244"/>
                    <a:pt x="244" y="0"/>
                    <a:pt x="543" y="0"/>
                  </a:cubicBezTo>
                  <a:cubicBezTo>
                    <a:pt x="841" y="0"/>
                    <a:pt x="1085" y="244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98" name="Google Shape;1398;p23"/>
            <p:cNvSpPr/>
            <p:nvPr/>
          </p:nvSpPr>
          <p:spPr>
            <a:xfrm>
              <a:off x="1413702" y="702144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41"/>
                    <a:pt x="841" y="1085"/>
                    <a:pt x="543" y="1085"/>
                  </a:cubicBezTo>
                  <a:cubicBezTo>
                    <a:pt x="245" y="1085"/>
                    <a:pt x="1" y="841"/>
                    <a:pt x="1" y="543"/>
                  </a:cubicBezTo>
                  <a:cubicBezTo>
                    <a:pt x="1" y="244"/>
                    <a:pt x="245" y="0"/>
                    <a:pt x="543" y="0"/>
                  </a:cubicBezTo>
                  <a:cubicBezTo>
                    <a:pt x="841" y="0"/>
                    <a:pt x="1085" y="244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99" name="Google Shape;1399;p23"/>
            <p:cNvSpPr/>
            <p:nvPr/>
          </p:nvSpPr>
          <p:spPr>
            <a:xfrm>
              <a:off x="1468835" y="770442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41"/>
                    <a:pt x="868" y="1085"/>
                    <a:pt x="543" y="1085"/>
                  </a:cubicBezTo>
                  <a:cubicBezTo>
                    <a:pt x="244" y="1085"/>
                    <a:pt x="0" y="841"/>
                    <a:pt x="0" y="543"/>
                  </a:cubicBezTo>
                  <a:cubicBezTo>
                    <a:pt x="0" y="217"/>
                    <a:pt x="244" y="0"/>
                    <a:pt x="543" y="0"/>
                  </a:cubicBezTo>
                  <a:cubicBezTo>
                    <a:pt x="868" y="0"/>
                    <a:pt x="1085" y="217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00" name="Google Shape;1400;p23"/>
            <p:cNvSpPr/>
            <p:nvPr/>
          </p:nvSpPr>
          <p:spPr>
            <a:xfrm>
              <a:off x="1944539" y="664990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41"/>
                    <a:pt x="841" y="1085"/>
                    <a:pt x="543" y="1085"/>
                  </a:cubicBezTo>
                  <a:cubicBezTo>
                    <a:pt x="245" y="1085"/>
                    <a:pt x="0" y="841"/>
                    <a:pt x="0" y="543"/>
                  </a:cubicBezTo>
                  <a:cubicBezTo>
                    <a:pt x="0" y="244"/>
                    <a:pt x="245" y="0"/>
                    <a:pt x="543" y="0"/>
                  </a:cubicBezTo>
                  <a:cubicBezTo>
                    <a:pt x="841" y="0"/>
                    <a:pt x="1085" y="244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01" name="Google Shape;1401;p23"/>
            <p:cNvSpPr/>
            <p:nvPr/>
          </p:nvSpPr>
          <p:spPr>
            <a:xfrm>
              <a:off x="1876240" y="971716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42"/>
                    <a:pt x="868" y="1086"/>
                    <a:pt x="543" y="1086"/>
                  </a:cubicBezTo>
                  <a:cubicBezTo>
                    <a:pt x="244" y="1086"/>
                    <a:pt x="0" y="842"/>
                    <a:pt x="0" y="543"/>
                  </a:cubicBezTo>
                  <a:cubicBezTo>
                    <a:pt x="0" y="245"/>
                    <a:pt x="244" y="1"/>
                    <a:pt x="543" y="1"/>
                  </a:cubicBezTo>
                  <a:cubicBezTo>
                    <a:pt x="868" y="1"/>
                    <a:pt x="1085" y="245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02" name="Google Shape;1402;p23"/>
            <p:cNvSpPr/>
            <p:nvPr/>
          </p:nvSpPr>
          <p:spPr>
            <a:xfrm>
              <a:off x="1763588" y="1107120"/>
              <a:ext cx="49170" cy="47977"/>
            </a:xfrm>
            <a:custGeom>
              <a:avLst/>
              <a:gdLst/>
              <a:ahLst/>
              <a:cxnLst/>
              <a:rect l="l" t="t" r="r" b="b"/>
              <a:pathLst>
                <a:path w="1113" h="1086" fill="none" extrusionOk="0">
                  <a:moveTo>
                    <a:pt x="543" y="1"/>
                  </a:moveTo>
                  <a:cubicBezTo>
                    <a:pt x="218" y="1"/>
                    <a:pt x="1" y="245"/>
                    <a:pt x="1" y="543"/>
                  </a:cubicBezTo>
                  <a:cubicBezTo>
                    <a:pt x="1" y="842"/>
                    <a:pt x="218" y="1086"/>
                    <a:pt x="543" y="1086"/>
                  </a:cubicBezTo>
                  <a:cubicBezTo>
                    <a:pt x="842" y="1086"/>
                    <a:pt x="1086" y="842"/>
                    <a:pt x="1086" y="543"/>
                  </a:cubicBezTo>
                  <a:cubicBezTo>
                    <a:pt x="1113" y="245"/>
                    <a:pt x="842" y="1"/>
                    <a:pt x="543" y="1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03" name="Google Shape;1403;p23"/>
            <p:cNvSpPr/>
            <p:nvPr/>
          </p:nvSpPr>
          <p:spPr>
            <a:xfrm>
              <a:off x="959557" y="809981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6" y="543"/>
                  </a:moveTo>
                  <a:cubicBezTo>
                    <a:pt x="1086" y="841"/>
                    <a:pt x="869" y="1085"/>
                    <a:pt x="543" y="1085"/>
                  </a:cubicBezTo>
                  <a:cubicBezTo>
                    <a:pt x="245" y="1085"/>
                    <a:pt x="1" y="841"/>
                    <a:pt x="1" y="543"/>
                  </a:cubicBezTo>
                  <a:cubicBezTo>
                    <a:pt x="1" y="244"/>
                    <a:pt x="245" y="0"/>
                    <a:pt x="543" y="0"/>
                  </a:cubicBezTo>
                  <a:cubicBezTo>
                    <a:pt x="869" y="0"/>
                    <a:pt x="1086" y="244"/>
                    <a:pt x="1086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04" name="Google Shape;1404;p23"/>
            <p:cNvSpPr/>
            <p:nvPr/>
          </p:nvSpPr>
          <p:spPr>
            <a:xfrm>
              <a:off x="1135692" y="1114321"/>
              <a:ext cx="49170" cy="47977"/>
            </a:xfrm>
            <a:custGeom>
              <a:avLst/>
              <a:gdLst/>
              <a:ahLst/>
              <a:cxnLst/>
              <a:rect l="l" t="t" r="r" b="b"/>
              <a:pathLst>
                <a:path w="1113" h="1086" fill="none" extrusionOk="0">
                  <a:moveTo>
                    <a:pt x="570" y="1086"/>
                  </a:moveTo>
                  <a:cubicBezTo>
                    <a:pt x="869" y="1086"/>
                    <a:pt x="1113" y="841"/>
                    <a:pt x="1113" y="543"/>
                  </a:cubicBezTo>
                  <a:cubicBezTo>
                    <a:pt x="1113" y="245"/>
                    <a:pt x="869" y="1"/>
                    <a:pt x="570" y="1"/>
                  </a:cubicBezTo>
                  <a:cubicBezTo>
                    <a:pt x="272" y="1"/>
                    <a:pt x="28" y="245"/>
                    <a:pt x="28" y="543"/>
                  </a:cubicBezTo>
                  <a:cubicBezTo>
                    <a:pt x="1" y="841"/>
                    <a:pt x="272" y="1086"/>
                    <a:pt x="570" y="1086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05" name="Google Shape;1405;p23"/>
            <p:cNvSpPr/>
            <p:nvPr/>
          </p:nvSpPr>
          <p:spPr>
            <a:xfrm>
              <a:off x="1148901" y="718887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543" y="1086"/>
                  </a:moveTo>
                  <a:cubicBezTo>
                    <a:pt x="841" y="1086"/>
                    <a:pt x="1085" y="842"/>
                    <a:pt x="1085" y="543"/>
                  </a:cubicBezTo>
                  <a:cubicBezTo>
                    <a:pt x="1085" y="245"/>
                    <a:pt x="841" y="1"/>
                    <a:pt x="543" y="1"/>
                  </a:cubicBezTo>
                  <a:cubicBezTo>
                    <a:pt x="244" y="1"/>
                    <a:pt x="0" y="245"/>
                    <a:pt x="0" y="543"/>
                  </a:cubicBezTo>
                  <a:cubicBezTo>
                    <a:pt x="0" y="842"/>
                    <a:pt x="244" y="1086"/>
                    <a:pt x="543" y="1086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06" name="Google Shape;1406;p23"/>
            <p:cNvSpPr/>
            <p:nvPr/>
          </p:nvSpPr>
          <p:spPr>
            <a:xfrm>
              <a:off x="1065008" y="635038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41"/>
                    <a:pt x="841" y="1085"/>
                    <a:pt x="543" y="1085"/>
                  </a:cubicBezTo>
                  <a:cubicBezTo>
                    <a:pt x="245" y="1085"/>
                    <a:pt x="0" y="841"/>
                    <a:pt x="0" y="543"/>
                  </a:cubicBezTo>
                  <a:cubicBezTo>
                    <a:pt x="0" y="244"/>
                    <a:pt x="245" y="0"/>
                    <a:pt x="543" y="0"/>
                  </a:cubicBezTo>
                  <a:cubicBezTo>
                    <a:pt x="841" y="0"/>
                    <a:pt x="1085" y="244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07" name="Google Shape;1407;p23"/>
            <p:cNvSpPr/>
            <p:nvPr/>
          </p:nvSpPr>
          <p:spPr>
            <a:xfrm>
              <a:off x="1304671" y="456472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543" y="1086"/>
                  </a:moveTo>
                  <a:cubicBezTo>
                    <a:pt x="841" y="1086"/>
                    <a:pt x="1085" y="869"/>
                    <a:pt x="1085" y="543"/>
                  </a:cubicBezTo>
                  <a:cubicBezTo>
                    <a:pt x="1085" y="245"/>
                    <a:pt x="841" y="1"/>
                    <a:pt x="543" y="1"/>
                  </a:cubicBezTo>
                  <a:cubicBezTo>
                    <a:pt x="244" y="1"/>
                    <a:pt x="0" y="245"/>
                    <a:pt x="0" y="543"/>
                  </a:cubicBezTo>
                  <a:cubicBezTo>
                    <a:pt x="0" y="869"/>
                    <a:pt x="244" y="1086"/>
                    <a:pt x="543" y="1086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08" name="Google Shape;1408;p23"/>
            <p:cNvSpPr/>
            <p:nvPr/>
          </p:nvSpPr>
          <p:spPr>
            <a:xfrm>
              <a:off x="1426866" y="449271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6" y="543"/>
                  </a:moveTo>
                  <a:cubicBezTo>
                    <a:pt x="1086" y="842"/>
                    <a:pt x="869" y="1086"/>
                    <a:pt x="543" y="1086"/>
                  </a:cubicBezTo>
                  <a:cubicBezTo>
                    <a:pt x="245" y="1086"/>
                    <a:pt x="1" y="842"/>
                    <a:pt x="1" y="543"/>
                  </a:cubicBezTo>
                  <a:cubicBezTo>
                    <a:pt x="1" y="245"/>
                    <a:pt x="245" y="1"/>
                    <a:pt x="543" y="1"/>
                  </a:cubicBezTo>
                  <a:cubicBezTo>
                    <a:pt x="869" y="1"/>
                    <a:pt x="1086" y="245"/>
                    <a:pt x="1086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09" name="Google Shape;1409;p23"/>
            <p:cNvSpPr/>
            <p:nvPr/>
          </p:nvSpPr>
          <p:spPr>
            <a:xfrm>
              <a:off x="2042790" y="591877"/>
              <a:ext cx="50362" cy="47977"/>
            </a:xfrm>
            <a:custGeom>
              <a:avLst/>
              <a:gdLst/>
              <a:ahLst/>
              <a:cxnLst/>
              <a:rect l="l" t="t" r="r" b="b"/>
              <a:pathLst>
                <a:path w="1140" h="1086" fill="none" extrusionOk="0">
                  <a:moveTo>
                    <a:pt x="597" y="1086"/>
                  </a:moveTo>
                  <a:cubicBezTo>
                    <a:pt x="896" y="1086"/>
                    <a:pt x="1140" y="842"/>
                    <a:pt x="1140" y="543"/>
                  </a:cubicBezTo>
                  <a:cubicBezTo>
                    <a:pt x="1140" y="218"/>
                    <a:pt x="896" y="1"/>
                    <a:pt x="597" y="1"/>
                  </a:cubicBezTo>
                  <a:cubicBezTo>
                    <a:pt x="272" y="1"/>
                    <a:pt x="55" y="218"/>
                    <a:pt x="55" y="543"/>
                  </a:cubicBezTo>
                  <a:cubicBezTo>
                    <a:pt x="1" y="842"/>
                    <a:pt x="272" y="1086"/>
                    <a:pt x="597" y="1086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10" name="Google Shape;1410;p23"/>
            <p:cNvSpPr/>
            <p:nvPr/>
          </p:nvSpPr>
          <p:spPr>
            <a:xfrm>
              <a:off x="1057807" y="903417"/>
              <a:ext cx="49170" cy="47977"/>
            </a:xfrm>
            <a:custGeom>
              <a:avLst/>
              <a:gdLst/>
              <a:ahLst/>
              <a:cxnLst/>
              <a:rect l="l" t="t" r="r" b="b"/>
              <a:pathLst>
                <a:path w="1113" h="1086" fill="none" extrusionOk="0">
                  <a:moveTo>
                    <a:pt x="570" y="1086"/>
                  </a:moveTo>
                  <a:cubicBezTo>
                    <a:pt x="869" y="1086"/>
                    <a:pt x="1113" y="842"/>
                    <a:pt x="1113" y="543"/>
                  </a:cubicBezTo>
                  <a:cubicBezTo>
                    <a:pt x="1113" y="245"/>
                    <a:pt x="869" y="1"/>
                    <a:pt x="570" y="1"/>
                  </a:cubicBezTo>
                  <a:cubicBezTo>
                    <a:pt x="272" y="1"/>
                    <a:pt x="28" y="218"/>
                    <a:pt x="28" y="543"/>
                  </a:cubicBezTo>
                  <a:cubicBezTo>
                    <a:pt x="1" y="842"/>
                    <a:pt x="272" y="1086"/>
                    <a:pt x="570" y="1086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11" name="Google Shape;1411;p23"/>
            <p:cNvSpPr/>
            <p:nvPr/>
          </p:nvSpPr>
          <p:spPr>
            <a:xfrm>
              <a:off x="1172846" y="766820"/>
              <a:ext cx="487764" cy="473362"/>
            </a:xfrm>
            <a:custGeom>
              <a:avLst/>
              <a:gdLst/>
              <a:ahLst/>
              <a:cxnLst/>
              <a:rect l="l" t="t" r="r" b="b"/>
              <a:pathLst>
                <a:path w="11041" h="10715" fill="none" extrusionOk="0">
                  <a:moveTo>
                    <a:pt x="11040" y="10715"/>
                  </a:moveTo>
                  <a:lnTo>
                    <a:pt x="4178" y="3798"/>
                  </a:lnTo>
                  <a:lnTo>
                    <a:pt x="1" y="3798"/>
                  </a:lnTo>
                  <a:lnTo>
                    <a:pt x="1" y="1"/>
                  </a:lnTo>
                </a:path>
              </a:pathLst>
            </a:custGeom>
            <a:noFill/>
            <a:ln w="10850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12" name="Google Shape;1412;p23"/>
            <p:cNvSpPr/>
            <p:nvPr/>
          </p:nvSpPr>
          <p:spPr>
            <a:xfrm>
              <a:off x="911624" y="480461"/>
              <a:ext cx="393091" cy="160585"/>
            </a:xfrm>
            <a:custGeom>
              <a:avLst/>
              <a:gdLst/>
              <a:ahLst/>
              <a:cxnLst/>
              <a:rect l="l" t="t" r="r" b="b"/>
              <a:pathLst>
                <a:path w="8898" h="3635" fill="none" extrusionOk="0">
                  <a:moveTo>
                    <a:pt x="3635" y="3635"/>
                  </a:moveTo>
                  <a:lnTo>
                    <a:pt x="1" y="0"/>
                  </a:lnTo>
                  <a:lnTo>
                    <a:pt x="8897" y="0"/>
                  </a:lnTo>
                </a:path>
              </a:pathLst>
            </a:custGeom>
            <a:noFill/>
            <a:ln w="10850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13" name="Google Shape;1413;p23"/>
            <p:cNvSpPr/>
            <p:nvPr/>
          </p:nvSpPr>
          <p:spPr>
            <a:xfrm>
              <a:off x="1477229" y="473260"/>
              <a:ext cx="565605" cy="142649"/>
            </a:xfrm>
            <a:custGeom>
              <a:avLst/>
              <a:gdLst/>
              <a:ahLst/>
              <a:cxnLst/>
              <a:rect l="l" t="t" r="r" b="b"/>
              <a:pathLst>
                <a:path w="12803" h="3229" fill="none" extrusionOk="0">
                  <a:moveTo>
                    <a:pt x="0" y="0"/>
                  </a:moveTo>
                  <a:lnTo>
                    <a:pt x="4937" y="0"/>
                  </a:lnTo>
                  <a:lnTo>
                    <a:pt x="8137" y="3228"/>
                  </a:lnTo>
                  <a:lnTo>
                    <a:pt x="12803" y="3228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14" name="Google Shape;1414;p23"/>
            <p:cNvSpPr/>
            <p:nvPr/>
          </p:nvSpPr>
          <p:spPr>
            <a:xfrm>
              <a:off x="1170460" y="608664"/>
              <a:ext cx="357131" cy="354745"/>
            </a:xfrm>
            <a:custGeom>
              <a:avLst/>
              <a:gdLst/>
              <a:ahLst/>
              <a:cxnLst/>
              <a:rect l="l" t="t" r="r" b="b"/>
              <a:pathLst>
                <a:path w="8084" h="8030" fill="none" extrusionOk="0">
                  <a:moveTo>
                    <a:pt x="0" y="0"/>
                  </a:moveTo>
                  <a:lnTo>
                    <a:pt x="2794" y="2794"/>
                  </a:lnTo>
                  <a:lnTo>
                    <a:pt x="2794" y="4964"/>
                  </a:lnTo>
                  <a:lnTo>
                    <a:pt x="5073" y="4964"/>
                  </a:lnTo>
                  <a:lnTo>
                    <a:pt x="8083" y="8029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15" name="Google Shape;1415;p23"/>
            <p:cNvSpPr/>
            <p:nvPr/>
          </p:nvSpPr>
          <p:spPr>
            <a:xfrm>
              <a:off x="1297470" y="541558"/>
              <a:ext cx="645919" cy="147420"/>
            </a:xfrm>
            <a:custGeom>
              <a:avLst/>
              <a:gdLst/>
              <a:ahLst/>
              <a:cxnLst/>
              <a:rect l="l" t="t" r="r" b="b"/>
              <a:pathLst>
                <a:path w="14621" h="3337" fill="none" extrusionOk="0">
                  <a:moveTo>
                    <a:pt x="1" y="1275"/>
                  </a:moveTo>
                  <a:lnTo>
                    <a:pt x="1953" y="3228"/>
                  </a:lnTo>
                  <a:lnTo>
                    <a:pt x="5154" y="0"/>
                  </a:lnTo>
                  <a:lnTo>
                    <a:pt x="8029" y="0"/>
                  </a:lnTo>
                  <a:lnTo>
                    <a:pt x="11311" y="3337"/>
                  </a:lnTo>
                  <a:lnTo>
                    <a:pt x="14620" y="3337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16" name="Google Shape;1416;p23"/>
            <p:cNvSpPr/>
            <p:nvPr/>
          </p:nvSpPr>
          <p:spPr>
            <a:xfrm>
              <a:off x="1455626" y="629030"/>
              <a:ext cx="391899" cy="195353"/>
            </a:xfrm>
            <a:custGeom>
              <a:avLst/>
              <a:gdLst/>
              <a:ahLst/>
              <a:cxnLst/>
              <a:rect l="l" t="t" r="r" b="b"/>
              <a:pathLst>
                <a:path w="8871" h="4422" fill="none" extrusionOk="0">
                  <a:moveTo>
                    <a:pt x="1" y="1845"/>
                  </a:moveTo>
                  <a:lnTo>
                    <a:pt x="1845" y="1"/>
                  </a:lnTo>
                  <a:lnTo>
                    <a:pt x="4449" y="1"/>
                  </a:lnTo>
                  <a:lnTo>
                    <a:pt x="8870" y="4422"/>
                  </a:lnTo>
                </a:path>
              </a:pathLst>
            </a:custGeom>
            <a:noFill/>
            <a:ln w="10850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17" name="Google Shape;1417;p23"/>
            <p:cNvSpPr/>
            <p:nvPr/>
          </p:nvSpPr>
          <p:spPr>
            <a:xfrm>
              <a:off x="1509567" y="809981"/>
              <a:ext cx="370296" cy="184574"/>
            </a:xfrm>
            <a:custGeom>
              <a:avLst/>
              <a:gdLst/>
              <a:ahLst/>
              <a:cxnLst/>
              <a:rect l="l" t="t" r="r" b="b"/>
              <a:pathLst>
                <a:path w="8382" h="4178" fill="none" extrusionOk="0">
                  <a:moveTo>
                    <a:pt x="0" y="0"/>
                  </a:moveTo>
                  <a:lnTo>
                    <a:pt x="4178" y="4177"/>
                  </a:lnTo>
                  <a:lnTo>
                    <a:pt x="8382" y="4177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18" name="Google Shape;1418;p23"/>
            <p:cNvSpPr/>
            <p:nvPr/>
          </p:nvSpPr>
          <p:spPr>
            <a:xfrm>
              <a:off x="1604239" y="741683"/>
              <a:ext cx="142605" cy="143842"/>
            </a:xfrm>
            <a:custGeom>
              <a:avLst/>
              <a:gdLst/>
              <a:ahLst/>
              <a:cxnLst/>
              <a:rect l="l" t="t" r="r" b="b"/>
              <a:pathLst>
                <a:path w="3228" h="3256" fill="none" extrusionOk="0">
                  <a:moveTo>
                    <a:pt x="0" y="0"/>
                  </a:moveTo>
                  <a:lnTo>
                    <a:pt x="3228" y="3255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19" name="Google Shape;1419;p23"/>
            <p:cNvSpPr/>
            <p:nvPr/>
          </p:nvSpPr>
          <p:spPr>
            <a:xfrm>
              <a:off x="1616211" y="1054416"/>
              <a:ext cx="148613" cy="77929"/>
            </a:xfrm>
            <a:custGeom>
              <a:avLst/>
              <a:gdLst/>
              <a:ahLst/>
              <a:cxnLst/>
              <a:rect l="l" t="t" r="r" b="b"/>
              <a:pathLst>
                <a:path w="3364" h="1764" fill="none" extrusionOk="0">
                  <a:moveTo>
                    <a:pt x="0" y="0"/>
                  </a:moveTo>
                  <a:lnTo>
                    <a:pt x="1764" y="1764"/>
                  </a:lnTo>
                  <a:lnTo>
                    <a:pt x="3364" y="1764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420" name="Google Shape;1420;p23"/>
          <p:cNvGrpSpPr/>
          <p:nvPr/>
        </p:nvGrpSpPr>
        <p:grpSpPr>
          <a:xfrm flipH="1">
            <a:off x="9805341" y="-11"/>
            <a:ext cx="2678648" cy="2152453"/>
            <a:chOff x="476652" y="408539"/>
            <a:chExt cx="1616500" cy="1298954"/>
          </a:xfrm>
        </p:grpSpPr>
        <p:sp>
          <p:nvSpPr>
            <p:cNvPr id="1421" name="Google Shape;1421;p23"/>
            <p:cNvSpPr/>
            <p:nvPr/>
          </p:nvSpPr>
          <p:spPr>
            <a:xfrm>
              <a:off x="589305" y="573896"/>
              <a:ext cx="983789" cy="684265"/>
            </a:xfrm>
            <a:custGeom>
              <a:avLst/>
              <a:gdLst/>
              <a:ahLst/>
              <a:cxnLst/>
              <a:rect l="l" t="t" r="r" b="b"/>
              <a:pathLst>
                <a:path w="22269" h="15489" fill="none" extrusionOk="0">
                  <a:moveTo>
                    <a:pt x="0" y="1"/>
                  </a:moveTo>
                  <a:lnTo>
                    <a:pt x="10226" y="10226"/>
                  </a:lnTo>
                  <a:lnTo>
                    <a:pt x="17034" y="10226"/>
                  </a:lnTo>
                  <a:lnTo>
                    <a:pt x="22269" y="15489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22" name="Google Shape;1422;p23"/>
            <p:cNvSpPr/>
            <p:nvPr/>
          </p:nvSpPr>
          <p:spPr>
            <a:xfrm>
              <a:off x="532978" y="627837"/>
              <a:ext cx="1140796" cy="1037729"/>
            </a:xfrm>
            <a:custGeom>
              <a:avLst/>
              <a:gdLst/>
              <a:ahLst/>
              <a:cxnLst/>
              <a:rect l="l" t="t" r="r" b="b"/>
              <a:pathLst>
                <a:path w="25823" h="23490" fill="none" extrusionOk="0">
                  <a:moveTo>
                    <a:pt x="0" y="0"/>
                  </a:moveTo>
                  <a:lnTo>
                    <a:pt x="14078" y="14078"/>
                  </a:lnTo>
                  <a:lnTo>
                    <a:pt x="16383" y="14078"/>
                  </a:lnTo>
                  <a:lnTo>
                    <a:pt x="25822" y="23490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23" name="Google Shape;1423;p23"/>
            <p:cNvSpPr/>
            <p:nvPr/>
          </p:nvSpPr>
          <p:spPr>
            <a:xfrm>
              <a:off x="656410" y="506790"/>
              <a:ext cx="311584" cy="310391"/>
            </a:xfrm>
            <a:custGeom>
              <a:avLst/>
              <a:gdLst/>
              <a:ahLst/>
              <a:cxnLst/>
              <a:rect l="l" t="t" r="r" b="b"/>
              <a:pathLst>
                <a:path w="7053" h="7026" fill="none" extrusionOk="0">
                  <a:moveTo>
                    <a:pt x="0" y="1"/>
                  </a:moveTo>
                  <a:lnTo>
                    <a:pt x="7052" y="7026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24" name="Google Shape;1424;p23"/>
            <p:cNvSpPr/>
            <p:nvPr/>
          </p:nvSpPr>
          <p:spPr>
            <a:xfrm>
              <a:off x="476652" y="686549"/>
              <a:ext cx="751371" cy="752564"/>
            </a:xfrm>
            <a:custGeom>
              <a:avLst/>
              <a:gdLst/>
              <a:ahLst/>
              <a:cxnLst/>
              <a:rect l="l" t="t" r="r" b="b"/>
              <a:pathLst>
                <a:path w="17008" h="17035" fill="none" extrusionOk="0">
                  <a:moveTo>
                    <a:pt x="1" y="0"/>
                  </a:moveTo>
                  <a:lnTo>
                    <a:pt x="17007" y="17034"/>
                  </a:lnTo>
                </a:path>
              </a:pathLst>
            </a:custGeom>
            <a:noFill/>
            <a:ln w="10850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25" name="Google Shape;1425;p23"/>
            <p:cNvSpPr/>
            <p:nvPr/>
          </p:nvSpPr>
          <p:spPr>
            <a:xfrm>
              <a:off x="715122" y="408539"/>
              <a:ext cx="367910" cy="492535"/>
            </a:xfrm>
            <a:custGeom>
              <a:avLst/>
              <a:gdLst/>
              <a:ahLst/>
              <a:cxnLst/>
              <a:rect l="l" t="t" r="r" b="b"/>
              <a:pathLst>
                <a:path w="8328" h="11149" fill="none" extrusionOk="0">
                  <a:moveTo>
                    <a:pt x="0" y="1"/>
                  </a:moveTo>
                  <a:lnTo>
                    <a:pt x="8327" y="8382"/>
                  </a:lnTo>
                  <a:lnTo>
                    <a:pt x="8327" y="11149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26" name="Google Shape;1426;p23"/>
            <p:cNvSpPr/>
            <p:nvPr/>
          </p:nvSpPr>
          <p:spPr>
            <a:xfrm>
              <a:off x="1184818" y="1138309"/>
              <a:ext cx="492535" cy="357131"/>
            </a:xfrm>
            <a:custGeom>
              <a:avLst/>
              <a:gdLst/>
              <a:ahLst/>
              <a:cxnLst/>
              <a:rect l="l" t="t" r="r" b="b"/>
              <a:pathLst>
                <a:path w="11149" h="8084" fill="none" extrusionOk="0">
                  <a:moveTo>
                    <a:pt x="11149" y="8083"/>
                  </a:moveTo>
                  <a:lnTo>
                    <a:pt x="3066" y="0"/>
                  </a:lnTo>
                  <a:lnTo>
                    <a:pt x="1" y="0"/>
                  </a:lnTo>
                </a:path>
              </a:pathLst>
            </a:custGeom>
            <a:noFill/>
            <a:ln w="10850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27" name="Google Shape;1427;p23"/>
            <p:cNvSpPr/>
            <p:nvPr/>
          </p:nvSpPr>
          <p:spPr>
            <a:xfrm>
              <a:off x="1221971" y="1431870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6" y="543"/>
                  </a:moveTo>
                  <a:cubicBezTo>
                    <a:pt x="1086" y="841"/>
                    <a:pt x="842" y="1085"/>
                    <a:pt x="543" y="1085"/>
                  </a:cubicBezTo>
                  <a:cubicBezTo>
                    <a:pt x="245" y="1085"/>
                    <a:pt x="1" y="841"/>
                    <a:pt x="1" y="543"/>
                  </a:cubicBezTo>
                  <a:cubicBezTo>
                    <a:pt x="1" y="245"/>
                    <a:pt x="245" y="0"/>
                    <a:pt x="543" y="0"/>
                  </a:cubicBezTo>
                  <a:cubicBezTo>
                    <a:pt x="842" y="0"/>
                    <a:pt x="1086" y="245"/>
                    <a:pt x="1086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28" name="Google Shape;1428;p23"/>
            <p:cNvSpPr/>
            <p:nvPr/>
          </p:nvSpPr>
          <p:spPr>
            <a:xfrm>
              <a:off x="1666530" y="1659517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extrusionOk="0">
                  <a:moveTo>
                    <a:pt x="543" y="1"/>
                  </a:moveTo>
                  <a:cubicBezTo>
                    <a:pt x="245" y="1"/>
                    <a:pt x="1" y="245"/>
                    <a:pt x="1" y="543"/>
                  </a:cubicBezTo>
                  <a:cubicBezTo>
                    <a:pt x="1" y="842"/>
                    <a:pt x="245" y="1086"/>
                    <a:pt x="543" y="1086"/>
                  </a:cubicBezTo>
                  <a:cubicBezTo>
                    <a:pt x="869" y="1086"/>
                    <a:pt x="1086" y="842"/>
                    <a:pt x="1086" y="543"/>
                  </a:cubicBezTo>
                  <a:cubicBezTo>
                    <a:pt x="1086" y="245"/>
                    <a:pt x="869" y="1"/>
                    <a:pt x="543" y="1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29" name="Google Shape;1429;p23"/>
            <p:cNvSpPr/>
            <p:nvPr/>
          </p:nvSpPr>
          <p:spPr>
            <a:xfrm>
              <a:off x="1671345" y="1489389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41"/>
                    <a:pt x="841" y="1085"/>
                    <a:pt x="543" y="1085"/>
                  </a:cubicBezTo>
                  <a:cubicBezTo>
                    <a:pt x="244" y="1085"/>
                    <a:pt x="0" y="841"/>
                    <a:pt x="0" y="543"/>
                  </a:cubicBezTo>
                  <a:cubicBezTo>
                    <a:pt x="0" y="217"/>
                    <a:pt x="244" y="0"/>
                    <a:pt x="543" y="0"/>
                  </a:cubicBezTo>
                  <a:cubicBezTo>
                    <a:pt x="841" y="0"/>
                    <a:pt x="1085" y="217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30" name="Google Shape;1430;p23"/>
            <p:cNvSpPr/>
            <p:nvPr/>
          </p:nvSpPr>
          <p:spPr>
            <a:xfrm>
              <a:off x="1563508" y="1249725"/>
              <a:ext cx="47933" cy="47977"/>
            </a:xfrm>
            <a:custGeom>
              <a:avLst/>
              <a:gdLst/>
              <a:ahLst/>
              <a:cxnLst/>
              <a:rect l="l" t="t" r="r" b="b"/>
              <a:pathLst>
                <a:path w="1085" h="1086" fill="none" extrusionOk="0">
                  <a:moveTo>
                    <a:pt x="1085" y="543"/>
                  </a:moveTo>
                  <a:cubicBezTo>
                    <a:pt x="1085" y="841"/>
                    <a:pt x="841" y="1086"/>
                    <a:pt x="542" y="1086"/>
                  </a:cubicBezTo>
                  <a:cubicBezTo>
                    <a:pt x="244" y="1086"/>
                    <a:pt x="0" y="841"/>
                    <a:pt x="0" y="543"/>
                  </a:cubicBezTo>
                  <a:cubicBezTo>
                    <a:pt x="0" y="218"/>
                    <a:pt x="244" y="1"/>
                    <a:pt x="542" y="1"/>
                  </a:cubicBezTo>
                  <a:cubicBezTo>
                    <a:pt x="841" y="1"/>
                    <a:pt x="1085" y="218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31" name="Google Shape;1431;p23"/>
            <p:cNvSpPr/>
            <p:nvPr/>
          </p:nvSpPr>
          <p:spPr>
            <a:xfrm>
              <a:off x="1130921" y="564310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42"/>
                    <a:pt x="841" y="1086"/>
                    <a:pt x="543" y="1086"/>
                  </a:cubicBezTo>
                  <a:cubicBezTo>
                    <a:pt x="244" y="1086"/>
                    <a:pt x="0" y="842"/>
                    <a:pt x="0" y="543"/>
                  </a:cubicBezTo>
                  <a:cubicBezTo>
                    <a:pt x="0" y="245"/>
                    <a:pt x="244" y="1"/>
                    <a:pt x="543" y="1"/>
                  </a:cubicBezTo>
                  <a:cubicBezTo>
                    <a:pt x="841" y="1"/>
                    <a:pt x="1085" y="245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32" name="Google Shape;1432;p23"/>
            <p:cNvSpPr/>
            <p:nvPr/>
          </p:nvSpPr>
          <p:spPr>
            <a:xfrm>
              <a:off x="1521539" y="956165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6" y="543"/>
                  </a:moveTo>
                  <a:cubicBezTo>
                    <a:pt x="1086" y="841"/>
                    <a:pt x="842" y="1085"/>
                    <a:pt x="543" y="1085"/>
                  </a:cubicBezTo>
                  <a:cubicBezTo>
                    <a:pt x="245" y="1085"/>
                    <a:pt x="1" y="841"/>
                    <a:pt x="1" y="543"/>
                  </a:cubicBezTo>
                  <a:cubicBezTo>
                    <a:pt x="1" y="217"/>
                    <a:pt x="245" y="0"/>
                    <a:pt x="543" y="0"/>
                  </a:cubicBezTo>
                  <a:cubicBezTo>
                    <a:pt x="842" y="0"/>
                    <a:pt x="1086" y="217"/>
                    <a:pt x="1086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33" name="Google Shape;1433;p23"/>
            <p:cNvSpPr/>
            <p:nvPr/>
          </p:nvSpPr>
          <p:spPr>
            <a:xfrm>
              <a:off x="1839087" y="814753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42"/>
                    <a:pt x="841" y="1086"/>
                    <a:pt x="543" y="1086"/>
                  </a:cubicBezTo>
                  <a:cubicBezTo>
                    <a:pt x="245" y="1086"/>
                    <a:pt x="0" y="842"/>
                    <a:pt x="0" y="543"/>
                  </a:cubicBezTo>
                  <a:cubicBezTo>
                    <a:pt x="0" y="245"/>
                    <a:pt x="245" y="1"/>
                    <a:pt x="543" y="1"/>
                  </a:cubicBezTo>
                  <a:cubicBezTo>
                    <a:pt x="841" y="1"/>
                    <a:pt x="1085" y="245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34" name="Google Shape;1434;p23"/>
            <p:cNvSpPr/>
            <p:nvPr/>
          </p:nvSpPr>
          <p:spPr>
            <a:xfrm>
              <a:off x="1738451" y="877087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68"/>
                    <a:pt x="868" y="1085"/>
                    <a:pt x="543" y="1085"/>
                  </a:cubicBezTo>
                  <a:cubicBezTo>
                    <a:pt x="244" y="1085"/>
                    <a:pt x="0" y="868"/>
                    <a:pt x="0" y="543"/>
                  </a:cubicBezTo>
                  <a:cubicBezTo>
                    <a:pt x="0" y="244"/>
                    <a:pt x="244" y="0"/>
                    <a:pt x="543" y="0"/>
                  </a:cubicBezTo>
                  <a:cubicBezTo>
                    <a:pt x="868" y="0"/>
                    <a:pt x="1085" y="244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35" name="Google Shape;1435;p23"/>
            <p:cNvSpPr/>
            <p:nvPr/>
          </p:nvSpPr>
          <p:spPr>
            <a:xfrm>
              <a:off x="1563508" y="702144"/>
              <a:ext cx="47933" cy="47977"/>
            </a:xfrm>
            <a:custGeom>
              <a:avLst/>
              <a:gdLst/>
              <a:ahLst/>
              <a:cxnLst/>
              <a:rect l="l" t="t" r="r" b="b"/>
              <a:pathLst>
                <a:path w="1085" h="1086" fill="none" extrusionOk="0">
                  <a:moveTo>
                    <a:pt x="1085" y="543"/>
                  </a:moveTo>
                  <a:cubicBezTo>
                    <a:pt x="1085" y="841"/>
                    <a:pt x="841" y="1085"/>
                    <a:pt x="542" y="1085"/>
                  </a:cubicBezTo>
                  <a:cubicBezTo>
                    <a:pt x="244" y="1085"/>
                    <a:pt x="0" y="841"/>
                    <a:pt x="0" y="543"/>
                  </a:cubicBezTo>
                  <a:cubicBezTo>
                    <a:pt x="0" y="244"/>
                    <a:pt x="244" y="0"/>
                    <a:pt x="542" y="0"/>
                  </a:cubicBezTo>
                  <a:cubicBezTo>
                    <a:pt x="841" y="0"/>
                    <a:pt x="1085" y="244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36" name="Google Shape;1436;p23"/>
            <p:cNvSpPr/>
            <p:nvPr/>
          </p:nvSpPr>
          <p:spPr>
            <a:xfrm>
              <a:off x="1575480" y="1011299"/>
              <a:ext cx="53941" cy="52748"/>
            </a:xfrm>
            <a:custGeom>
              <a:avLst/>
              <a:gdLst/>
              <a:ahLst/>
              <a:cxnLst/>
              <a:rect l="l" t="t" r="r" b="b"/>
              <a:pathLst>
                <a:path w="1221" h="1194" fill="none" extrusionOk="0">
                  <a:moveTo>
                    <a:pt x="1004" y="190"/>
                  </a:moveTo>
                  <a:cubicBezTo>
                    <a:pt x="787" y="0"/>
                    <a:pt x="407" y="0"/>
                    <a:pt x="217" y="190"/>
                  </a:cubicBezTo>
                  <a:cubicBezTo>
                    <a:pt x="0" y="407"/>
                    <a:pt x="0" y="787"/>
                    <a:pt x="217" y="976"/>
                  </a:cubicBezTo>
                  <a:cubicBezTo>
                    <a:pt x="407" y="1193"/>
                    <a:pt x="787" y="1193"/>
                    <a:pt x="1004" y="976"/>
                  </a:cubicBezTo>
                  <a:cubicBezTo>
                    <a:pt x="1221" y="732"/>
                    <a:pt x="1221" y="407"/>
                    <a:pt x="1004" y="190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37" name="Google Shape;1437;p23"/>
            <p:cNvSpPr/>
            <p:nvPr/>
          </p:nvSpPr>
          <p:spPr>
            <a:xfrm>
              <a:off x="1256739" y="557153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41"/>
                    <a:pt x="841" y="1085"/>
                    <a:pt x="543" y="1085"/>
                  </a:cubicBezTo>
                  <a:cubicBezTo>
                    <a:pt x="244" y="1085"/>
                    <a:pt x="0" y="841"/>
                    <a:pt x="0" y="543"/>
                  </a:cubicBezTo>
                  <a:cubicBezTo>
                    <a:pt x="0" y="244"/>
                    <a:pt x="244" y="0"/>
                    <a:pt x="543" y="0"/>
                  </a:cubicBezTo>
                  <a:cubicBezTo>
                    <a:pt x="841" y="0"/>
                    <a:pt x="1085" y="244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38" name="Google Shape;1438;p23"/>
            <p:cNvSpPr/>
            <p:nvPr/>
          </p:nvSpPr>
          <p:spPr>
            <a:xfrm>
              <a:off x="1413702" y="702144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41"/>
                    <a:pt x="841" y="1085"/>
                    <a:pt x="543" y="1085"/>
                  </a:cubicBezTo>
                  <a:cubicBezTo>
                    <a:pt x="245" y="1085"/>
                    <a:pt x="1" y="841"/>
                    <a:pt x="1" y="543"/>
                  </a:cubicBezTo>
                  <a:cubicBezTo>
                    <a:pt x="1" y="244"/>
                    <a:pt x="245" y="0"/>
                    <a:pt x="543" y="0"/>
                  </a:cubicBezTo>
                  <a:cubicBezTo>
                    <a:pt x="841" y="0"/>
                    <a:pt x="1085" y="244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39" name="Google Shape;1439;p23"/>
            <p:cNvSpPr/>
            <p:nvPr/>
          </p:nvSpPr>
          <p:spPr>
            <a:xfrm>
              <a:off x="1468835" y="770442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41"/>
                    <a:pt x="868" y="1085"/>
                    <a:pt x="543" y="1085"/>
                  </a:cubicBezTo>
                  <a:cubicBezTo>
                    <a:pt x="244" y="1085"/>
                    <a:pt x="0" y="841"/>
                    <a:pt x="0" y="543"/>
                  </a:cubicBezTo>
                  <a:cubicBezTo>
                    <a:pt x="0" y="217"/>
                    <a:pt x="244" y="0"/>
                    <a:pt x="543" y="0"/>
                  </a:cubicBezTo>
                  <a:cubicBezTo>
                    <a:pt x="868" y="0"/>
                    <a:pt x="1085" y="217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40" name="Google Shape;1440;p23"/>
            <p:cNvSpPr/>
            <p:nvPr/>
          </p:nvSpPr>
          <p:spPr>
            <a:xfrm>
              <a:off x="1944539" y="664990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41"/>
                    <a:pt x="841" y="1085"/>
                    <a:pt x="543" y="1085"/>
                  </a:cubicBezTo>
                  <a:cubicBezTo>
                    <a:pt x="245" y="1085"/>
                    <a:pt x="0" y="841"/>
                    <a:pt x="0" y="543"/>
                  </a:cubicBezTo>
                  <a:cubicBezTo>
                    <a:pt x="0" y="244"/>
                    <a:pt x="245" y="0"/>
                    <a:pt x="543" y="0"/>
                  </a:cubicBezTo>
                  <a:cubicBezTo>
                    <a:pt x="841" y="0"/>
                    <a:pt x="1085" y="244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41" name="Google Shape;1441;p23"/>
            <p:cNvSpPr/>
            <p:nvPr/>
          </p:nvSpPr>
          <p:spPr>
            <a:xfrm>
              <a:off x="1876240" y="971716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42"/>
                    <a:pt x="868" y="1086"/>
                    <a:pt x="543" y="1086"/>
                  </a:cubicBezTo>
                  <a:cubicBezTo>
                    <a:pt x="244" y="1086"/>
                    <a:pt x="0" y="842"/>
                    <a:pt x="0" y="543"/>
                  </a:cubicBezTo>
                  <a:cubicBezTo>
                    <a:pt x="0" y="245"/>
                    <a:pt x="244" y="1"/>
                    <a:pt x="543" y="1"/>
                  </a:cubicBezTo>
                  <a:cubicBezTo>
                    <a:pt x="868" y="1"/>
                    <a:pt x="1085" y="245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42" name="Google Shape;1442;p23"/>
            <p:cNvSpPr/>
            <p:nvPr/>
          </p:nvSpPr>
          <p:spPr>
            <a:xfrm>
              <a:off x="1763588" y="1107120"/>
              <a:ext cx="49170" cy="47977"/>
            </a:xfrm>
            <a:custGeom>
              <a:avLst/>
              <a:gdLst/>
              <a:ahLst/>
              <a:cxnLst/>
              <a:rect l="l" t="t" r="r" b="b"/>
              <a:pathLst>
                <a:path w="1113" h="1086" fill="none" extrusionOk="0">
                  <a:moveTo>
                    <a:pt x="543" y="1"/>
                  </a:moveTo>
                  <a:cubicBezTo>
                    <a:pt x="218" y="1"/>
                    <a:pt x="1" y="245"/>
                    <a:pt x="1" y="543"/>
                  </a:cubicBezTo>
                  <a:cubicBezTo>
                    <a:pt x="1" y="842"/>
                    <a:pt x="218" y="1086"/>
                    <a:pt x="543" y="1086"/>
                  </a:cubicBezTo>
                  <a:cubicBezTo>
                    <a:pt x="842" y="1086"/>
                    <a:pt x="1086" y="842"/>
                    <a:pt x="1086" y="543"/>
                  </a:cubicBezTo>
                  <a:cubicBezTo>
                    <a:pt x="1113" y="245"/>
                    <a:pt x="842" y="1"/>
                    <a:pt x="543" y="1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43" name="Google Shape;1443;p23"/>
            <p:cNvSpPr/>
            <p:nvPr/>
          </p:nvSpPr>
          <p:spPr>
            <a:xfrm>
              <a:off x="959557" y="809981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6" y="543"/>
                  </a:moveTo>
                  <a:cubicBezTo>
                    <a:pt x="1086" y="841"/>
                    <a:pt x="869" y="1085"/>
                    <a:pt x="543" y="1085"/>
                  </a:cubicBezTo>
                  <a:cubicBezTo>
                    <a:pt x="245" y="1085"/>
                    <a:pt x="1" y="841"/>
                    <a:pt x="1" y="543"/>
                  </a:cubicBezTo>
                  <a:cubicBezTo>
                    <a:pt x="1" y="244"/>
                    <a:pt x="245" y="0"/>
                    <a:pt x="543" y="0"/>
                  </a:cubicBezTo>
                  <a:cubicBezTo>
                    <a:pt x="869" y="0"/>
                    <a:pt x="1086" y="244"/>
                    <a:pt x="1086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44" name="Google Shape;1444;p23"/>
            <p:cNvSpPr/>
            <p:nvPr/>
          </p:nvSpPr>
          <p:spPr>
            <a:xfrm>
              <a:off x="1135692" y="1114321"/>
              <a:ext cx="49170" cy="47977"/>
            </a:xfrm>
            <a:custGeom>
              <a:avLst/>
              <a:gdLst/>
              <a:ahLst/>
              <a:cxnLst/>
              <a:rect l="l" t="t" r="r" b="b"/>
              <a:pathLst>
                <a:path w="1113" h="1086" fill="none" extrusionOk="0">
                  <a:moveTo>
                    <a:pt x="570" y="1086"/>
                  </a:moveTo>
                  <a:cubicBezTo>
                    <a:pt x="869" y="1086"/>
                    <a:pt x="1113" y="841"/>
                    <a:pt x="1113" y="543"/>
                  </a:cubicBezTo>
                  <a:cubicBezTo>
                    <a:pt x="1113" y="245"/>
                    <a:pt x="869" y="1"/>
                    <a:pt x="570" y="1"/>
                  </a:cubicBezTo>
                  <a:cubicBezTo>
                    <a:pt x="272" y="1"/>
                    <a:pt x="28" y="245"/>
                    <a:pt x="28" y="543"/>
                  </a:cubicBezTo>
                  <a:cubicBezTo>
                    <a:pt x="1" y="841"/>
                    <a:pt x="272" y="1086"/>
                    <a:pt x="570" y="1086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45" name="Google Shape;1445;p23"/>
            <p:cNvSpPr/>
            <p:nvPr/>
          </p:nvSpPr>
          <p:spPr>
            <a:xfrm>
              <a:off x="1148901" y="718887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543" y="1086"/>
                  </a:moveTo>
                  <a:cubicBezTo>
                    <a:pt x="841" y="1086"/>
                    <a:pt x="1085" y="842"/>
                    <a:pt x="1085" y="543"/>
                  </a:cubicBezTo>
                  <a:cubicBezTo>
                    <a:pt x="1085" y="245"/>
                    <a:pt x="841" y="1"/>
                    <a:pt x="543" y="1"/>
                  </a:cubicBezTo>
                  <a:cubicBezTo>
                    <a:pt x="244" y="1"/>
                    <a:pt x="0" y="245"/>
                    <a:pt x="0" y="543"/>
                  </a:cubicBezTo>
                  <a:cubicBezTo>
                    <a:pt x="0" y="842"/>
                    <a:pt x="244" y="1086"/>
                    <a:pt x="543" y="1086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46" name="Google Shape;1446;p23"/>
            <p:cNvSpPr/>
            <p:nvPr/>
          </p:nvSpPr>
          <p:spPr>
            <a:xfrm>
              <a:off x="1065008" y="635038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41"/>
                    <a:pt x="841" y="1085"/>
                    <a:pt x="543" y="1085"/>
                  </a:cubicBezTo>
                  <a:cubicBezTo>
                    <a:pt x="245" y="1085"/>
                    <a:pt x="0" y="841"/>
                    <a:pt x="0" y="543"/>
                  </a:cubicBezTo>
                  <a:cubicBezTo>
                    <a:pt x="0" y="244"/>
                    <a:pt x="245" y="0"/>
                    <a:pt x="543" y="0"/>
                  </a:cubicBezTo>
                  <a:cubicBezTo>
                    <a:pt x="841" y="0"/>
                    <a:pt x="1085" y="244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47" name="Google Shape;1447;p23"/>
            <p:cNvSpPr/>
            <p:nvPr/>
          </p:nvSpPr>
          <p:spPr>
            <a:xfrm>
              <a:off x="1304671" y="456472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543" y="1086"/>
                  </a:moveTo>
                  <a:cubicBezTo>
                    <a:pt x="841" y="1086"/>
                    <a:pt x="1085" y="869"/>
                    <a:pt x="1085" y="543"/>
                  </a:cubicBezTo>
                  <a:cubicBezTo>
                    <a:pt x="1085" y="245"/>
                    <a:pt x="841" y="1"/>
                    <a:pt x="543" y="1"/>
                  </a:cubicBezTo>
                  <a:cubicBezTo>
                    <a:pt x="244" y="1"/>
                    <a:pt x="0" y="245"/>
                    <a:pt x="0" y="543"/>
                  </a:cubicBezTo>
                  <a:cubicBezTo>
                    <a:pt x="0" y="869"/>
                    <a:pt x="244" y="1086"/>
                    <a:pt x="543" y="1086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48" name="Google Shape;1448;p23"/>
            <p:cNvSpPr/>
            <p:nvPr/>
          </p:nvSpPr>
          <p:spPr>
            <a:xfrm>
              <a:off x="1426866" y="449271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6" y="543"/>
                  </a:moveTo>
                  <a:cubicBezTo>
                    <a:pt x="1086" y="842"/>
                    <a:pt x="869" y="1086"/>
                    <a:pt x="543" y="1086"/>
                  </a:cubicBezTo>
                  <a:cubicBezTo>
                    <a:pt x="245" y="1086"/>
                    <a:pt x="1" y="842"/>
                    <a:pt x="1" y="543"/>
                  </a:cubicBezTo>
                  <a:cubicBezTo>
                    <a:pt x="1" y="245"/>
                    <a:pt x="245" y="1"/>
                    <a:pt x="543" y="1"/>
                  </a:cubicBezTo>
                  <a:cubicBezTo>
                    <a:pt x="869" y="1"/>
                    <a:pt x="1086" y="245"/>
                    <a:pt x="1086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49" name="Google Shape;1449;p23"/>
            <p:cNvSpPr/>
            <p:nvPr/>
          </p:nvSpPr>
          <p:spPr>
            <a:xfrm>
              <a:off x="2042790" y="591877"/>
              <a:ext cx="50362" cy="47977"/>
            </a:xfrm>
            <a:custGeom>
              <a:avLst/>
              <a:gdLst/>
              <a:ahLst/>
              <a:cxnLst/>
              <a:rect l="l" t="t" r="r" b="b"/>
              <a:pathLst>
                <a:path w="1140" h="1086" fill="none" extrusionOk="0">
                  <a:moveTo>
                    <a:pt x="597" y="1086"/>
                  </a:moveTo>
                  <a:cubicBezTo>
                    <a:pt x="896" y="1086"/>
                    <a:pt x="1140" y="842"/>
                    <a:pt x="1140" y="543"/>
                  </a:cubicBezTo>
                  <a:cubicBezTo>
                    <a:pt x="1140" y="218"/>
                    <a:pt x="896" y="1"/>
                    <a:pt x="597" y="1"/>
                  </a:cubicBezTo>
                  <a:cubicBezTo>
                    <a:pt x="272" y="1"/>
                    <a:pt x="55" y="218"/>
                    <a:pt x="55" y="543"/>
                  </a:cubicBezTo>
                  <a:cubicBezTo>
                    <a:pt x="1" y="842"/>
                    <a:pt x="272" y="1086"/>
                    <a:pt x="597" y="1086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50" name="Google Shape;1450;p23"/>
            <p:cNvSpPr/>
            <p:nvPr/>
          </p:nvSpPr>
          <p:spPr>
            <a:xfrm>
              <a:off x="1057807" y="903417"/>
              <a:ext cx="49170" cy="47977"/>
            </a:xfrm>
            <a:custGeom>
              <a:avLst/>
              <a:gdLst/>
              <a:ahLst/>
              <a:cxnLst/>
              <a:rect l="l" t="t" r="r" b="b"/>
              <a:pathLst>
                <a:path w="1113" h="1086" fill="none" extrusionOk="0">
                  <a:moveTo>
                    <a:pt x="570" y="1086"/>
                  </a:moveTo>
                  <a:cubicBezTo>
                    <a:pt x="869" y="1086"/>
                    <a:pt x="1113" y="842"/>
                    <a:pt x="1113" y="543"/>
                  </a:cubicBezTo>
                  <a:cubicBezTo>
                    <a:pt x="1113" y="245"/>
                    <a:pt x="869" y="1"/>
                    <a:pt x="570" y="1"/>
                  </a:cubicBezTo>
                  <a:cubicBezTo>
                    <a:pt x="272" y="1"/>
                    <a:pt x="28" y="218"/>
                    <a:pt x="28" y="543"/>
                  </a:cubicBezTo>
                  <a:cubicBezTo>
                    <a:pt x="1" y="842"/>
                    <a:pt x="272" y="1086"/>
                    <a:pt x="570" y="1086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51" name="Google Shape;1451;p23"/>
            <p:cNvSpPr/>
            <p:nvPr/>
          </p:nvSpPr>
          <p:spPr>
            <a:xfrm>
              <a:off x="1172846" y="766820"/>
              <a:ext cx="487764" cy="473362"/>
            </a:xfrm>
            <a:custGeom>
              <a:avLst/>
              <a:gdLst/>
              <a:ahLst/>
              <a:cxnLst/>
              <a:rect l="l" t="t" r="r" b="b"/>
              <a:pathLst>
                <a:path w="11041" h="10715" fill="none" extrusionOk="0">
                  <a:moveTo>
                    <a:pt x="11040" y="10715"/>
                  </a:moveTo>
                  <a:lnTo>
                    <a:pt x="4178" y="3798"/>
                  </a:lnTo>
                  <a:lnTo>
                    <a:pt x="1" y="3798"/>
                  </a:lnTo>
                  <a:lnTo>
                    <a:pt x="1" y="1"/>
                  </a:lnTo>
                </a:path>
              </a:pathLst>
            </a:custGeom>
            <a:noFill/>
            <a:ln w="10850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52" name="Google Shape;1452;p23"/>
            <p:cNvSpPr/>
            <p:nvPr/>
          </p:nvSpPr>
          <p:spPr>
            <a:xfrm>
              <a:off x="911624" y="480461"/>
              <a:ext cx="393091" cy="160585"/>
            </a:xfrm>
            <a:custGeom>
              <a:avLst/>
              <a:gdLst/>
              <a:ahLst/>
              <a:cxnLst/>
              <a:rect l="l" t="t" r="r" b="b"/>
              <a:pathLst>
                <a:path w="8898" h="3635" fill="none" extrusionOk="0">
                  <a:moveTo>
                    <a:pt x="3635" y="3635"/>
                  </a:moveTo>
                  <a:lnTo>
                    <a:pt x="1" y="0"/>
                  </a:lnTo>
                  <a:lnTo>
                    <a:pt x="8897" y="0"/>
                  </a:lnTo>
                </a:path>
              </a:pathLst>
            </a:custGeom>
            <a:noFill/>
            <a:ln w="10850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53" name="Google Shape;1453;p23"/>
            <p:cNvSpPr/>
            <p:nvPr/>
          </p:nvSpPr>
          <p:spPr>
            <a:xfrm>
              <a:off x="1477229" y="473260"/>
              <a:ext cx="565605" cy="142649"/>
            </a:xfrm>
            <a:custGeom>
              <a:avLst/>
              <a:gdLst/>
              <a:ahLst/>
              <a:cxnLst/>
              <a:rect l="l" t="t" r="r" b="b"/>
              <a:pathLst>
                <a:path w="12803" h="3229" fill="none" extrusionOk="0">
                  <a:moveTo>
                    <a:pt x="0" y="0"/>
                  </a:moveTo>
                  <a:lnTo>
                    <a:pt x="4937" y="0"/>
                  </a:lnTo>
                  <a:lnTo>
                    <a:pt x="8137" y="3228"/>
                  </a:lnTo>
                  <a:lnTo>
                    <a:pt x="12803" y="3228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54" name="Google Shape;1454;p23"/>
            <p:cNvSpPr/>
            <p:nvPr/>
          </p:nvSpPr>
          <p:spPr>
            <a:xfrm>
              <a:off x="1170460" y="608664"/>
              <a:ext cx="357131" cy="354745"/>
            </a:xfrm>
            <a:custGeom>
              <a:avLst/>
              <a:gdLst/>
              <a:ahLst/>
              <a:cxnLst/>
              <a:rect l="l" t="t" r="r" b="b"/>
              <a:pathLst>
                <a:path w="8084" h="8030" fill="none" extrusionOk="0">
                  <a:moveTo>
                    <a:pt x="0" y="0"/>
                  </a:moveTo>
                  <a:lnTo>
                    <a:pt x="2794" y="2794"/>
                  </a:lnTo>
                  <a:lnTo>
                    <a:pt x="2794" y="4964"/>
                  </a:lnTo>
                  <a:lnTo>
                    <a:pt x="5073" y="4964"/>
                  </a:lnTo>
                  <a:lnTo>
                    <a:pt x="8083" y="8029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55" name="Google Shape;1455;p23"/>
            <p:cNvSpPr/>
            <p:nvPr/>
          </p:nvSpPr>
          <p:spPr>
            <a:xfrm>
              <a:off x="1297470" y="541558"/>
              <a:ext cx="645919" cy="147420"/>
            </a:xfrm>
            <a:custGeom>
              <a:avLst/>
              <a:gdLst/>
              <a:ahLst/>
              <a:cxnLst/>
              <a:rect l="l" t="t" r="r" b="b"/>
              <a:pathLst>
                <a:path w="14621" h="3337" fill="none" extrusionOk="0">
                  <a:moveTo>
                    <a:pt x="1" y="1275"/>
                  </a:moveTo>
                  <a:lnTo>
                    <a:pt x="1953" y="3228"/>
                  </a:lnTo>
                  <a:lnTo>
                    <a:pt x="5154" y="0"/>
                  </a:lnTo>
                  <a:lnTo>
                    <a:pt x="8029" y="0"/>
                  </a:lnTo>
                  <a:lnTo>
                    <a:pt x="11311" y="3337"/>
                  </a:lnTo>
                  <a:lnTo>
                    <a:pt x="14620" y="3337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56" name="Google Shape;1456;p23"/>
            <p:cNvSpPr/>
            <p:nvPr/>
          </p:nvSpPr>
          <p:spPr>
            <a:xfrm>
              <a:off x="1455626" y="629030"/>
              <a:ext cx="391899" cy="195353"/>
            </a:xfrm>
            <a:custGeom>
              <a:avLst/>
              <a:gdLst/>
              <a:ahLst/>
              <a:cxnLst/>
              <a:rect l="l" t="t" r="r" b="b"/>
              <a:pathLst>
                <a:path w="8871" h="4422" fill="none" extrusionOk="0">
                  <a:moveTo>
                    <a:pt x="1" y="1845"/>
                  </a:moveTo>
                  <a:lnTo>
                    <a:pt x="1845" y="1"/>
                  </a:lnTo>
                  <a:lnTo>
                    <a:pt x="4449" y="1"/>
                  </a:lnTo>
                  <a:lnTo>
                    <a:pt x="8870" y="4422"/>
                  </a:lnTo>
                </a:path>
              </a:pathLst>
            </a:custGeom>
            <a:noFill/>
            <a:ln w="10850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57" name="Google Shape;1457;p23"/>
            <p:cNvSpPr/>
            <p:nvPr/>
          </p:nvSpPr>
          <p:spPr>
            <a:xfrm>
              <a:off x="1509567" y="809981"/>
              <a:ext cx="370296" cy="184574"/>
            </a:xfrm>
            <a:custGeom>
              <a:avLst/>
              <a:gdLst/>
              <a:ahLst/>
              <a:cxnLst/>
              <a:rect l="l" t="t" r="r" b="b"/>
              <a:pathLst>
                <a:path w="8382" h="4178" fill="none" extrusionOk="0">
                  <a:moveTo>
                    <a:pt x="0" y="0"/>
                  </a:moveTo>
                  <a:lnTo>
                    <a:pt x="4178" y="4177"/>
                  </a:lnTo>
                  <a:lnTo>
                    <a:pt x="8382" y="4177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58" name="Google Shape;1458;p23"/>
            <p:cNvSpPr/>
            <p:nvPr/>
          </p:nvSpPr>
          <p:spPr>
            <a:xfrm>
              <a:off x="1604239" y="741683"/>
              <a:ext cx="142605" cy="143842"/>
            </a:xfrm>
            <a:custGeom>
              <a:avLst/>
              <a:gdLst/>
              <a:ahLst/>
              <a:cxnLst/>
              <a:rect l="l" t="t" r="r" b="b"/>
              <a:pathLst>
                <a:path w="3228" h="3256" fill="none" extrusionOk="0">
                  <a:moveTo>
                    <a:pt x="0" y="0"/>
                  </a:moveTo>
                  <a:lnTo>
                    <a:pt x="3228" y="3255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59" name="Google Shape;1459;p23"/>
            <p:cNvSpPr/>
            <p:nvPr/>
          </p:nvSpPr>
          <p:spPr>
            <a:xfrm>
              <a:off x="1616211" y="1054416"/>
              <a:ext cx="148613" cy="77929"/>
            </a:xfrm>
            <a:custGeom>
              <a:avLst/>
              <a:gdLst/>
              <a:ahLst/>
              <a:cxnLst/>
              <a:rect l="l" t="t" r="r" b="b"/>
              <a:pathLst>
                <a:path w="3364" h="1764" fill="none" extrusionOk="0">
                  <a:moveTo>
                    <a:pt x="0" y="0"/>
                  </a:moveTo>
                  <a:lnTo>
                    <a:pt x="1764" y="1764"/>
                  </a:lnTo>
                  <a:lnTo>
                    <a:pt x="3364" y="1764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460" name="Google Shape;1460;p23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98490384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 and two columns 2">
    <p:spTree>
      <p:nvGrpSpPr>
        <p:cNvPr id="1" name="Shape 1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2" name="Google Shape;1462;p24"/>
          <p:cNvSpPr/>
          <p:nvPr/>
        </p:nvSpPr>
        <p:spPr>
          <a:xfrm flipH="1">
            <a:off x="11768286" y="1823830"/>
            <a:ext cx="135725" cy="135725"/>
          </a:xfrm>
          <a:custGeom>
            <a:avLst/>
            <a:gdLst/>
            <a:ahLst/>
            <a:cxnLst/>
            <a:rect l="l" t="t" r="r" b="b"/>
            <a:pathLst>
              <a:path w="3392" h="3392" extrusionOk="0">
                <a:moveTo>
                  <a:pt x="1710" y="1"/>
                </a:moveTo>
                <a:cubicBezTo>
                  <a:pt x="787" y="1"/>
                  <a:pt x="1" y="733"/>
                  <a:pt x="1" y="1682"/>
                </a:cubicBezTo>
                <a:cubicBezTo>
                  <a:pt x="1" y="2642"/>
                  <a:pt x="760" y="3392"/>
                  <a:pt x="1662" y="3392"/>
                </a:cubicBezTo>
                <a:cubicBezTo>
                  <a:pt x="1678" y="3392"/>
                  <a:pt x="1694" y="3391"/>
                  <a:pt x="1710" y="3391"/>
                </a:cubicBezTo>
                <a:cubicBezTo>
                  <a:pt x="2605" y="3391"/>
                  <a:pt x="3391" y="2659"/>
                  <a:pt x="3391" y="1682"/>
                </a:cubicBezTo>
                <a:cubicBezTo>
                  <a:pt x="3391" y="787"/>
                  <a:pt x="2659" y="1"/>
                  <a:pt x="171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63" name="Google Shape;1463;p24"/>
          <p:cNvSpPr/>
          <p:nvPr/>
        </p:nvSpPr>
        <p:spPr>
          <a:xfrm flipH="1">
            <a:off x="11768276" y="522428"/>
            <a:ext cx="135725" cy="135685"/>
          </a:xfrm>
          <a:custGeom>
            <a:avLst/>
            <a:gdLst/>
            <a:ahLst/>
            <a:cxnLst/>
            <a:rect l="l" t="t" r="r" b="b"/>
            <a:pathLst>
              <a:path w="3392" h="3391" extrusionOk="0">
                <a:moveTo>
                  <a:pt x="1682" y="0"/>
                </a:moveTo>
                <a:cubicBezTo>
                  <a:pt x="787" y="0"/>
                  <a:pt x="1" y="733"/>
                  <a:pt x="1" y="1682"/>
                </a:cubicBezTo>
                <a:cubicBezTo>
                  <a:pt x="1" y="2631"/>
                  <a:pt x="733" y="3391"/>
                  <a:pt x="1682" y="3391"/>
                </a:cubicBezTo>
                <a:cubicBezTo>
                  <a:pt x="2605" y="3391"/>
                  <a:pt x="3391" y="2604"/>
                  <a:pt x="3391" y="1682"/>
                </a:cubicBezTo>
                <a:cubicBezTo>
                  <a:pt x="3391" y="760"/>
                  <a:pt x="2632" y="0"/>
                  <a:pt x="168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64" name="Google Shape;1464;p24"/>
          <p:cNvSpPr/>
          <p:nvPr/>
        </p:nvSpPr>
        <p:spPr>
          <a:xfrm flipH="1">
            <a:off x="10556587" y="2532295"/>
            <a:ext cx="135685" cy="135725"/>
          </a:xfrm>
          <a:custGeom>
            <a:avLst/>
            <a:gdLst/>
            <a:ahLst/>
            <a:cxnLst/>
            <a:rect l="l" t="t" r="r" b="b"/>
            <a:pathLst>
              <a:path w="3391" h="3392" extrusionOk="0">
                <a:moveTo>
                  <a:pt x="1709" y="1"/>
                </a:moveTo>
                <a:cubicBezTo>
                  <a:pt x="787" y="1"/>
                  <a:pt x="0" y="733"/>
                  <a:pt x="0" y="1683"/>
                </a:cubicBezTo>
                <a:cubicBezTo>
                  <a:pt x="0" y="2659"/>
                  <a:pt x="760" y="3391"/>
                  <a:pt x="1709" y="3391"/>
                </a:cubicBezTo>
                <a:cubicBezTo>
                  <a:pt x="2604" y="3391"/>
                  <a:pt x="3391" y="2659"/>
                  <a:pt x="3391" y="1683"/>
                </a:cubicBezTo>
                <a:cubicBezTo>
                  <a:pt x="3391" y="788"/>
                  <a:pt x="2658" y="1"/>
                  <a:pt x="170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65" name="Google Shape;1465;p24"/>
          <p:cNvSpPr/>
          <p:nvPr/>
        </p:nvSpPr>
        <p:spPr>
          <a:xfrm flipH="1">
            <a:off x="8948902" y="1703565"/>
            <a:ext cx="135685" cy="135685"/>
          </a:xfrm>
          <a:custGeom>
            <a:avLst/>
            <a:gdLst/>
            <a:ahLst/>
            <a:cxnLst/>
            <a:rect l="l" t="t" r="r" b="b"/>
            <a:pathLst>
              <a:path w="3391" h="3391" fill="none" extrusionOk="0">
                <a:moveTo>
                  <a:pt x="0" y="1709"/>
                </a:moveTo>
                <a:cubicBezTo>
                  <a:pt x="0" y="760"/>
                  <a:pt x="787" y="0"/>
                  <a:pt x="1709" y="0"/>
                </a:cubicBezTo>
                <a:cubicBezTo>
                  <a:pt x="2658" y="0"/>
                  <a:pt x="3391" y="787"/>
                  <a:pt x="3391" y="1709"/>
                </a:cubicBezTo>
                <a:cubicBezTo>
                  <a:pt x="3391" y="2658"/>
                  <a:pt x="2604" y="3391"/>
                  <a:pt x="1709" y="3391"/>
                </a:cubicBezTo>
                <a:cubicBezTo>
                  <a:pt x="787" y="3391"/>
                  <a:pt x="0" y="2658"/>
                  <a:pt x="0" y="1709"/>
                </a:cubicBezTo>
                <a:close/>
              </a:path>
            </a:pathLst>
          </a:custGeom>
          <a:noFill/>
          <a:ln w="8825" cap="flat" cmpd="sng">
            <a:solidFill>
              <a:schemeClr val="lt2"/>
            </a:solidFill>
            <a:prstDash val="solid"/>
            <a:miter lim="27123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66" name="Google Shape;1466;p24"/>
          <p:cNvSpPr/>
          <p:nvPr/>
        </p:nvSpPr>
        <p:spPr>
          <a:xfrm flipH="1">
            <a:off x="9812929" y="315286"/>
            <a:ext cx="68423" cy="67343"/>
          </a:xfrm>
          <a:custGeom>
            <a:avLst/>
            <a:gdLst/>
            <a:ahLst/>
            <a:cxnLst/>
            <a:rect l="l" t="t" r="r" b="b"/>
            <a:pathLst>
              <a:path w="1710" h="1683" fill="none" extrusionOk="0">
                <a:moveTo>
                  <a:pt x="1" y="842"/>
                </a:moveTo>
                <a:cubicBezTo>
                  <a:pt x="1" y="381"/>
                  <a:pt x="381" y="1"/>
                  <a:pt x="869" y="1"/>
                </a:cubicBezTo>
                <a:cubicBezTo>
                  <a:pt x="1330" y="1"/>
                  <a:pt x="1710" y="381"/>
                  <a:pt x="1710" y="842"/>
                </a:cubicBezTo>
                <a:cubicBezTo>
                  <a:pt x="1710" y="1330"/>
                  <a:pt x="1330" y="1682"/>
                  <a:pt x="869" y="1682"/>
                </a:cubicBezTo>
                <a:cubicBezTo>
                  <a:pt x="381" y="1682"/>
                  <a:pt x="1" y="1330"/>
                  <a:pt x="1" y="842"/>
                </a:cubicBezTo>
                <a:close/>
              </a:path>
            </a:pathLst>
          </a:custGeom>
          <a:noFill/>
          <a:ln w="8825" cap="flat" cmpd="sng">
            <a:solidFill>
              <a:schemeClr val="accent1"/>
            </a:solidFill>
            <a:prstDash val="solid"/>
            <a:miter lim="27123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67" name="Google Shape;1467;p24"/>
          <p:cNvSpPr/>
          <p:nvPr/>
        </p:nvSpPr>
        <p:spPr>
          <a:xfrm flipH="1">
            <a:off x="413343" y="246962"/>
            <a:ext cx="135725" cy="135685"/>
          </a:xfrm>
          <a:custGeom>
            <a:avLst/>
            <a:gdLst/>
            <a:ahLst/>
            <a:cxnLst/>
            <a:rect l="l" t="t" r="r" b="b"/>
            <a:pathLst>
              <a:path w="3392" h="3391" extrusionOk="0">
                <a:moveTo>
                  <a:pt x="1682" y="0"/>
                </a:moveTo>
                <a:cubicBezTo>
                  <a:pt x="787" y="0"/>
                  <a:pt x="1" y="733"/>
                  <a:pt x="1" y="1682"/>
                </a:cubicBezTo>
                <a:cubicBezTo>
                  <a:pt x="1" y="2631"/>
                  <a:pt x="733" y="3391"/>
                  <a:pt x="1682" y="3391"/>
                </a:cubicBezTo>
                <a:cubicBezTo>
                  <a:pt x="2605" y="3391"/>
                  <a:pt x="3391" y="2604"/>
                  <a:pt x="3391" y="1682"/>
                </a:cubicBezTo>
                <a:cubicBezTo>
                  <a:pt x="3391" y="760"/>
                  <a:pt x="2632" y="0"/>
                  <a:pt x="168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68" name="Google Shape;1468;p24"/>
          <p:cNvSpPr/>
          <p:nvPr/>
        </p:nvSpPr>
        <p:spPr>
          <a:xfrm flipH="1">
            <a:off x="260129" y="2259219"/>
            <a:ext cx="68423" cy="67343"/>
          </a:xfrm>
          <a:custGeom>
            <a:avLst/>
            <a:gdLst/>
            <a:ahLst/>
            <a:cxnLst/>
            <a:rect l="l" t="t" r="r" b="b"/>
            <a:pathLst>
              <a:path w="1710" h="1683" fill="none" extrusionOk="0">
                <a:moveTo>
                  <a:pt x="1" y="842"/>
                </a:moveTo>
                <a:cubicBezTo>
                  <a:pt x="1" y="381"/>
                  <a:pt x="381" y="1"/>
                  <a:pt x="869" y="1"/>
                </a:cubicBezTo>
                <a:cubicBezTo>
                  <a:pt x="1330" y="1"/>
                  <a:pt x="1710" y="381"/>
                  <a:pt x="1710" y="842"/>
                </a:cubicBezTo>
                <a:cubicBezTo>
                  <a:pt x="1710" y="1330"/>
                  <a:pt x="1330" y="1682"/>
                  <a:pt x="869" y="1682"/>
                </a:cubicBezTo>
                <a:cubicBezTo>
                  <a:pt x="381" y="1682"/>
                  <a:pt x="1" y="1330"/>
                  <a:pt x="1" y="842"/>
                </a:cubicBezTo>
                <a:close/>
              </a:path>
            </a:pathLst>
          </a:custGeom>
          <a:noFill/>
          <a:ln w="8825" cap="flat" cmpd="sng">
            <a:solidFill>
              <a:schemeClr val="accent1"/>
            </a:solidFill>
            <a:prstDash val="solid"/>
            <a:miter lim="27123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69" name="Google Shape;1469;p24"/>
          <p:cNvSpPr/>
          <p:nvPr/>
        </p:nvSpPr>
        <p:spPr>
          <a:xfrm flipH="1">
            <a:off x="1882302" y="315299"/>
            <a:ext cx="135685" cy="135685"/>
          </a:xfrm>
          <a:custGeom>
            <a:avLst/>
            <a:gdLst/>
            <a:ahLst/>
            <a:cxnLst/>
            <a:rect l="l" t="t" r="r" b="b"/>
            <a:pathLst>
              <a:path w="3391" h="3391" fill="none" extrusionOk="0">
                <a:moveTo>
                  <a:pt x="0" y="1709"/>
                </a:moveTo>
                <a:cubicBezTo>
                  <a:pt x="0" y="760"/>
                  <a:pt x="787" y="0"/>
                  <a:pt x="1709" y="0"/>
                </a:cubicBezTo>
                <a:cubicBezTo>
                  <a:pt x="2658" y="0"/>
                  <a:pt x="3391" y="787"/>
                  <a:pt x="3391" y="1709"/>
                </a:cubicBezTo>
                <a:cubicBezTo>
                  <a:pt x="3391" y="2658"/>
                  <a:pt x="2604" y="3391"/>
                  <a:pt x="1709" y="3391"/>
                </a:cubicBezTo>
                <a:cubicBezTo>
                  <a:pt x="787" y="3391"/>
                  <a:pt x="0" y="2658"/>
                  <a:pt x="0" y="1709"/>
                </a:cubicBezTo>
                <a:close/>
              </a:path>
            </a:pathLst>
          </a:custGeom>
          <a:noFill/>
          <a:ln w="8825" cap="flat" cmpd="sng">
            <a:solidFill>
              <a:schemeClr val="lt2"/>
            </a:solidFill>
            <a:prstDash val="solid"/>
            <a:miter lim="27123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70" name="Google Shape;1470;p24"/>
          <p:cNvSpPr/>
          <p:nvPr/>
        </p:nvSpPr>
        <p:spPr>
          <a:xfrm flipH="1">
            <a:off x="10420920" y="5626262"/>
            <a:ext cx="135685" cy="135725"/>
          </a:xfrm>
          <a:custGeom>
            <a:avLst/>
            <a:gdLst/>
            <a:ahLst/>
            <a:cxnLst/>
            <a:rect l="l" t="t" r="r" b="b"/>
            <a:pathLst>
              <a:path w="3391" h="3392" extrusionOk="0">
                <a:moveTo>
                  <a:pt x="1709" y="1"/>
                </a:moveTo>
                <a:cubicBezTo>
                  <a:pt x="787" y="1"/>
                  <a:pt x="0" y="733"/>
                  <a:pt x="0" y="1683"/>
                </a:cubicBezTo>
                <a:cubicBezTo>
                  <a:pt x="0" y="2659"/>
                  <a:pt x="760" y="3391"/>
                  <a:pt x="1709" y="3391"/>
                </a:cubicBezTo>
                <a:cubicBezTo>
                  <a:pt x="2604" y="3391"/>
                  <a:pt x="3391" y="2659"/>
                  <a:pt x="3391" y="1683"/>
                </a:cubicBezTo>
                <a:cubicBezTo>
                  <a:pt x="3391" y="788"/>
                  <a:pt x="2658" y="1"/>
                  <a:pt x="170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71" name="Google Shape;1471;p24"/>
          <p:cNvSpPr/>
          <p:nvPr/>
        </p:nvSpPr>
        <p:spPr>
          <a:xfrm flipH="1">
            <a:off x="413343" y="6283195"/>
            <a:ext cx="135725" cy="135685"/>
          </a:xfrm>
          <a:custGeom>
            <a:avLst/>
            <a:gdLst/>
            <a:ahLst/>
            <a:cxnLst/>
            <a:rect l="l" t="t" r="r" b="b"/>
            <a:pathLst>
              <a:path w="3392" h="3391" extrusionOk="0">
                <a:moveTo>
                  <a:pt x="1682" y="0"/>
                </a:moveTo>
                <a:cubicBezTo>
                  <a:pt x="787" y="0"/>
                  <a:pt x="1" y="733"/>
                  <a:pt x="1" y="1682"/>
                </a:cubicBezTo>
                <a:cubicBezTo>
                  <a:pt x="1" y="2631"/>
                  <a:pt x="733" y="3391"/>
                  <a:pt x="1682" y="3391"/>
                </a:cubicBezTo>
                <a:cubicBezTo>
                  <a:pt x="2605" y="3391"/>
                  <a:pt x="3391" y="2604"/>
                  <a:pt x="3391" y="1682"/>
                </a:cubicBezTo>
                <a:cubicBezTo>
                  <a:pt x="3391" y="760"/>
                  <a:pt x="2632" y="0"/>
                  <a:pt x="168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72" name="Google Shape;1472;p24"/>
          <p:cNvSpPr txBox="1">
            <a:spLocks noGrp="1"/>
          </p:cNvSpPr>
          <p:nvPr>
            <p:ph type="subTitle" idx="1"/>
          </p:nvPr>
        </p:nvSpPr>
        <p:spPr>
          <a:xfrm>
            <a:off x="950800" y="1512167"/>
            <a:ext cx="4986000" cy="463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Char char="●"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2850"/>
              </a:buClr>
              <a:buSzPts val="1600"/>
              <a:buFont typeface="Red Hat Text"/>
              <a:buChar char="○"/>
              <a:defRPr sz="2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2850"/>
              </a:buClr>
              <a:buSzPts val="1600"/>
              <a:buFont typeface="Red Hat Text"/>
              <a:buChar char="■"/>
              <a:defRPr sz="2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2850"/>
              </a:buClr>
              <a:buSzPts val="1600"/>
              <a:buFont typeface="Red Hat Text"/>
              <a:buChar char="●"/>
              <a:defRPr sz="2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2850"/>
              </a:buClr>
              <a:buSzPts val="1600"/>
              <a:buFont typeface="Red Hat Text"/>
              <a:buChar char="○"/>
              <a:defRPr sz="2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2850"/>
              </a:buClr>
              <a:buSzPts val="1600"/>
              <a:buFont typeface="Red Hat Text"/>
              <a:buChar char="■"/>
              <a:defRPr sz="2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2850"/>
              </a:buClr>
              <a:buSzPts val="1600"/>
              <a:buFont typeface="Red Hat Text"/>
              <a:buChar char="●"/>
              <a:defRPr sz="2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2850"/>
              </a:buClr>
              <a:buSzPts val="1600"/>
              <a:buFont typeface="Red Hat Text"/>
              <a:buChar char="○"/>
              <a:defRPr sz="2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2850"/>
              </a:buClr>
              <a:buSzPts val="1600"/>
              <a:buFont typeface="Red Hat Text"/>
              <a:buChar char="■"/>
              <a:defRPr sz="2000"/>
            </a:lvl9pPr>
          </a:lstStyle>
          <a:p>
            <a:endParaRPr/>
          </a:p>
        </p:txBody>
      </p:sp>
      <p:sp>
        <p:nvSpPr>
          <p:cNvPr id="1473" name="Google Shape;1473;p24"/>
          <p:cNvSpPr txBox="1">
            <a:spLocks noGrp="1"/>
          </p:cNvSpPr>
          <p:nvPr>
            <p:ph type="subTitle" idx="2"/>
          </p:nvPr>
        </p:nvSpPr>
        <p:spPr>
          <a:xfrm>
            <a:off x="6252533" y="2185867"/>
            <a:ext cx="4986000" cy="395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Char char="●"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  <a:defRPr sz="2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■"/>
              <a:defRPr sz="2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  <a:defRPr sz="2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  <a:defRPr sz="2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■"/>
              <a:defRPr sz="2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  <a:defRPr sz="2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  <a:defRPr sz="2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■"/>
              <a:defRPr sz="2000"/>
            </a:lvl9pPr>
          </a:lstStyle>
          <a:p>
            <a:endParaRPr/>
          </a:p>
        </p:txBody>
      </p:sp>
      <p:sp>
        <p:nvSpPr>
          <p:cNvPr id="1474" name="Google Shape;1474;p24"/>
          <p:cNvSpPr txBox="1">
            <a:spLocks noGrp="1"/>
          </p:cNvSpPr>
          <p:nvPr>
            <p:ph type="title"/>
          </p:nvPr>
        </p:nvSpPr>
        <p:spPr>
          <a:xfrm>
            <a:off x="953467" y="593367"/>
            <a:ext cx="102848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Titillium Web SemiBold"/>
              <a:buNone/>
              <a:defRPr sz="4667">
                <a:solidFill>
                  <a:schemeClr val="dk1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Titillium Web SemiBold"/>
              <a:buNone/>
              <a:defRPr sz="4667">
                <a:solidFill>
                  <a:schemeClr val="dk1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Titillium Web SemiBold"/>
              <a:buNone/>
              <a:defRPr sz="4667">
                <a:solidFill>
                  <a:schemeClr val="dk1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Titillium Web SemiBold"/>
              <a:buNone/>
              <a:defRPr sz="4667">
                <a:solidFill>
                  <a:schemeClr val="dk1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Titillium Web SemiBold"/>
              <a:buNone/>
              <a:defRPr sz="4667">
                <a:solidFill>
                  <a:schemeClr val="dk1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Titillium Web SemiBold"/>
              <a:buNone/>
              <a:defRPr sz="4667">
                <a:solidFill>
                  <a:schemeClr val="dk1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Titillium Web SemiBold"/>
              <a:buNone/>
              <a:defRPr sz="4667">
                <a:solidFill>
                  <a:schemeClr val="dk1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Titillium Web SemiBold"/>
              <a:buNone/>
              <a:defRPr sz="4667">
                <a:solidFill>
                  <a:schemeClr val="dk1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Titillium Web SemiBold"/>
              <a:buNone/>
              <a:defRPr sz="4667">
                <a:solidFill>
                  <a:schemeClr val="dk1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58286989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3">
  <p:cSld name="Title and two columns 3">
    <p:spTree>
      <p:nvGrpSpPr>
        <p:cNvPr id="1" name="Shape 1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6" name="Google Shape;1476;p25"/>
          <p:cNvSpPr/>
          <p:nvPr/>
        </p:nvSpPr>
        <p:spPr>
          <a:xfrm>
            <a:off x="260128" y="1823830"/>
            <a:ext cx="135725" cy="135725"/>
          </a:xfrm>
          <a:custGeom>
            <a:avLst/>
            <a:gdLst/>
            <a:ahLst/>
            <a:cxnLst/>
            <a:rect l="l" t="t" r="r" b="b"/>
            <a:pathLst>
              <a:path w="3392" h="3392" extrusionOk="0">
                <a:moveTo>
                  <a:pt x="1710" y="1"/>
                </a:moveTo>
                <a:cubicBezTo>
                  <a:pt x="787" y="1"/>
                  <a:pt x="1" y="733"/>
                  <a:pt x="1" y="1682"/>
                </a:cubicBezTo>
                <a:cubicBezTo>
                  <a:pt x="1" y="2642"/>
                  <a:pt x="760" y="3392"/>
                  <a:pt x="1662" y="3392"/>
                </a:cubicBezTo>
                <a:cubicBezTo>
                  <a:pt x="1678" y="3392"/>
                  <a:pt x="1694" y="3391"/>
                  <a:pt x="1710" y="3391"/>
                </a:cubicBezTo>
                <a:cubicBezTo>
                  <a:pt x="2605" y="3391"/>
                  <a:pt x="3391" y="2659"/>
                  <a:pt x="3391" y="1682"/>
                </a:cubicBezTo>
                <a:cubicBezTo>
                  <a:pt x="3391" y="787"/>
                  <a:pt x="2659" y="1"/>
                  <a:pt x="171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77" name="Google Shape;1477;p25"/>
          <p:cNvSpPr/>
          <p:nvPr/>
        </p:nvSpPr>
        <p:spPr>
          <a:xfrm>
            <a:off x="260136" y="522428"/>
            <a:ext cx="135725" cy="135685"/>
          </a:xfrm>
          <a:custGeom>
            <a:avLst/>
            <a:gdLst/>
            <a:ahLst/>
            <a:cxnLst/>
            <a:rect l="l" t="t" r="r" b="b"/>
            <a:pathLst>
              <a:path w="3392" h="3391" extrusionOk="0">
                <a:moveTo>
                  <a:pt x="1682" y="0"/>
                </a:moveTo>
                <a:cubicBezTo>
                  <a:pt x="787" y="0"/>
                  <a:pt x="1" y="733"/>
                  <a:pt x="1" y="1682"/>
                </a:cubicBezTo>
                <a:cubicBezTo>
                  <a:pt x="1" y="2631"/>
                  <a:pt x="733" y="3391"/>
                  <a:pt x="1682" y="3391"/>
                </a:cubicBezTo>
                <a:cubicBezTo>
                  <a:pt x="2605" y="3391"/>
                  <a:pt x="3391" y="2604"/>
                  <a:pt x="3391" y="1682"/>
                </a:cubicBezTo>
                <a:cubicBezTo>
                  <a:pt x="3391" y="760"/>
                  <a:pt x="2632" y="0"/>
                  <a:pt x="168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78" name="Google Shape;1478;p25"/>
          <p:cNvSpPr/>
          <p:nvPr/>
        </p:nvSpPr>
        <p:spPr>
          <a:xfrm>
            <a:off x="8103800" y="6331528"/>
            <a:ext cx="135685" cy="135725"/>
          </a:xfrm>
          <a:custGeom>
            <a:avLst/>
            <a:gdLst/>
            <a:ahLst/>
            <a:cxnLst/>
            <a:rect l="l" t="t" r="r" b="b"/>
            <a:pathLst>
              <a:path w="3391" h="3392" extrusionOk="0">
                <a:moveTo>
                  <a:pt x="1709" y="1"/>
                </a:moveTo>
                <a:cubicBezTo>
                  <a:pt x="787" y="1"/>
                  <a:pt x="0" y="733"/>
                  <a:pt x="0" y="1683"/>
                </a:cubicBezTo>
                <a:cubicBezTo>
                  <a:pt x="0" y="2659"/>
                  <a:pt x="760" y="3391"/>
                  <a:pt x="1709" y="3391"/>
                </a:cubicBezTo>
                <a:cubicBezTo>
                  <a:pt x="2604" y="3391"/>
                  <a:pt x="3391" y="2659"/>
                  <a:pt x="3391" y="1683"/>
                </a:cubicBezTo>
                <a:cubicBezTo>
                  <a:pt x="3391" y="788"/>
                  <a:pt x="2658" y="1"/>
                  <a:pt x="170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79" name="Google Shape;1479;p25"/>
          <p:cNvSpPr/>
          <p:nvPr/>
        </p:nvSpPr>
        <p:spPr>
          <a:xfrm>
            <a:off x="10281819" y="1512166"/>
            <a:ext cx="135685" cy="135685"/>
          </a:xfrm>
          <a:custGeom>
            <a:avLst/>
            <a:gdLst/>
            <a:ahLst/>
            <a:cxnLst/>
            <a:rect l="l" t="t" r="r" b="b"/>
            <a:pathLst>
              <a:path w="3391" h="3391" fill="none" extrusionOk="0">
                <a:moveTo>
                  <a:pt x="0" y="1709"/>
                </a:moveTo>
                <a:cubicBezTo>
                  <a:pt x="0" y="760"/>
                  <a:pt x="787" y="0"/>
                  <a:pt x="1709" y="0"/>
                </a:cubicBezTo>
                <a:cubicBezTo>
                  <a:pt x="2658" y="0"/>
                  <a:pt x="3391" y="787"/>
                  <a:pt x="3391" y="1709"/>
                </a:cubicBezTo>
                <a:cubicBezTo>
                  <a:pt x="3391" y="2658"/>
                  <a:pt x="2604" y="3391"/>
                  <a:pt x="1709" y="3391"/>
                </a:cubicBezTo>
                <a:cubicBezTo>
                  <a:pt x="787" y="3391"/>
                  <a:pt x="0" y="2658"/>
                  <a:pt x="0" y="1709"/>
                </a:cubicBezTo>
                <a:close/>
              </a:path>
            </a:pathLst>
          </a:custGeom>
          <a:noFill/>
          <a:ln w="8825" cap="flat" cmpd="sng">
            <a:solidFill>
              <a:schemeClr val="lt2"/>
            </a:solidFill>
            <a:prstDash val="solid"/>
            <a:miter lim="27123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80" name="Google Shape;1480;p25"/>
          <p:cNvSpPr/>
          <p:nvPr/>
        </p:nvSpPr>
        <p:spPr>
          <a:xfrm>
            <a:off x="2282789" y="315286"/>
            <a:ext cx="68423" cy="67343"/>
          </a:xfrm>
          <a:custGeom>
            <a:avLst/>
            <a:gdLst/>
            <a:ahLst/>
            <a:cxnLst/>
            <a:rect l="l" t="t" r="r" b="b"/>
            <a:pathLst>
              <a:path w="1710" h="1683" fill="none" extrusionOk="0">
                <a:moveTo>
                  <a:pt x="1" y="842"/>
                </a:moveTo>
                <a:cubicBezTo>
                  <a:pt x="1" y="381"/>
                  <a:pt x="381" y="1"/>
                  <a:pt x="869" y="1"/>
                </a:cubicBezTo>
                <a:cubicBezTo>
                  <a:pt x="1330" y="1"/>
                  <a:pt x="1710" y="381"/>
                  <a:pt x="1710" y="842"/>
                </a:cubicBezTo>
                <a:cubicBezTo>
                  <a:pt x="1710" y="1330"/>
                  <a:pt x="1330" y="1682"/>
                  <a:pt x="869" y="1682"/>
                </a:cubicBezTo>
                <a:cubicBezTo>
                  <a:pt x="381" y="1682"/>
                  <a:pt x="1" y="1330"/>
                  <a:pt x="1" y="842"/>
                </a:cubicBezTo>
                <a:close/>
              </a:path>
            </a:pathLst>
          </a:custGeom>
          <a:noFill/>
          <a:ln w="8825" cap="flat" cmpd="sng">
            <a:solidFill>
              <a:schemeClr val="accent1"/>
            </a:solidFill>
            <a:prstDash val="solid"/>
            <a:miter lim="27123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81" name="Google Shape;1481;p25"/>
          <p:cNvSpPr/>
          <p:nvPr/>
        </p:nvSpPr>
        <p:spPr>
          <a:xfrm>
            <a:off x="11615070" y="246962"/>
            <a:ext cx="135725" cy="135685"/>
          </a:xfrm>
          <a:custGeom>
            <a:avLst/>
            <a:gdLst/>
            <a:ahLst/>
            <a:cxnLst/>
            <a:rect l="l" t="t" r="r" b="b"/>
            <a:pathLst>
              <a:path w="3392" h="3391" extrusionOk="0">
                <a:moveTo>
                  <a:pt x="1682" y="0"/>
                </a:moveTo>
                <a:cubicBezTo>
                  <a:pt x="787" y="0"/>
                  <a:pt x="1" y="733"/>
                  <a:pt x="1" y="1682"/>
                </a:cubicBezTo>
                <a:cubicBezTo>
                  <a:pt x="1" y="2631"/>
                  <a:pt x="733" y="3391"/>
                  <a:pt x="1682" y="3391"/>
                </a:cubicBezTo>
                <a:cubicBezTo>
                  <a:pt x="2605" y="3391"/>
                  <a:pt x="3391" y="2604"/>
                  <a:pt x="3391" y="1682"/>
                </a:cubicBezTo>
                <a:cubicBezTo>
                  <a:pt x="3391" y="760"/>
                  <a:pt x="2632" y="0"/>
                  <a:pt x="168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82" name="Google Shape;1482;p25"/>
          <p:cNvSpPr/>
          <p:nvPr/>
        </p:nvSpPr>
        <p:spPr>
          <a:xfrm>
            <a:off x="11835589" y="2259219"/>
            <a:ext cx="68423" cy="67343"/>
          </a:xfrm>
          <a:custGeom>
            <a:avLst/>
            <a:gdLst/>
            <a:ahLst/>
            <a:cxnLst/>
            <a:rect l="l" t="t" r="r" b="b"/>
            <a:pathLst>
              <a:path w="1710" h="1683" fill="none" extrusionOk="0">
                <a:moveTo>
                  <a:pt x="1" y="842"/>
                </a:moveTo>
                <a:cubicBezTo>
                  <a:pt x="1" y="381"/>
                  <a:pt x="381" y="1"/>
                  <a:pt x="869" y="1"/>
                </a:cubicBezTo>
                <a:cubicBezTo>
                  <a:pt x="1330" y="1"/>
                  <a:pt x="1710" y="381"/>
                  <a:pt x="1710" y="842"/>
                </a:cubicBezTo>
                <a:cubicBezTo>
                  <a:pt x="1710" y="1330"/>
                  <a:pt x="1330" y="1682"/>
                  <a:pt x="869" y="1682"/>
                </a:cubicBezTo>
                <a:cubicBezTo>
                  <a:pt x="381" y="1682"/>
                  <a:pt x="1" y="1330"/>
                  <a:pt x="1" y="842"/>
                </a:cubicBezTo>
                <a:close/>
              </a:path>
            </a:pathLst>
          </a:custGeom>
          <a:noFill/>
          <a:ln w="8825" cap="flat" cmpd="sng">
            <a:solidFill>
              <a:schemeClr val="accent1"/>
            </a:solidFill>
            <a:prstDash val="solid"/>
            <a:miter lim="27123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83" name="Google Shape;1483;p25"/>
          <p:cNvSpPr/>
          <p:nvPr/>
        </p:nvSpPr>
        <p:spPr>
          <a:xfrm>
            <a:off x="10146152" y="315299"/>
            <a:ext cx="135685" cy="135685"/>
          </a:xfrm>
          <a:custGeom>
            <a:avLst/>
            <a:gdLst/>
            <a:ahLst/>
            <a:cxnLst/>
            <a:rect l="l" t="t" r="r" b="b"/>
            <a:pathLst>
              <a:path w="3391" h="3391" fill="none" extrusionOk="0">
                <a:moveTo>
                  <a:pt x="0" y="1709"/>
                </a:moveTo>
                <a:cubicBezTo>
                  <a:pt x="0" y="760"/>
                  <a:pt x="787" y="0"/>
                  <a:pt x="1709" y="0"/>
                </a:cubicBezTo>
                <a:cubicBezTo>
                  <a:pt x="2658" y="0"/>
                  <a:pt x="3391" y="787"/>
                  <a:pt x="3391" y="1709"/>
                </a:cubicBezTo>
                <a:cubicBezTo>
                  <a:pt x="3391" y="2658"/>
                  <a:pt x="2604" y="3391"/>
                  <a:pt x="1709" y="3391"/>
                </a:cubicBezTo>
                <a:cubicBezTo>
                  <a:pt x="787" y="3391"/>
                  <a:pt x="0" y="2658"/>
                  <a:pt x="0" y="1709"/>
                </a:cubicBezTo>
                <a:close/>
              </a:path>
            </a:pathLst>
          </a:custGeom>
          <a:noFill/>
          <a:ln w="8825" cap="flat" cmpd="sng">
            <a:solidFill>
              <a:schemeClr val="lt2"/>
            </a:solidFill>
            <a:prstDash val="solid"/>
            <a:miter lim="27123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84" name="Google Shape;1484;p25"/>
          <p:cNvSpPr/>
          <p:nvPr/>
        </p:nvSpPr>
        <p:spPr>
          <a:xfrm>
            <a:off x="815100" y="6418862"/>
            <a:ext cx="135685" cy="135725"/>
          </a:xfrm>
          <a:custGeom>
            <a:avLst/>
            <a:gdLst/>
            <a:ahLst/>
            <a:cxnLst/>
            <a:rect l="l" t="t" r="r" b="b"/>
            <a:pathLst>
              <a:path w="3391" h="3392" extrusionOk="0">
                <a:moveTo>
                  <a:pt x="1709" y="1"/>
                </a:moveTo>
                <a:cubicBezTo>
                  <a:pt x="787" y="1"/>
                  <a:pt x="0" y="733"/>
                  <a:pt x="0" y="1683"/>
                </a:cubicBezTo>
                <a:cubicBezTo>
                  <a:pt x="0" y="2659"/>
                  <a:pt x="760" y="3391"/>
                  <a:pt x="1709" y="3391"/>
                </a:cubicBezTo>
                <a:cubicBezTo>
                  <a:pt x="2604" y="3391"/>
                  <a:pt x="3391" y="2659"/>
                  <a:pt x="3391" y="1683"/>
                </a:cubicBezTo>
                <a:cubicBezTo>
                  <a:pt x="3391" y="788"/>
                  <a:pt x="2658" y="1"/>
                  <a:pt x="170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85" name="Google Shape;1485;p25"/>
          <p:cNvSpPr/>
          <p:nvPr/>
        </p:nvSpPr>
        <p:spPr>
          <a:xfrm>
            <a:off x="11615070" y="6283195"/>
            <a:ext cx="135725" cy="135685"/>
          </a:xfrm>
          <a:custGeom>
            <a:avLst/>
            <a:gdLst/>
            <a:ahLst/>
            <a:cxnLst/>
            <a:rect l="l" t="t" r="r" b="b"/>
            <a:pathLst>
              <a:path w="3392" h="3391" extrusionOk="0">
                <a:moveTo>
                  <a:pt x="1682" y="0"/>
                </a:moveTo>
                <a:cubicBezTo>
                  <a:pt x="787" y="0"/>
                  <a:pt x="1" y="733"/>
                  <a:pt x="1" y="1682"/>
                </a:cubicBezTo>
                <a:cubicBezTo>
                  <a:pt x="1" y="2631"/>
                  <a:pt x="733" y="3391"/>
                  <a:pt x="1682" y="3391"/>
                </a:cubicBezTo>
                <a:cubicBezTo>
                  <a:pt x="2605" y="3391"/>
                  <a:pt x="3391" y="2604"/>
                  <a:pt x="3391" y="1682"/>
                </a:cubicBezTo>
                <a:cubicBezTo>
                  <a:pt x="3391" y="760"/>
                  <a:pt x="2632" y="0"/>
                  <a:pt x="168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86" name="Google Shape;1486;p25"/>
          <p:cNvSpPr txBox="1">
            <a:spLocks noGrp="1"/>
          </p:cNvSpPr>
          <p:nvPr>
            <p:ph type="subTitle" idx="1"/>
          </p:nvPr>
        </p:nvSpPr>
        <p:spPr>
          <a:xfrm>
            <a:off x="950800" y="1512167"/>
            <a:ext cx="4986000" cy="463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Char char="●"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2850"/>
              </a:buClr>
              <a:buSzPts val="1600"/>
              <a:buFont typeface="Red Hat Text"/>
              <a:buChar char="○"/>
              <a:defRPr sz="2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2850"/>
              </a:buClr>
              <a:buSzPts val="1600"/>
              <a:buFont typeface="Red Hat Text"/>
              <a:buChar char="■"/>
              <a:defRPr sz="2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2850"/>
              </a:buClr>
              <a:buSzPts val="1600"/>
              <a:buFont typeface="Red Hat Text"/>
              <a:buChar char="●"/>
              <a:defRPr sz="2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2850"/>
              </a:buClr>
              <a:buSzPts val="1600"/>
              <a:buFont typeface="Red Hat Text"/>
              <a:buChar char="○"/>
              <a:defRPr sz="2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2850"/>
              </a:buClr>
              <a:buSzPts val="1600"/>
              <a:buFont typeface="Red Hat Text"/>
              <a:buChar char="■"/>
              <a:defRPr sz="2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2850"/>
              </a:buClr>
              <a:buSzPts val="1600"/>
              <a:buFont typeface="Red Hat Text"/>
              <a:buChar char="●"/>
              <a:defRPr sz="2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2850"/>
              </a:buClr>
              <a:buSzPts val="1600"/>
              <a:buFont typeface="Red Hat Text"/>
              <a:buChar char="○"/>
              <a:defRPr sz="2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2850"/>
              </a:buClr>
              <a:buSzPts val="1600"/>
              <a:buFont typeface="Red Hat Text"/>
              <a:buChar char="■"/>
              <a:defRPr sz="2000"/>
            </a:lvl9pPr>
          </a:lstStyle>
          <a:p>
            <a:endParaRPr/>
          </a:p>
        </p:txBody>
      </p:sp>
      <p:sp>
        <p:nvSpPr>
          <p:cNvPr id="1487" name="Google Shape;1487;p25"/>
          <p:cNvSpPr txBox="1">
            <a:spLocks noGrp="1"/>
          </p:cNvSpPr>
          <p:nvPr>
            <p:ph type="subTitle" idx="2"/>
          </p:nvPr>
        </p:nvSpPr>
        <p:spPr>
          <a:xfrm>
            <a:off x="6252533" y="2185867"/>
            <a:ext cx="4986000" cy="395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Char char="●"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  <a:defRPr sz="2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■"/>
              <a:defRPr sz="2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  <a:defRPr sz="2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  <a:defRPr sz="2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■"/>
              <a:defRPr sz="2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  <a:defRPr sz="2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  <a:defRPr sz="2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■"/>
              <a:defRPr sz="2000"/>
            </a:lvl9pPr>
          </a:lstStyle>
          <a:p>
            <a:endParaRPr/>
          </a:p>
        </p:txBody>
      </p:sp>
      <p:sp>
        <p:nvSpPr>
          <p:cNvPr id="1488" name="Google Shape;1488;p25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37536428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1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0" name="Google Shape;1490;p26"/>
          <p:cNvSpPr txBox="1"/>
          <p:nvPr/>
        </p:nvSpPr>
        <p:spPr>
          <a:xfrm>
            <a:off x="3559300" y="4467167"/>
            <a:ext cx="5073200" cy="11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CREDITS: This presentation template was created by </a:t>
            </a:r>
            <a:r>
              <a:rPr lang="en" sz="1600" b="1">
                <a:solidFill>
                  <a:schemeClr val="hlink"/>
                </a:solidFill>
                <a:uFill>
                  <a:noFill/>
                </a:uFill>
                <a:latin typeface="Maven Pro"/>
                <a:ea typeface="Maven Pro"/>
                <a:cs typeface="Maven Pro"/>
                <a:sym typeface="Maven Pro"/>
                <a:hlinkClick r:id="rId2"/>
              </a:rPr>
              <a:t>Slidesgo</a:t>
            </a:r>
            <a:r>
              <a:rPr lang="en" sz="16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, including icons by </a:t>
            </a:r>
            <a:r>
              <a:rPr lang="en" sz="1600" b="1">
                <a:solidFill>
                  <a:schemeClr val="hlink"/>
                </a:solidFill>
                <a:uFill>
                  <a:noFill/>
                </a:uFill>
                <a:latin typeface="Maven Pro"/>
                <a:ea typeface="Maven Pro"/>
                <a:cs typeface="Maven Pro"/>
                <a:sym typeface="Maven Pro"/>
                <a:hlinkClick r:id="rId3"/>
              </a:rPr>
              <a:t>Flaticon</a:t>
            </a:r>
            <a:r>
              <a:rPr lang="en" sz="16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, and infographics &amp; images by </a:t>
            </a:r>
            <a:r>
              <a:rPr lang="en" sz="1600" b="1">
                <a:solidFill>
                  <a:schemeClr val="hlink"/>
                </a:solidFill>
                <a:uFill>
                  <a:noFill/>
                </a:uFill>
                <a:latin typeface="Maven Pro"/>
                <a:ea typeface="Maven Pro"/>
                <a:cs typeface="Maven Pro"/>
                <a:sym typeface="Maven Pro"/>
                <a:hlinkClick r:id="rId4"/>
              </a:rPr>
              <a:t>Freepik</a:t>
            </a:r>
            <a:endParaRPr sz="1600" b="1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491" name="Google Shape;1491;p26"/>
          <p:cNvSpPr txBox="1">
            <a:spLocks noGrp="1"/>
          </p:cNvSpPr>
          <p:nvPr>
            <p:ph type="ctrTitle"/>
          </p:nvPr>
        </p:nvSpPr>
        <p:spPr>
          <a:xfrm>
            <a:off x="3239900" y="893100"/>
            <a:ext cx="5712000" cy="13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492" name="Google Shape;1492;p26"/>
          <p:cNvSpPr txBox="1">
            <a:spLocks noGrp="1"/>
          </p:cNvSpPr>
          <p:nvPr>
            <p:ph type="subTitle" idx="1"/>
          </p:nvPr>
        </p:nvSpPr>
        <p:spPr>
          <a:xfrm>
            <a:off x="3233400" y="2272733"/>
            <a:ext cx="5725200" cy="118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000"/>
            </a:lvl9pPr>
          </a:lstStyle>
          <a:p>
            <a:endParaRPr/>
          </a:p>
        </p:txBody>
      </p:sp>
      <p:grpSp>
        <p:nvGrpSpPr>
          <p:cNvPr id="1493" name="Google Shape;1493;p26"/>
          <p:cNvGrpSpPr/>
          <p:nvPr/>
        </p:nvGrpSpPr>
        <p:grpSpPr>
          <a:xfrm>
            <a:off x="7151105" y="-1033861"/>
            <a:ext cx="5596985" cy="6558625"/>
            <a:chOff x="4807640" y="-352419"/>
            <a:chExt cx="4197739" cy="4918969"/>
          </a:xfrm>
        </p:grpSpPr>
        <p:sp>
          <p:nvSpPr>
            <p:cNvPr id="1494" name="Google Shape;1494;p26"/>
            <p:cNvSpPr/>
            <p:nvPr/>
          </p:nvSpPr>
          <p:spPr>
            <a:xfrm flipH="1">
              <a:off x="8149854" y="-106577"/>
              <a:ext cx="324828" cy="1768819"/>
            </a:xfrm>
            <a:custGeom>
              <a:avLst/>
              <a:gdLst/>
              <a:ahLst/>
              <a:cxnLst/>
              <a:rect l="l" t="t" r="r" b="b"/>
              <a:pathLst>
                <a:path w="10824" h="58941" fill="none" extrusionOk="0">
                  <a:moveTo>
                    <a:pt x="1" y="0"/>
                  </a:moveTo>
                  <a:lnTo>
                    <a:pt x="1" y="30569"/>
                  </a:lnTo>
                  <a:lnTo>
                    <a:pt x="10823" y="41391"/>
                  </a:lnTo>
                  <a:lnTo>
                    <a:pt x="10823" y="58940"/>
                  </a:lnTo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95" name="Google Shape;1495;p26"/>
            <p:cNvSpPr/>
            <p:nvPr/>
          </p:nvSpPr>
          <p:spPr>
            <a:xfrm flipH="1">
              <a:off x="7849514" y="-65884"/>
              <a:ext cx="244221" cy="1083451"/>
            </a:xfrm>
            <a:custGeom>
              <a:avLst/>
              <a:gdLst/>
              <a:ahLst/>
              <a:cxnLst/>
              <a:rect l="l" t="t" r="r" b="b"/>
              <a:pathLst>
                <a:path w="8138" h="36103" fill="none" extrusionOk="0">
                  <a:moveTo>
                    <a:pt x="1" y="36102"/>
                  </a:moveTo>
                  <a:lnTo>
                    <a:pt x="1" y="27965"/>
                  </a:lnTo>
                  <a:lnTo>
                    <a:pt x="8138" y="19828"/>
                  </a:lnTo>
                  <a:lnTo>
                    <a:pt x="8138" y="1"/>
                  </a:lnTo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96" name="Google Shape;1496;p26"/>
            <p:cNvSpPr/>
            <p:nvPr/>
          </p:nvSpPr>
          <p:spPr>
            <a:xfrm flipH="1">
              <a:off x="8236133" y="-202639"/>
              <a:ext cx="30" cy="1015899"/>
            </a:xfrm>
            <a:custGeom>
              <a:avLst/>
              <a:gdLst/>
              <a:ahLst/>
              <a:cxnLst/>
              <a:rect l="l" t="t" r="r" b="b"/>
              <a:pathLst>
                <a:path w="1" h="33852" fill="none" extrusionOk="0">
                  <a:moveTo>
                    <a:pt x="0" y="33851"/>
                  </a:moveTo>
                  <a:lnTo>
                    <a:pt x="0" y="1"/>
                  </a:lnTo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97" name="Google Shape;1497;p26"/>
            <p:cNvSpPr/>
            <p:nvPr/>
          </p:nvSpPr>
          <p:spPr>
            <a:xfrm flipH="1">
              <a:off x="8359864" y="-132626"/>
              <a:ext cx="30" cy="808319"/>
            </a:xfrm>
            <a:custGeom>
              <a:avLst/>
              <a:gdLst/>
              <a:ahLst/>
              <a:cxnLst/>
              <a:rect l="l" t="t" r="r" b="b"/>
              <a:pathLst>
                <a:path w="1" h="26935" fill="none" extrusionOk="0">
                  <a:moveTo>
                    <a:pt x="0" y="26934"/>
                  </a:moveTo>
                  <a:lnTo>
                    <a:pt x="0" y="0"/>
                  </a:lnTo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98" name="Google Shape;1498;p26"/>
            <p:cNvSpPr/>
            <p:nvPr/>
          </p:nvSpPr>
          <p:spPr>
            <a:xfrm flipH="1">
              <a:off x="7731485" y="-51239"/>
              <a:ext cx="174208" cy="1376499"/>
            </a:xfrm>
            <a:custGeom>
              <a:avLst/>
              <a:gdLst/>
              <a:ahLst/>
              <a:cxnLst/>
              <a:rect l="l" t="t" r="r" b="b"/>
              <a:pathLst>
                <a:path w="5805" h="45868" fill="none" extrusionOk="0">
                  <a:moveTo>
                    <a:pt x="0" y="45867"/>
                  </a:moveTo>
                  <a:lnTo>
                    <a:pt x="0" y="26663"/>
                  </a:lnTo>
                  <a:lnTo>
                    <a:pt x="5805" y="20886"/>
                  </a:lnTo>
                  <a:lnTo>
                    <a:pt x="5805" y="1"/>
                  </a:lnTo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99" name="Google Shape;1499;p26"/>
            <p:cNvSpPr/>
            <p:nvPr/>
          </p:nvSpPr>
          <p:spPr>
            <a:xfrm flipH="1">
              <a:off x="7536119" y="-93553"/>
              <a:ext cx="113168" cy="1359393"/>
            </a:xfrm>
            <a:custGeom>
              <a:avLst/>
              <a:gdLst/>
              <a:ahLst/>
              <a:cxnLst/>
              <a:rect l="l" t="t" r="r" b="b"/>
              <a:pathLst>
                <a:path w="3771" h="45298" fill="none" extrusionOk="0">
                  <a:moveTo>
                    <a:pt x="0" y="0"/>
                  </a:moveTo>
                  <a:lnTo>
                    <a:pt x="0" y="34854"/>
                  </a:lnTo>
                  <a:lnTo>
                    <a:pt x="3771" y="38625"/>
                  </a:lnTo>
                  <a:lnTo>
                    <a:pt x="3771" y="45297"/>
                  </a:lnTo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00" name="Google Shape;1500;p26"/>
            <p:cNvSpPr/>
            <p:nvPr/>
          </p:nvSpPr>
          <p:spPr>
            <a:xfrm flipH="1">
              <a:off x="7441678" y="-188805"/>
              <a:ext cx="60290" cy="1002064"/>
            </a:xfrm>
            <a:custGeom>
              <a:avLst/>
              <a:gdLst/>
              <a:ahLst/>
              <a:cxnLst/>
              <a:rect l="l" t="t" r="r" b="b"/>
              <a:pathLst>
                <a:path w="2009" h="33391" fill="none" extrusionOk="0">
                  <a:moveTo>
                    <a:pt x="1" y="33390"/>
                  </a:moveTo>
                  <a:lnTo>
                    <a:pt x="1" y="28481"/>
                  </a:lnTo>
                  <a:lnTo>
                    <a:pt x="2008" y="26474"/>
                  </a:lnTo>
                  <a:lnTo>
                    <a:pt x="2008" y="1"/>
                  </a:lnTo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01" name="Google Shape;1501;p26"/>
            <p:cNvSpPr/>
            <p:nvPr/>
          </p:nvSpPr>
          <p:spPr>
            <a:xfrm flipH="1">
              <a:off x="7103075" y="-179021"/>
              <a:ext cx="147349" cy="1036215"/>
            </a:xfrm>
            <a:custGeom>
              <a:avLst/>
              <a:gdLst/>
              <a:ahLst/>
              <a:cxnLst/>
              <a:rect l="l" t="t" r="r" b="b"/>
              <a:pathLst>
                <a:path w="4910" h="34529" fill="none" extrusionOk="0">
                  <a:moveTo>
                    <a:pt x="4910" y="34529"/>
                  </a:moveTo>
                  <a:lnTo>
                    <a:pt x="4910" y="31383"/>
                  </a:lnTo>
                  <a:lnTo>
                    <a:pt x="0" y="26446"/>
                  </a:lnTo>
                  <a:lnTo>
                    <a:pt x="0" y="0"/>
                  </a:lnTo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02" name="Google Shape;1502;p26"/>
            <p:cNvSpPr/>
            <p:nvPr/>
          </p:nvSpPr>
          <p:spPr>
            <a:xfrm flipH="1">
              <a:off x="7103075" y="-134246"/>
              <a:ext cx="30" cy="743198"/>
            </a:xfrm>
            <a:custGeom>
              <a:avLst/>
              <a:gdLst/>
              <a:ahLst/>
              <a:cxnLst/>
              <a:rect l="l" t="t" r="r" b="b"/>
              <a:pathLst>
                <a:path w="1" h="24765" fill="none" extrusionOk="0">
                  <a:moveTo>
                    <a:pt x="1" y="0"/>
                  </a:moveTo>
                  <a:lnTo>
                    <a:pt x="1" y="24764"/>
                  </a:lnTo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03" name="Google Shape;1503;p26"/>
            <p:cNvSpPr/>
            <p:nvPr/>
          </p:nvSpPr>
          <p:spPr>
            <a:xfrm flipH="1">
              <a:off x="6980154" y="-158675"/>
              <a:ext cx="30" cy="882384"/>
            </a:xfrm>
            <a:custGeom>
              <a:avLst/>
              <a:gdLst/>
              <a:ahLst/>
              <a:cxnLst/>
              <a:rect l="l" t="t" r="r" b="b"/>
              <a:pathLst>
                <a:path w="1" h="29403" fill="none" extrusionOk="0">
                  <a:moveTo>
                    <a:pt x="0" y="0"/>
                  </a:moveTo>
                  <a:lnTo>
                    <a:pt x="0" y="29403"/>
                  </a:lnTo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04" name="Google Shape;1504;p26"/>
            <p:cNvSpPr/>
            <p:nvPr/>
          </p:nvSpPr>
          <p:spPr>
            <a:xfrm flipH="1">
              <a:off x="8098567" y="1662212"/>
              <a:ext cx="101794" cy="102574"/>
            </a:xfrm>
            <a:custGeom>
              <a:avLst/>
              <a:gdLst/>
              <a:ahLst/>
              <a:cxnLst/>
              <a:rect l="l" t="t" r="r" b="b"/>
              <a:pathLst>
                <a:path w="3392" h="3418" fill="none" extrusionOk="0">
                  <a:moveTo>
                    <a:pt x="1" y="1682"/>
                  </a:moveTo>
                  <a:cubicBezTo>
                    <a:pt x="1" y="733"/>
                    <a:pt x="760" y="0"/>
                    <a:pt x="1682" y="0"/>
                  </a:cubicBezTo>
                  <a:cubicBezTo>
                    <a:pt x="2632" y="0"/>
                    <a:pt x="3391" y="760"/>
                    <a:pt x="3391" y="1682"/>
                  </a:cubicBezTo>
                  <a:cubicBezTo>
                    <a:pt x="3391" y="2604"/>
                    <a:pt x="2604" y="3391"/>
                    <a:pt x="1682" y="3391"/>
                  </a:cubicBezTo>
                  <a:cubicBezTo>
                    <a:pt x="733" y="3418"/>
                    <a:pt x="1" y="2631"/>
                    <a:pt x="1" y="1682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05" name="Google Shape;1505;p26"/>
            <p:cNvSpPr/>
            <p:nvPr/>
          </p:nvSpPr>
          <p:spPr>
            <a:xfrm flipH="1">
              <a:off x="8523478" y="4310115"/>
              <a:ext cx="101794" cy="101764"/>
            </a:xfrm>
            <a:custGeom>
              <a:avLst/>
              <a:gdLst/>
              <a:ahLst/>
              <a:cxnLst/>
              <a:rect l="l" t="t" r="r" b="b"/>
              <a:pathLst>
                <a:path w="3392" h="3391" extrusionOk="0">
                  <a:moveTo>
                    <a:pt x="1710" y="0"/>
                  </a:moveTo>
                  <a:cubicBezTo>
                    <a:pt x="788" y="0"/>
                    <a:pt x="1" y="760"/>
                    <a:pt x="1" y="1709"/>
                  </a:cubicBezTo>
                  <a:cubicBezTo>
                    <a:pt x="1" y="2658"/>
                    <a:pt x="788" y="3391"/>
                    <a:pt x="1710" y="3391"/>
                  </a:cubicBezTo>
                  <a:cubicBezTo>
                    <a:pt x="2632" y="3391"/>
                    <a:pt x="3391" y="2658"/>
                    <a:pt x="3391" y="1709"/>
                  </a:cubicBezTo>
                  <a:cubicBezTo>
                    <a:pt x="3391" y="787"/>
                    <a:pt x="2659" y="0"/>
                    <a:pt x="17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06" name="Google Shape;1506;p26"/>
            <p:cNvSpPr/>
            <p:nvPr/>
          </p:nvSpPr>
          <p:spPr>
            <a:xfrm flipH="1">
              <a:off x="8044039" y="2156297"/>
              <a:ext cx="101794" cy="101794"/>
            </a:xfrm>
            <a:custGeom>
              <a:avLst/>
              <a:gdLst/>
              <a:ahLst/>
              <a:cxnLst/>
              <a:rect l="l" t="t" r="r" b="b"/>
              <a:pathLst>
                <a:path w="3392" h="3392" extrusionOk="0">
                  <a:moveTo>
                    <a:pt x="1710" y="1"/>
                  </a:moveTo>
                  <a:cubicBezTo>
                    <a:pt x="787" y="1"/>
                    <a:pt x="1" y="733"/>
                    <a:pt x="1" y="1682"/>
                  </a:cubicBezTo>
                  <a:cubicBezTo>
                    <a:pt x="1" y="2642"/>
                    <a:pt x="760" y="3392"/>
                    <a:pt x="1662" y="3392"/>
                  </a:cubicBezTo>
                  <a:cubicBezTo>
                    <a:pt x="1678" y="3392"/>
                    <a:pt x="1694" y="3391"/>
                    <a:pt x="1710" y="3391"/>
                  </a:cubicBezTo>
                  <a:cubicBezTo>
                    <a:pt x="2605" y="3391"/>
                    <a:pt x="3391" y="2659"/>
                    <a:pt x="3391" y="1682"/>
                  </a:cubicBezTo>
                  <a:cubicBezTo>
                    <a:pt x="3391" y="787"/>
                    <a:pt x="2659" y="1"/>
                    <a:pt x="17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07" name="Google Shape;1507;p26"/>
            <p:cNvSpPr/>
            <p:nvPr/>
          </p:nvSpPr>
          <p:spPr>
            <a:xfrm flipH="1">
              <a:off x="7960191" y="1164046"/>
              <a:ext cx="101794" cy="101794"/>
            </a:xfrm>
            <a:custGeom>
              <a:avLst/>
              <a:gdLst/>
              <a:ahLst/>
              <a:cxnLst/>
              <a:rect l="l" t="t" r="r" b="b"/>
              <a:pathLst>
                <a:path w="3392" h="3392" fill="none" extrusionOk="0">
                  <a:moveTo>
                    <a:pt x="1" y="1709"/>
                  </a:moveTo>
                  <a:cubicBezTo>
                    <a:pt x="1" y="760"/>
                    <a:pt x="760" y="1"/>
                    <a:pt x="1682" y="1"/>
                  </a:cubicBezTo>
                  <a:cubicBezTo>
                    <a:pt x="2632" y="1"/>
                    <a:pt x="3391" y="787"/>
                    <a:pt x="3391" y="1709"/>
                  </a:cubicBezTo>
                  <a:cubicBezTo>
                    <a:pt x="3391" y="2659"/>
                    <a:pt x="2605" y="3391"/>
                    <a:pt x="1682" y="3391"/>
                  </a:cubicBezTo>
                  <a:cubicBezTo>
                    <a:pt x="733" y="3391"/>
                    <a:pt x="1" y="2659"/>
                    <a:pt x="1" y="1709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08" name="Google Shape;1508;p26"/>
            <p:cNvSpPr/>
            <p:nvPr/>
          </p:nvSpPr>
          <p:spPr>
            <a:xfrm flipH="1">
              <a:off x="7451461" y="813229"/>
              <a:ext cx="101764" cy="101764"/>
            </a:xfrm>
            <a:custGeom>
              <a:avLst/>
              <a:gdLst/>
              <a:ahLst/>
              <a:cxnLst/>
              <a:rect l="l" t="t" r="r" b="b"/>
              <a:pathLst>
                <a:path w="3391" h="3391" fill="none" extrusionOk="0">
                  <a:moveTo>
                    <a:pt x="0" y="1709"/>
                  </a:moveTo>
                  <a:cubicBezTo>
                    <a:pt x="0" y="760"/>
                    <a:pt x="760" y="0"/>
                    <a:pt x="1682" y="0"/>
                  </a:cubicBezTo>
                  <a:cubicBezTo>
                    <a:pt x="2631" y="0"/>
                    <a:pt x="3391" y="787"/>
                    <a:pt x="3391" y="1709"/>
                  </a:cubicBezTo>
                  <a:cubicBezTo>
                    <a:pt x="3391" y="2658"/>
                    <a:pt x="2604" y="3391"/>
                    <a:pt x="1682" y="3391"/>
                  </a:cubicBezTo>
                  <a:cubicBezTo>
                    <a:pt x="760" y="3391"/>
                    <a:pt x="0" y="2631"/>
                    <a:pt x="0" y="1709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09" name="Google Shape;1509;p26"/>
            <p:cNvSpPr/>
            <p:nvPr/>
          </p:nvSpPr>
          <p:spPr>
            <a:xfrm flipH="1">
              <a:off x="7051788" y="857164"/>
              <a:ext cx="101794" cy="101794"/>
            </a:xfrm>
            <a:custGeom>
              <a:avLst/>
              <a:gdLst/>
              <a:ahLst/>
              <a:cxnLst/>
              <a:rect l="l" t="t" r="r" b="b"/>
              <a:pathLst>
                <a:path w="3392" h="3392" fill="none" extrusionOk="0">
                  <a:moveTo>
                    <a:pt x="3391" y="1683"/>
                  </a:moveTo>
                  <a:cubicBezTo>
                    <a:pt x="3391" y="2632"/>
                    <a:pt x="2632" y="3391"/>
                    <a:pt x="1683" y="3391"/>
                  </a:cubicBezTo>
                  <a:cubicBezTo>
                    <a:pt x="760" y="3391"/>
                    <a:pt x="1" y="2632"/>
                    <a:pt x="1" y="1683"/>
                  </a:cubicBezTo>
                  <a:cubicBezTo>
                    <a:pt x="1" y="760"/>
                    <a:pt x="760" y="1"/>
                    <a:pt x="1683" y="1"/>
                  </a:cubicBezTo>
                  <a:cubicBezTo>
                    <a:pt x="2632" y="1"/>
                    <a:pt x="3391" y="760"/>
                    <a:pt x="3391" y="1683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10" name="Google Shape;1510;p26"/>
            <p:cNvSpPr/>
            <p:nvPr/>
          </p:nvSpPr>
          <p:spPr>
            <a:xfrm flipH="1">
              <a:off x="5434399" y="459141"/>
              <a:ext cx="101764" cy="102604"/>
            </a:xfrm>
            <a:custGeom>
              <a:avLst/>
              <a:gdLst/>
              <a:ahLst/>
              <a:cxnLst/>
              <a:rect l="l" t="t" r="r" b="b"/>
              <a:pathLst>
                <a:path w="3391" h="3419" fill="none" extrusionOk="0">
                  <a:moveTo>
                    <a:pt x="0" y="1709"/>
                  </a:moveTo>
                  <a:cubicBezTo>
                    <a:pt x="0" y="760"/>
                    <a:pt x="787" y="0"/>
                    <a:pt x="1709" y="0"/>
                  </a:cubicBezTo>
                  <a:cubicBezTo>
                    <a:pt x="2658" y="0"/>
                    <a:pt x="3391" y="787"/>
                    <a:pt x="3391" y="1709"/>
                  </a:cubicBezTo>
                  <a:cubicBezTo>
                    <a:pt x="3391" y="2659"/>
                    <a:pt x="2631" y="3391"/>
                    <a:pt x="1709" y="3391"/>
                  </a:cubicBezTo>
                  <a:cubicBezTo>
                    <a:pt x="787" y="3418"/>
                    <a:pt x="0" y="2659"/>
                    <a:pt x="0" y="1709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11" name="Google Shape;1511;p26"/>
            <p:cNvSpPr/>
            <p:nvPr/>
          </p:nvSpPr>
          <p:spPr>
            <a:xfrm flipH="1">
              <a:off x="8303715" y="3026437"/>
              <a:ext cx="101764" cy="101794"/>
            </a:xfrm>
            <a:custGeom>
              <a:avLst/>
              <a:gdLst/>
              <a:ahLst/>
              <a:cxnLst/>
              <a:rect l="l" t="t" r="r" b="b"/>
              <a:pathLst>
                <a:path w="3391" h="3392" fill="none" extrusionOk="0">
                  <a:moveTo>
                    <a:pt x="0" y="1683"/>
                  </a:moveTo>
                  <a:cubicBezTo>
                    <a:pt x="0" y="733"/>
                    <a:pt x="787" y="1"/>
                    <a:pt x="1709" y="1"/>
                  </a:cubicBezTo>
                  <a:cubicBezTo>
                    <a:pt x="2659" y="1"/>
                    <a:pt x="3391" y="787"/>
                    <a:pt x="3391" y="1683"/>
                  </a:cubicBezTo>
                  <a:cubicBezTo>
                    <a:pt x="3391" y="2605"/>
                    <a:pt x="2631" y="3391"/>
                    <a:pt x="1709" y="3391"/>
                  </a:cubicBezTo>
                  <a:cubicBezTo>
                    <a:pt x="787" y="3391"/>
                    <a:pt x="0" y="2632"/>
                    <a:pt x="0" y="1683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12" name="Google Shape;1512;p26"/>
            <p:cNvSpPr/>
            <p:nvPr/>
          </p:nvSpPr>
          <p:spPr>
            <a:xfrm flipH="1">
              <a:off x="8303715" y="2806674"/>
              <a:ext cx="101764" cy="102604"/>
            </a:xfrm>
            <a:custGeom>
              <a:avLst/>
              <a:gdLst/>
              <a:ahLst/>
              <a:cxnLst/>
              <a:rect l="l" t="t" r="r" b="b"/>
              <a:pathLst>
                <a:path w="3391" h="3419" fill="none" extrusionOk="0">
                  <a:moveTo>
                    <a:pt x="0" y="1682"/>
                  </a:moveTo>
                  <a:cubicBezTo>
                    <a:pt x="0" y="733"/>
                    <a:pt x="787" y="0"/>
                    <a:pt x="1709" y="0"/>
                  </a:cubicBezTo>
                  <a:cubicBezTo>
                    <a:pt x="2659" y="0"/>
                    <a:pt x="3391" y="787"/>
                    <a:pt x="3391" y="1682"/>
                  </a:cubicBezTo>
                  <a:cubicBezTo>
                    <a:pt x="3391" y="2631"/>
                    <a:pt x="2631" y="3391"/>
                    <a:pt x="1709" y="3391"/>
                  </a:cubicBezTo>
                  <a:cubicBezTo>
                    <a:pt x="787" y="3418"/>
                    <a:pt x="0" y="2631"/>
                    <a:pt x="0" y="1682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13" name="Google Shape;1513;p26"/>
            <p:cNvSpPr/>
            <p:nvPr/>
          </p:nvSpPr>
          <p:spPr>
            <a:xfrm flipH="1">
              <a:off x="7991941" y="3645903"/>
              <a:ext cx="101794" cy="101764"/>
            </a:xfrm>
            <a:custGeom>
              <a:avLst/>
              <a:gdLst/>
              <a:ahLst/>
              <a:cxnLst/>
              <a:rect l="l" t="t" r="r" b="b"/>
              <a:pathLst>
                <a:path w="3392" h="3391" fill="none" extrusionOk="0">
                  <a:moveTo>
                    <a:pt x="1" y="1709"/>
                  </a:moveTo>
                  <a:cubicBezTo>
                    <a:pt x="1" y="760"/>
                    <a:pt x="787" y="0"/>
                    <a:pt x="1683" y="0"/>
                  </a:cubicBezTo>
                  <a:cubicBezTo>
                    <a:pt x="2632" y="0"/>
                    <a:pt x="3391" y="787"/>
                    <a:pt x="3391" y="1709"/>
                  </a:cubicBezTo>
                  <a:cubicBezTo>
                    <a:pt x="3391" y="2658"/>
                    <a:pt x="2605" y="3391"/>
                    <a:pt x="1683" y="3391"/>
                  </a:cubicBezTo>
                  <a:cubicBezTo>
                    <a:pt x="733" y="3391"/>
                    <a:pt x="1" y="2658"/>
                    <a:pt x="1" y="1709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14" name="Google Shape;1514;p26"/>
            <p:cNvSpPr/>
            <p:nvPr/>
          </p:nvSpPr>
          <p:spPr>
            <a:xfrm flipH="1">
              <a:off x="7266690" y="716357"/>
              <a:ext cx="101764" cy="101764"/>
            </a:xfrm>
            <a:custGeom>
              <a:avLst/>
              <a:gdLst/>
              <a:ahLst/>
              <a:cxnLst/>
              <a:rect l="l" t="t" r="r" b="b"/>
              <a:pathLst>
                <a:path w="3391" h="3391" fill="none" extrusionOk="0">
                  <a:moveTo>
                    <a:pt x="0" y="1709"/>
                  </a:moveTo>
                  <a:cubicBezTo>
                    <a:pt x="0" y="760"/>
                    <a:pt x="787" y="1"/>
                    <a:pt x="1709" y="1"/>
                  </a:cubicBezTo>
                  <a:cubicBezTo>
                    <a:pt x="2658" y="1"/>
                    <a:pt x="3391" y="787"/>
                    <a:pt x="3391" y="1709"/>
                  </a:cubicBezTo>
                  <a:cubicBezTo>
                    <a:pt x="3391" y="2632"/>
                    <a:pt x="2604" y="3391"/>
                    <a:pt x="1709" y="3391"/>
                  </a:cubicBezTo>
                  <a:cubicBezTo>
                    <a:pt x="760" y="3391"/>
                    <a:pt x="0" y="2632"/>
                    <a:pt x="0" y="1709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15" name="Google Shape;1515;p26"/>
            <p:cNvSpPr/>
            <p:nvPr/>
          </p:nvSpPr>
          <p:spPr>
            <a:xfrm flipH="1">
              <a:off x="7266690" y="923096"/>
              <a:ext cx="101764" cy="101794"/>
            </a:xfrm>
            <a:custGeom>
              <a:avLst/>
              <a:gdLst/>
              <a:ahLst/>
              <a:cxnLst/>
              <a:rect l="l" t="t" r="r" b="b"/>
              <a:pathLst>
                <a:path w="3391" h="3392" extrusionOk="0">
                  <a:moveTo>
                    <a:pt x="1709" y="1"/>
                  </a:moveTo>
                  <a:cubicBezTo>
                    <a:pt x="787" y="1"/>
                    <a:pt x="0" y="733"/>
                    <a:pt x="0" y="1683"/>
                  </a:cubicBezTo>
                  <a:cubicBezTo>
                    <a:pt x="0" y="2659"/>
                    <a:pt x="760" y="3391"/>
                    <a:pt x="1709" y="3391"/>
                  </a:cubicBezTo>
                  <a:cubicBezTo>
                    <a:pt x="2604" y="3391"/>
                    <a:pt x="3391" y="2659"/>
                    <a:pt x="3391" y="1683"/>
                  </a:cubicBezTo>
                  <a:cubicBezTo>
                    <a:pt x="3391" y="788"/>
                    <a:pt x="2658" y="1"/>
                    <a:pt x="17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16" name="Google Shape;1516;p26"/>
            <p:cNvSpPr/>
            <p:nvPr/>
          </p:nvSpPr>
          <p:spPr>
            <a:xfrm flipH="1">
              <a:off x="6824702" y="592626"/>
              <a:ext cx="101764" cy="102604"/>
            </a:xfrm>
            <a:custGeom>
              <a:avLst/>
              <a:gdLst/>
              <a:ahLst/>
              <a:cxnLst/>
              <a:rect l="l" t="t" r="r" b="b"/>
              <a:pathLst>
                <a:path w="3391" h="3419" fill="none" extrusionOk="0">
                  <a:moveTo>
                    <a:pt x="0" y="1682"/>
                  </a:moveTo>
                  <a:cubicBezTo>
                    <a:pt x="0" y="733"/>
                    <a:pt x="760" y="1"/>
                    <a:pt x="1682" y="1"/>
                  </a:cubicBezTo>
                  <a:cubicBezTo>
                    <a:pt x="2631" y="1"/>
                    <a:pt x="3391" y="787"/>
                    <a:pt x="3391" y="1682"/>
                  </a:cubicBezTo>
                  <a:cubicBezTo>
                    <a:pt x="3391" y="2632"/>
                    <a:pt x="2604" y="3391"/>
                    <a:pt x="1682" y="3391"/>
                  </a:cubicBezTo>
                  <a:cubicBezTo>
                    <a:pt x="733" y="3418"/>
                    <a:pt x="0" y="2632"/>
                    <a:pt x="0" y="1682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17" name="Google Shape;1517;p26"/>
            <p:cNvSpPr/>
            <p:nvPr/>
          </p:nvSpPr>
          <p:spPr>
            <a:xfrm flipH="1">
              <a:off x="5903245" y="796934"/>
              <a:ext cx="101794" cy="102604"/>
            </a:xfrm>
            <a:custGeom>
              <a:avLst/>
              <a:gdLst/>
              <a:ahLst/>
              <a:cxnLst/>
              <a:rect l="l" t="t" r="r" b="b"/>
              <a:pathLst>
                <a:path w="3392" h="3419" fill="none" extrusionOk="0">
                  <a:moveTo>
                    <a:pt x="1" y="1710"/>
                  </a:moveTo>
                  <a:cubicBezTo>
                    <a:pt x="1" y="760"/>
                    <a:pt x="787" y="1"/>
                    <a:pt x="1709" y="1"/>
                  </a:cubicBezTo>
                  <a:cubicBezTo>
                    <a:pt x="2659" y="1"/>
                    <a:pt x="3391" y="787"/>
                    <a:pt x="3391" y="1710"/>
                  </a:cubicBezTo>
                  <a:cubicBezTo>
                    <a:pt x="3391" y="2659"/>
                    <a:pt x="2605" y="3391"/>
                    <a:pt x="1709" y="3391"/>
                  </a:cubicBezTo>
                  <a:cubicBezTo>
                    <a:pt x="787" y="3418"/>
                    <a:pt x="1" y="2659"/>
                    <a:pt x="1" y="1710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18" name="Google Shape;1518;p26"/>
            <p:cNvSpPr/>
            <p:nvPr/>
          </p:nvSpPr>
          <p:spPr>
            <a:xfrm flipH="1">
              <a:off x="6774226" y="1713499"/>
              <a:ext cx="101764" cy="101764"/>
            </a:xfrm>
            <a:custGeom>
              <a:avLst/>
              <a:gdLst/>
              <a:ahLst/>
              <a:cxnLst/>
              <a:rect l="l" t="t" r="r" b="b"/>
              <a:pathLst>
                <a:path w="3391" h="3391" fill="none" extrusionOk="0">
                  <a:moveTo>
                    <a:pt x="0" y="1709"/>
                  </a:moveTo>
                  <a:cubicBezTo>
                    <a:pt x="0" y="760"/>
                    <a:pt x="787" y="0"/>
                    <a:pt x="1709" y="0"/>
                  </a:cubicBezTo>
                  <a:cubicBezTo>
                    <a:pt x="2658" y="0"/>
                    <a:pt x="3391" y="787"/>
                    <a:pt x="3391" y="1709"/>
                  </a:cubicBezTo>
                  <a:cubicBezTo>
                    <a:pt x="3391" y="2658"/>
                    <a:pt x="2604" y="3391"/>
                    <a:pt x="1709" y="3391"/>
                  </a:cubicBezTo>
                  <a:cubicBezTo>
                    <a:pt x="787" y="3391"/>
                    <a:pt x="0" y="2658"/>
                    <a:pt x="0" y="1709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19" name="Google Shape;1519;p26"/>
            <p:cNvSpPr/>
            <p:nvPr/>
          </p:nvSpPr>
          <p:spPr>
            <a:xfrm flipH="1">
              <a:off x="7715189" y="1003703"/>
              <a:ext cx="101794" cy="101764"/>
            </a:xfrm>
            <a:custGeom>
              <a:avLst/>
              <a:gdLst/>
              <a:ahLst/>
              <a:cxnLst/>
              <a:rect l="l" t="t" r="r" b="b"/>
              <a:pathLst>
                <a:path w="3392" h="3391" fill="none" extrusionOk="0">
                  <a:moveTo>
                    <a:pt x="1" y="1682"/>
                  </a:moveTo>
                  <a:cubicBezTo>
                    <a:pt x="1" y="733"/>
                    <a:pt x="788" y="0"/>
                    <a:pt x="1683" y="0"/>
                  </a:cubicBezTo>
                  <a:cubicBezTo>
                    <a:pt x="2605" y="0"/>
                    <a:pt x="3391" y="787"/>
                    <a:pt x="3391" y="1682"/>
                  </a:cubicBezTo>
                  <a:cubicBezTo>
                    <a:pt x="3391" y="2631"/>
                    <a:pt x="2605" y="3391"/>
                    <a:pt x="1683" y="3391"/>
                  </a:cubicBezTo>
                  <a:cubicBezTo>
                    <a:pt x="788" y="3391"/>
                    <a:pt x="1" y="2631"/>
                    <a:pt x="1" y="1682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20" name="Google Shape;1520;p26"/>
            <p:cNvSpPr/>
            <p:nvPr/>
          </p:nvSpPr>
          <p:spPr>
            <a:xfrm flipH="1">
              <a:off x="8775803" y="2078961"/>
              <a:ext cx="101794" cy="101794"/>
            </a:xfrm>
            <a:custGeom>
              <a:avLst/>
              <a:gdLst/>
              <a:ahLst/>
              <a:cxnLst/>
              <a:rect l="l" t="t" r="r" b="b"/>
              <a:pathLst>
                <a:path w="3392" h="3392" fill="none" extrusionOk="0">
                  <a:moveTo>
                    <a:pt x="1" y="1710"/>
                  </a:moveTo>
                  <a:cubicBezTo>
                    <a:pt x="1" y="760"/>
                    <a:pt x="787" y="1"/>
                    <a:pt x="1709" y="1"/>
                  </a:cubicBezTo>
                  <a:cubicBezTo>
                    <a:pt x="2659" y="1"/>
                    <a:pt x="3391" y="787"/>
                    <a:pt x="3391" y="1710"/>
                  </a:cubicBezTo>
                  <a:cubicBezTo>
                    <a:pt x="3391" y="2659"/>
                    <a:pt x="2632" y="3391"/>
                    <a:pt x="1709" y="3391"/>
                  </a:cubicBezTo>
                  <a:cubicBezTo>
                    <a:pt x="760" y="3391"/>
                    <a:pt x="1" y="2659"/>
                    <a:pt x="1" y="1710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21" name="Google Shape;1521;p26"/>
            <p:cNvSpPr/>
            <p:nvPr/>
          </p:nvSpPr>
          <p:spPr>
            <a:xfrm flipH="1">
              <a:off x="7485643" y="1267431"/>
              <a:ext cx="101794" cy="101764"/>
            </a:xfrm>
            <a:custGeom>
              <a:avLst/>
              <a:gdLst/>
              <a:ahLst/>
              <a:cxnLst/>
              <a:rect l="l" t="t" r="r" b="b"/>
              <a:pathLst>
                <a:path w="3392" h="3391" fill="none" extrusionOk="0">
                  <a:moveTo>
                    <a:pt x="1" y="1682"/>
                  </a:moveTo>
                  <a:cubicBezTo>
                    <a:pt x="1" y="733"/>
                    <a:pt x="787" y="0"/>
                    <a:pt x="1710" y="0"/>
                  </a:cubicBezTo>
                  <a:cubicBezTo>
                    <a:pt x="2632" y="0"/>
                    <a:pt x="3391" y="760"/>
                    <a:pt x="3391" y="1682"/>
                  </a:cubicBezTo>
                  <a:cubicBezTo>
                    <a:pt x="3391" y="2631"/>
                    <a:pt x="2632" y="3391"/>
                    <a:pt x="1710" y="3391"/>
                  </a:cubicBezTo>
                  <a:cubicBezTo>
                    <a:pt x="787" y="3391"/>
                    <a:pt x="1" y="2631"/>
                    <a:pt x="1" y="1682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22" name="Google Shape;1522;p26"/>
            <p:cNvSpPr/>
            <p:nvPr/>
          </p:nvSpPr>
          <p:spPr>
            <a:xfrm flipH="1">
              <a:off x="8185686" y="813229"/>
              <a:ext cx="101764" cy="101764"/>
            </a:xfrm>
            <a:custGeom>
              <a:avLst/>
              <a:gdLst/>
              <a:ahLst/>
              <a:cxnLst/>
              <a:rect l="l" t="t" r="r" b="b"/>
              <a:pathLst>
                <a:path w="3391" h="3391" fill="none" extrusionOk="0">
                  <a:moveTo>
                    <a:pt x="0" y="1709"/>
                  </a:moveTo>
                  <a:cubicBezTo>
                    <a:pt x="0" y="760"/>
                    <a:pt x="787" y="0"/>
                    <a:pt x="1709" y="0"/>
                  </a:cubicBezTo>
                  <a:cubicBezTo>
                    <a:pt x="2658" y="0"/>
                    <a:pt x="3391" y="787"/>
                    <a:pt x="3391" y="1709"/>
                  </a:cubicBezTo>
                  <a:cubicBezTo>
                    <a:pt x="3391" y="2658"/>
                    <a:pt x="2631" y="3391"/>
                    <a:pt x="1709" y="3391"/>
                  </a:cubicBezTo>
                  <a:cubicBezTo>
                    <a:pt x="760" y="3391"/>
                    <a:pt x="0" y="2631"/>
                    <a:pt x="0" y="1709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23" name="Google Shape;1523;p26"/>
            <p:cNvSpPr/>
            <p:nvPr/>
          </p:nvSpPr>
          <p:spPr>
            <a:xfrm flipH="1">
              <a:off x="8312658" y="1443259"/>
              <a:ext cx="50507" cy="50477"/>
            </a:xfrm>
            <a:custGeom>
              <a:avLst/>
              <a:gdLst/>
              <a:ahLst/>
              <a:cxnLst/>
              <a:rect l="l" t="t" r="r" b="b"/>
              <a:pathLst>
                <a:path w="1683" h="1682" fill="none" extrusionOk="0">
                  <a:moveTo>
                    <a:pt x="1" y="841"/>
                  </a:moveTo>
                  <a:cubicBezTo>
                    <a:pt x="1" y="380"/>
                    <a:pt x="353" y="0"/>
                    <a:pt x="842" y="0"/>
                  </a:cubicBezTo>
                  <a:cubicBezTo>
                    <a:pt x="1303" y="0"/>
                    <a:pt x="1683" y="380"/>
                    <a:pt x="1683" y="841"/>
                  </a:cubicBezTo>
                  <a:cubicBezTo>
                    <a:pt x="1683" y="1329"/>
                    <a:pt x="1303" y="1682"/>
                    <a:pt x="842" y="1682"/>
                  </a:cubicBezTo>
                  <a:cubicBezTo>
                    <a:pt x="408" y="1682"/>
                    <a:pt x="1" y="1329"/>
                    <a:pt x="1" y="841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24" name="Google Shape;1524;p26"/>
            <p:cNvSpPr/>
            <p:nvPr/>
          </p:nvSpPr>
          <p:spPr>
            <a:xfrm flipH="1">
              <a:off x="8548717" y="4516043"/>
              <a:ext cx="50507" cy="50507"/>
            </a:xfrm>
            <a:custGeom>
              <a:avLst/>
              <a:gdLst/>
              <a:ahLst/>
              <a:cxnLst/>
              <a:rect l="l" t="t" r="r" b="b"/>
              <a:pathLst>
                <a:path w="1683" h="1683" fill="none" extrusionOk="0">
                  <a:moveTo>
                    <a:pt x="1" y="841"/>
                  </a:moveTo>
                  <a:cubicBezTo>
                    <a:pt x="1" y="380"/>
                    <a:pt x="354" y="0"/>
                    <a:pt x="842" y="0"/>
                  </a:cubicBezTo>
                  <a:cubicBezTo>
                    <a:pt x="1303" y="0"/>
                    <a:pt x="1683" y="380"/>
                    <a:pt x="1683" y="841"/>
                  </a:cubicBezTo>
                  <a:cubicBezTo>
                    <a:pt x="1683" y="1329"/>
                    <a:pt x="1303" y="1682"/>
                    <a:pt x="842" y="1682"/>
                  </a:cubicBezTo>
                  <a:cubicBezTo>
                    <a:pt x="408" y="1682"/>
                    <a:pt x="1" y="1329"/>
                    <a:pt x="1" y="841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25" name="Google Shape;1525;p26"/>
            <p:cNvSpPr/>
            <p:nvPr/>
          </p:nvSpPr>
          <p:spPr>
            <a:xfrm flipH="1">
              <a:off x="8068467" y="2311779"/>
              <a:ext cx="50507" cy="51287"/>
            </a:xfrm>
            <a:custGeom>
              <a:avLst/>
              <a:gdLst/>
              <a:ahLst/>
              <a:cxnLst/>
              <a:rect l="l" t="t" r="r" b="b"/>
              <a:pathLst>
                <a:path w="1683" h="1709" fill="none" extrusionOk="0">
                  <a:moveTo>
                    <a:pt x="1" y="868"/>
                  </a:moveTo>
                  <a:cubicBezTo>
                    <a:pt x="1" y="380"/>
                    <a:pt x="354" y="0"/>
                    <a:pt x="842" y="0"/>
                  </a:cubicBezTo>
                  <a:cubicBezTo>
                    <a:pt x="1303" y="0"/>
                    <a:pt x="1683" y="380"/>
                    <a:pt x="1683" y="868"/>
                  </a:cubicBezTo>
                  <a:cubicBezTo>
                    <a:pt x="1683" y="1329"/>
                    <a:pt x="1303" y="1709"/>
                    <a:pt x="842" y="1709"/>
                  </a:cubicBezTo>
                  <a:cubicBezTo>
                    <a:pt x="354" y="1709"/>
                    <a:pt x="1" y="1329"/>
                    <a:pt x="1" y="868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26" name="Google Shape;1526;p26"/>
            <p:cNvSpPr/>
            <p:nvPr/>
          </p:nvSpPr>
          <p:spPr>
            <a:xfrm flipH="1">
              <a:off x="8068467" y="2582829"/>
              <a:ext cx="50507" cy="50507"/>
            </a:xfrm>
            <a:custGeom>
              <a:avLst/>
              <a:gdLst/>
              <a:ahLst/>
              <a:cxnLst/>
              <a:rect l="l" t="t" r="r" b="b"/>
              <a:pathLst>
                <a:path w="1683" h="1683" fill="none" extrusionOk="0">
                  <a:moveTo>
                    <a:pt x="1" y="841"/>
                  </a:moveTo>
                  <a:cubicBezTo>
                    <a:pt x="1" y="380"/>
                    <a:pt x="354" y="0"/>
                    <a:pt x="842" y="0"/>
                  </a:cubicBezTo>
                  <a:cubicBezTo>
                    <a:pt x="1303" y="0"/>
                    <a:pt x="1683" y="380"/>
                    <a:pt x="1683" y="841"/>
                  </a:cubicBezTo>
                  <a:cubicBezTo>
                    <a:pt x="1683" y="1329"/>
                    <a:pt x="1303" y="1682"/>
                    <a:pt x="842" y="1682"/>
                  </a:cubicBezTo>
                  <a:cubicBezTo>
                    <a:pt x="354" y="1682"/>
                    <a:pt x="1" y="1329"/>
                    <a:pt x="1" y="841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27" name="Google Shape;1527;p26"/>
            <p:cNvSpPr/>
            <p:nvPr/>
          </p:nvSpPr>
          <p:spPr>
            <a:xfrm flipH="1">
              <a:off x="7077026" y="1597091"/>
              <a:ext cx="51317" cy="50507"/>
            </a:xfrm>
            <a:custGeom>
              <a:avLst/>
              <a:gdLst/>
              <a:ahLst/>
              <a:cxnLst/>
              <a:rect l="l" t="t" r="r" b="b"/>
              <a:pathLst>
                <a:path w="1710" h="1683" fill="none" extrusionOk="0">
                  <a:moveTo>
                    <a:pt x="1" y="841"/>
                  </a:moveTo>
                  <a:cubicBezTo>
                    <a:pt x="1" y="353"/>
                    <a:pt x="380" y="0"/>
                    <a:pt x="842" y="0"/>
                  </a:cubicBezTo>
                  <a:cubicBezTo>
                    <a:pt x="1330" y="0"/>
                    <a:pt x="1710" y="353"/>
                    <a:pt x="1710" y="841"/>
                  </a:cubicBezTo>
                  <a:cubicBezTo>
                    <a:pt x="1710" y="1302"/>
                    <a:pt x="1330" y="1682"/>
                    <a:pt x="842" y="1682"/>
                  </a:cubicBezTo>
                  <a:cubicBezTo>
                    <a:pt x="380" y="1682"/>
                    <a:pt x="1" y="1302"/>
                    <a:pt x="1" y="841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28" name="Google Shape;1528;p26"/>
            <p:cNvSpPr/>
            <p:nvPr/>
          </p:nvSpPr>
          <p:spPr>
            <a:xfrm flipH="1">
              <a:off x="5155186" y="716357"/>
              <a:ext cx="51317" cy="51317"/>
            </a:xfrm>
            <a:custGeom>
              <a:avLst/>
              <a:gdLst/>
              <a:ahLst/>
              <a:cxnLst/>
              <a:rect l="l" t="t" r="r" b="b"/>
              <a:pathLst>
                <a:path w="1710" h="1710" fill="none" extrusionOk="0">
                  <a:moveTo>
                    <a:pt x="0" y="868"/>
                  </a:moveTo>
                  <a:cubicBezTo>
                    <a:pt x="0" y="380"/>
                    <a:pt x="380" y="1"/>
                    <a:pt x="868" y="1"/>
                  </a:cubicBezTo>
                  <a:cubicBezTo>
                    <a:pt x="1329" y="1"/>
                    <a:pt x="1709" y="380"/>
                    <a:pt x="1709" y="868"/>
                  </a:cubicBezTo>
                  <a:cubicBezTo>
                    <a:pt x="1709" y="1330"/>
                    <a:pt x="1329" y="1709"/>
                    <a:pt x="868" y="1709"/>
                  </a:cubicBezTo>
                  <a:cubicBezTo>
                    <a:pt x="407" y="1709"/>
                    <a:pt x="0" y="1330"/>
                    <a:pt x="0" y="868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29" name="Google Shape;1529;p26"/>
            <p:cNvSpPr/>
            <p:nvPr/>
          </p:nvSpPr>
          <p:spPr>
            <a:xfrm flipH="1">
              <a:off x="7266690" y="2449345"/>
              <a:ext cx="50477" cy="52127"/>
            </a:xfrm>
            <a:custGeom>
              <a:avLst/>
              <a:gdLst/>
              <a:ahLst/>
              <a:cxnLst/>
              <a:rect l="l" t="t" r="r" b="b"/>
              <a:pathLst>
                <a:path w="1682" h="1737" fill="none" extrusionOk="0">
                  <a:moveTo>
                    <a:pt x="0" y="841"/>
                  </a:moveTo>
                  <a:cubicBezTo>
                    <a:pt x="0" y="380"/>
                    <a:pt x="353" y="0"/>
                    <a:pt x="841" y="0"/>
                  </a:cubicBezTo>
                  <a:cubicBezTo>
                    <a:pt x="1302" y="0"/>
                    <a:pt x="1682" y="380"/>
                    <a:pt x="1682" y="841"/>
                  </a:cubicBezTo>
                  <a:cubicBezTo>
                    <a:pt x="1682" y="1329"/>
                    <a:pt x="1302" y="1709"/>
                    <a:pt x="841" y="1709"/>
                  </a:cubicBezTo>
                  <a:cubicBezTo>
                    <a:pt x="407" y="1736"/>
                    <a:pt x="0" y="1329"/>
                    <a:pt x="0" y="841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30" name="Google Shape;1530;p26"/>
            <p:cNvSpPr/>
            <p:nvPr/>
          </p:nvSpPr>
          <p:spPr>
            <a:xfrm flipH="1">
              <a:off x="8732678" y="2729338"/>
              <a:ext cx="51317" cy="50507"/>
            </a:xfrm>
            <a:custGeom>
              <a:avLst/>
              <a:gdLst/>
              <a:ahLst/>
              <a:cxnLst/>
              <a:rect l="l" t="t" r="r" b="b"/>
              <a:pathLst>
                <a:path w="1710" h="1683" fill="none" extrusionOk="0">
                  <a:moveTo>
                    <a:pt x="1" y="842"/>
                  </a:moveTo>
                  <a:cubicBezTo>
                    <a:pt x="1" y="380"/>
                    <a:pt x="381" y="1"/>
                    <a:pt x="869" y="1"/>
                  </a:cubicBezTo>
                  <a:cubicBezTo>
                    <a:pt x="1330" y="1"/>
                    <a:pt x="1710" y="380"/>
                    <a:pt x="1710" y="842"/>
                  </a:cubicBezTo>
                  <a:cubicBezTo>
                    <a:pt x="1710" y="1330"/>
                    <a:pt x="1330" y="1682"/>
                    <a:pt x="869" y="1682"/>
                  </a:cubicBezTo>
                  <a:cubicBezTo>
                    <a:pt x="381" y="1682"/>
                    <a:pt x="1" y="1330"/>
                    <a:pt x="1" y="842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31" name="Google Shape;1531;p26"/>
            <p:cNvSpPr/>
            <p:nvPr/>
          </p:nvSpPr>
          <p:spPr>
            <a:xfrm flipH="1">
              <a:off x="8690334" y="1846984"/>
              <a:ext cx="50507" cy="51317"/>
            </a:xfrm>
            <a:custGeom>
              <a:avLst/>
              <a:gdLst/>
              <a:ahLst/>
              <a:cxnLst/>
              <a:rect l="l" t="t" r="r" b="b"/>
              <a:pathLst>
                <a:path w="1683" h="1710" fill="none" extrusionOk="0">
                  <a:moveTo>
                    <a:pt x="0" y="841"/>
                  </a:moveTo>
                  <a:cubicBezTo>
                    <a:pt x="0" y="380"/>
                    <a:pt x="380" y="0"/>
                    <a:pt x="841" y="0"/>
                  </a:cubicBezTo>
                  <a:cubicBezTo>
                    <a:pt x="1329" y="0"/>
                    <a:pt x="1682" y="380"/>
                    <a:pt x="1682" y="841"/>
                  </a:cubicBezTo>
                  <a:cubicBezTo>
                    <a:pt x="1682" y="1330"/>
                    <a:pt x="1329" y="1709"/>
                    <a:pt x="841" y="1709"/>
                  </a:cubicBezTo>
                  <a:cubicBezTo>
                    <a:pt x="380" y="1709"/>
                    <a:pt x="0" y="1330"/>
                    <a:pt x="0" y="841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32" name="Google Shape;1532;p26"/>
            <p:cNvSpPr/>
            <p:nvPr/>
          </p:nvSpPr>
          <p:spPr>
            <a:xfrm flipH="1">
              <a:off x="8617080" y="1846984"/>
              <a:ext cx="50507" cy="51317"/>
            </a:xfrm>
            <a:custGeom>
              <a:avLst/>
              <a:gdLst/>
              <a:ahLst/>
              <a:cxnLst/>
              <a:rect l="l" t="t" r="r" b="b"/>
              <a:pathLst>
                <a:path w="1683" h="1710" fill="none" extrusionOk="0">
                  <a:moveTo>
                    <a:pt x="0" y="841"/>
                  </a:moveTo>
                  <a:cubicBezTo>
                    <a:pt x="0" y="380"/>
                    <a:pt x="380" y="0"/>
                    <a:pt x="841" y="0"/>
                  </a:cubicBezTo>
                  <a:cubicBezTo>
                    <a:pt x="1302" y="0"/>
                    <a:pt x="1682" y="380"/>
                    <a:pt x="1682" y="841"/>
                  </a:cubicBezTo>
                  <a:cubicBezTo>
                    <a:pt x="1682" y="1330"/>
                    <a:pt x="1330" y="1709"/>
                    <a:pt x="841" y="1709"/>
                  </a:cubicBezTo>
                  <a:cubicBezTo>
                    <a:pt x="353" y="1709"/>
                    <a:pt x="0" y="1330"/>
                    <a:pt x="0" y="841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33" name="Google Shape;1533;p26"/>
            <p:cNvSpPr/>
            <p:nvPr/>
          </p:nvSpPr>
          <p:spPr>
            <a:xfrm flipH="1">
              <a:off x="8801041" y="1846984"/>
              <a:ext cx="50507" cy="51317"/>
            </a:xfrm>
            <a:custGeom>
              <a:avLst/>
              <a:gdLst/>
              <a:ahLst/>
              <a:cxnLst/>
              <a:rect l="l" t="t" r="r" b="b"/>
              <a:pathLst>
                <a:path w="1683" h="1710" extrusionOk="0">
                  <a:moveTo>
                    <a:pt x="841" y="0"/>
                  </a:moveTo>
                  <a:cubicBezTo>
                    <a:pt x="353" y="0"/>
                    <a:pt x="1" y="380"/>
                    <a:pt x="1" y="841"/>
                  </a:cubicBezTo>
                  <a:cubicBezTo>
                    <a:pt x="1" y="1330"/>
                    <a:pt x="353" y="1709"/>
                    <a:pt x="841" y="1709"/>
                  </a:cubicBezTo>
                  <a:cubicBezTo>
                    <a:pt x="1302" y="1709"/>
                    <a:pt x="1682" y="1330"/>
                    <a:pt x="1682" y="841"/>
                  </a:cubicBezTo>
                  <a:cubicBezTo>
                    <a:pt x="1682" y="380"/>
                    <a:pt x="1302" y="0"/>
                    <a:pt x="8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34" name="Google Shape;1534;p26"/>
            <p:cNvSpPr/>
            <p:nvPr/>
          </p:nvSpPr>
          <p:spPr>
            <a:xfrm flipH="1">
              <a:off x="7880424" y="1325230"/>
              <a:ext cx="50507" cy="50627"/>
            </a:xfrm>
            <a:custGeom>
              <a:avLst/>
              <a:gdLst/>
              <a:ahLst/>
              <a:cxnLst/>
              <a:rect l="l" t="t" r="r" b="b"/>
              <a:pathLst>
                <a:path w="1683" h="1687" extrusionOk="0">
                  <a:moveTo>
                    <a:pt x="841" y="0"/>
                  </a:moveTo>
                  <a:cubicBezTo>
                    <a:pt x="353" y="0"/>
                    <a:pt x="1" y="380"/>
                    <a:pt x="1" y="841"/>
                  </a:cubicBezTo>
                  <a:cubicBezTo>
                    <a:pt x="1" y="1300"/>
                    <a:pt x="336" y="1687"/>
                    <a:pt x="759" y="1687"/>
                  </a:cubicBezTo>
                  <a:cubicBezTo>
                    <a:pt x="786" y="1687"/>
                    <a:pt x="814" y="1685"/>
                    <a:pt x="841" y="1682"/>
                  </a:cubicBezTo>
                  <a:cubicBezTo>
                    <a:pt x="1330" y="1682"/>
                    <a:pt x="1682" y="1329"/>
                    <a:pt x="1682" y="841"/>
                  </a:cubicBezTo>
                  <a:cubicBezTo>
                    <a:pt x="1682" y="380"/>
                    <a:pt x="1330" y="0"/>
                    <a:pt x="8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35" name="Google Shape;1535;p26"/>
            <p:cNvSpPr/>
            <p:nvPr/>
          </p:nvSpPr>
          <p:spPr>
            <a:xfrm flipH="1">
              <a:off x="6954106" y="723680"/>
              <a:ext cx="51317" cy="51317"/>
            </a:xfrm>
            <a:custGeom>
              <a:avLst/>
              <a:gdLst/>
              <a:ahLst/>
              <a:cxnLst/>
              <a:rect l="l" t="t" r="r" b="b"/>
              <a:pathLst>
                <a:path w="1710" h="1710" fill="none" extrusionOk="0">
                  <a:moveTo>
                    <a:pt x="0" y="841"/>
                  </a:moveTo>
                  <a:cubicBezTo>
                    <a:pt x="0" y="380"/>
                    <a:pt x="380" y="1"/>
                    <a:pt x="868" y="1"/>
                  </a:cubicBezTo>
                  <a:cubicBezTo>
                    <a:pt x="1330" y="1"/>
                    <a:pt x="1709" y="380"/>
                    <a:pt x="1709" y="841"/>
                  </a:cubicBezTo>
                  <a:cubicBezTo>
                    <a:pt x="1709" y="1330"/>
                    <a:pt x="1330" y="1709"/>
                    <a:pt x="868" y="1709"/>
                  </a:cubicBezTo>
                  <a:cubicBezTo>
                    <a:pt x="380" y="1709"/>
                    <a:pt x="0" y="1330"/>
                    <a:pt x="0" y="841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36" name="Google Shape;1536;p26"/>
            <p:cNvSpPr/>
            <p:nvPr/>
          </p:nvSpPr>
          <p:spPr>
            <a:xfrm flipH="1">
              <a:off x="6592695" y="643103"/>
              <a:ext cx="51317" cy="52127"/>
            </a:xfrm>
            <a:custGeom>
              <a:avLst/>
              <a:gdLst/>
              <a:ahLst/>
              <a:cxnLst/>
              <a:rect l="l" t="t" r="r" b="b"/>
              <a:pathLst>
                <a:path w="1710" h="1737" fill="none" extrusionOk="0">
                  <a:moveTo>
                    <a:pt x="0" y="868"/>
                  </a:moveTo>
                  <a:cubicBezTo>
                    <a:pt x="0" y="380"/>
                    <a:pt x="380" y="0"/>
                    <a:pt x="841" y="0"/>
                  </a:cubicBezTo>
                  <a:cubicBezTo>
                    <a:pt x="1330" y="0"/>
                    <a:pt x="1709" y="380"/>
                    <a:pt x="1709" y="868"/>
                  </a:cubicBezTo>
                  <a:cubicBezTo>
                    <a:pt x="1709" y="1329"/>
                    <a:pt x="1330" y="1709"/>
                    <a:pt x="841" y="1709"/>
                  </a:cubicBezTo>
                  <a:cubicBezTo>
                    <a:pt x="407" y="1736"/>
                    <a:pt x="0" y="1329"/>
                    <a:pt x="0" y="868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37" name="Google Shape;1537;p26"/>
            <p:cNvSpPr/>
            <p:nvPr/>
          </p:nvSpPr>
          <p:spPr>
            <a:xfrm flipH="1">
              <a:off x="6255713" y="567387"/>
              <a:ext cx="50507" cy="50507"/>
            </a:xfrm>
            <a:custGeom>
              <a:avLst/>
              <a:gdLst/>
              <a:ahLst/>
              <a:cxnLst/>
              <a:rect l="l" t="t" r="r" b="b"/>
              <a:pathLst>
                <a:path w="1683" h="1683" fill="none" extrusionOk="0">
                  <a:moveTo>
                    <a:pt x="1" y="842"/>
                  </a:moveTo>
                  <a:cubicBezTo>
                    <a:pt x="1" y="353"/>
                    <a:pt x="381" y="1"/>
                    <a:pt x="842" y="1"/>
                  </a:cubicBezTo>
                  <a:cubicBezTo>
                    <a:pt x="1330" y="1"/>
                    <a:pt x="1683" y="353"/>
                    <a:pt x="1683" y="842"/>
                  </a:cubicBezTo>
                  <a:cubicBezTo>
                    <a:pt x="1683" y="1303"/>
                    <a:pt x="1330" y="1683"/>
                    <a:pt x="842" y="1683"/>
                  </a:cubicBezTo>
                  <a:cubicBezTo>
                    <a:pt x="381" y="1683"/>
                    <a:pt x="1" y="1303"/>
                    <a:pt x="1" y="842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38" name="Google Shape;1538;p26"/>
            <p:cNvSpPr/>
            <p:nvPr/>
          </p:nvSpPr>
          <p:spPr>
            <a:xfrm flipH="1">
              <a:off x="5568694" y="302849"/>
              <a:ext cx="50507" cy="50507"/>
            </a:xfrm>
            <a:custGeom>
              <a:avLst/>
              <a:gdLst/>
              <a:ahLst/>
              <a:cxnLst/>
              <a:rect l="l" t="t" r="r" b="b"/>
              <a:pathLst>
                <a:path w="1683" h="1683" fill="none" extrusionOk="0">
                  <a:moveTo>
                    <a:pt x="0" y="841"/>
                  </a:moveTo>
                  <a:cubicBezTo>
                    <a:pt x="0" y="353"/>
                    <a:pt x="380" y="1"/>
                    <a:pt x="841" y="1"/>
                  </a:cubicBezTo>
                  <a:cubicBezTo>
                    <a:pt x="1302" y="1"/>
                    <a:pt x="1682" y="353"/>
                    <a:pt x="1682" y="841"/>
                  </a:cubicBezTo>
                  <a:cubicBezTo>
                    <a:pt x="1682" y="1303"/>
                    <a:pt x="1302" y="1682"/>
                    <a:pt x="841" y="1682"/>
                  </a:cubicBezTo>
                  <a:cubicBezTo>
                    <a:pt x="380" y="1682"/>
                    <a:pt x="0" y="1303"/>
                    <a:pt x="0" y="841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39" name="Google Shape;1539;p26"/>
            <p:cNvSpPr/>
            <p:nvPr/>
          </p:nvSpPr>
          <p:spPr>
            <a:xfrm flipH="1">
              <a:off x="5281378" y="328088"/>
              <a:ext cx="51287" cy="50507"/>
            </a:xfrm>
            <a:custGeom>
              <a:avLst/>
              <a:gdLst/>
              <a:ahLst/>
              <a:cxnLst/>
              <a:rect l="l" t="t" r="r" b="b"/>
              <a:pathLst>
                <a:path w="1709" h="1683" fill="none" extrusionOk="0">
                  <a:moveTo>
                    <a:pt x="0" y="841"/>
                  </a:moveTo>
                  <a:cubicBezTo>
                    <a:pt x="0" y="380"/>
                    <a:pt x="380" y="0"/>
                    <a:pt x="868" y="0"/>
                  </a:cubicBezTo>
                  <a:cubicBezTo>
                    <a:pt x="1329" y="0"/>
                    <a:pt x="1709" y="380"/>
                    <a:pt x="1709" y="841"/>
                  </a:cubicBezTo>
                  <a:cubicBezTo>
                    <a:pt x="1709" y="1330"/>
                    <a:pt x="1329" y="1682"/>
                    <a:pt x="868" y="1682"/>
                  </a:cubicBezTo>
                  <a:cubicBezTo>
                    <a:pt x="407" y="1682"/>
                    <a:pt x="0" y="1330"/>
                    <a:pt x="0" y="841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40" name="Google Shape;1540;p26"/>
            <p:cNvSpPr/>
            <p:nvPr/>
          </p:nvSpPr>
          <p:spPr>
            <a:xfrm flipH="1">
              <a:off x="4913456" y="244240"/>
              <a:ext cx="50477" cy="52127"/>
            </a:xfrm>
            <a:custGeom>
              <a:avLst/>
              <a:gdLst/>
              <a:ahLst/>
              <a:cxnLst/>
              <a:rect l="l" t="t" r="r" b="b"/>
              <a:pathLst>
                <a:path w="1682" h="1737" fill="none" extrusionOk="0">
                  <a:moveTo>
                    <a:pt x="0" y="869"/>
                  </a:moveTo>
                  <a:cubicBezTo>
                    <a:pt x="0" y="380"/>
                    <a:pt x="380" y="1"/>
                    <a:pt x="841" y="1"/>
                  </a:cubicBezTo>
                  <a:cubicBezTo>
                    <a:pt x="1329" y="1"/>
                    <a:pt x="1682" y="380"/>
                    <a:pt x="1682" y="869"/>
                  </a:cubicBezTo>
                  <a:cubicBezTo>
                    <a:pt x="1682" y="1330"/>
                    <a:pt x="1329" y="1710"/>
                    <a:pt x="841" y="1710"/>
                  </a:cubicBezTo>
                  <a:cubicBezTo>
                    <a:pt x="380" y="1737"/>
                    <a:pt x="0" y="1330"/>
                    <a:pt x="0" y="869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41" name="Google Shape;1541;p26"/>
            <p:cNvSpPr/>
            <p:nvPr/>
          </p:nvSpPr>
          <p:spPr>
            <a:xfrm flipH="1">
              <a:off x="4913456" y="328088"/>
              <a:ext cx="50477" cy="50507"/>
            </a:xfrm>
            <a:custGeom>
              <a:avLst/>
              <a:gdLst/>
              <a:ahLst/>
              <a:cxnLst/>
              <a:rect l="l" t="t" r="r" b="b"/>
              <a:pathLst>
                <a:path w="1682" h="1683" fill="none" extrusionOk="0">
                  <a:moveTo>
                    <a:pt x="0" y="841"/>
                  </a:moveTo>
                  <a:cubicBezTo>
                    <a:pt x="0" y="380"/>
                    <a:pt x="380" y="0"/>
                    <a:pt x="841" y="0"/>
                  </a:cubicBezTo>
                  <a:cubicBezTo>
                    <a:pt x="1329" y="0"/>
                    <a:pt x="1682" y="380"/>
                    <a:pt x="1682" y="841"/>
                  </a:cubicBezTo>
                  <a:cubicBezTo>
                    <a:pt x="1682" y="1330"/>
                    <a:pt x="1329" y="1682"/>
                    <a:pt x="841" y="1682"/>
                  </a:cubicBezTo>
                  <a:cubicBezTo>
                    <a:pt x="380" y="1682"/>
                    <a:pt x="0" y="1330"/>
                    <a:pt x="0" y="841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42" name="Google Shape;1542;p26"/>
            <p:cNvSpPr/>
            <p:nvPr/>
          </p:nvSpPr>
          <p:spPr>
            <a:xfrm flipH="1">
              <a:off x="4807640" y="150639"/>
              <a:ext cx="50477" cy="51317"/>
            </a:xfrm>
            <a:custGeom>
              <a:avLst/>
              <a:gdLst/>
              <a:ahLst/>
              <a:cxnLst/>
              <a:rect l="l" t="t" r="r" b="b"/>
              <a:pathLst>
                <a:path w="1682" h="1710" fill="none" extrusionOk="0">
                  <a:moveTo>
                    <a:pt x="0" y="868"/>
                  </a:moveTo>
                  <a:cubicBezTo>
                    <a:pt x="0" y="380"/>
                    <a:pt x="380" y="0"/>
                    <a:pt x="841" y="0"/>
                  </a:cubicBezTo>
                  <a:cubicBezTo>
                    <a:pt x="1329" y="0"/>
                    <a:pt x="1682" y="380"/>
                    <a:pt x="1682" y="868"/>
                  </a:cubicBezTo>
                  <a:cubicBezTo>
                    <a:pt x="1682" y="1330"/>
                    <a:pt x="1329" y="1709"/>
                    <a:pt x="841" y="1709"/>
                  </a:cubicBezTo>
                  <a:cubicBezTo>
                    <a:pt x="407" y="1709"/>
                    <a:pt x="0" y="1302"/>
                    <a:pt x="0" y="868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43" name="Google Shape;1543;p26"/>
            <p:cNvSpPr/>
            <p:nvPr/>
          </p:nvSpPr>
          <p:spPr>
            <a:xfrm flipH="1">
              <a:off x="6413625" y="397291"/>
              <a:ext cx="51317" cy="50477"/>
            </a:xfrm>
            <a:custGeom>
              <a:avLst/>
              <a:gdLst/>
              <a:ahLst/>
              <a:cxnLst/>
              <a:rect l="l" t="t" r="r" b="b"/>
              <a:pathLst>
                <a:path w="1710" h="1682" fill="none" extrusionOk="0">
                  <a:moveTo>
                    <a:pt x="1" y="841"/>
                  </a:moveTo>
                  <a:cubicBezTo>
                    <a:pt x="1" y="380"/>
                    <a:pt x="380" y="0"/>
                    <a:pt x="842" y="0"/>
                  </a:cubicBezTo>
                  <a:cubicBezTo>
                    <a:pt x="1330" y="0"/>
                    <a:pt x="1710" y="380"/>
                    <a:pt x="1710" y="841"/>
                  </a:cubicBezTo>
                  <a:cubicBezTo>
                    <a:pt x="1710" y="1329"/>
                    <a:pt x="1330" y="1682"/>
                    <a:pt x="842" y="1682"/>
                  </a:cubicBezTo>
                  <a:cubicBezTo>
                    <a:pt x="380" y="1682"/>
                    <a:pt x="1" y="1275"/>
                    <a:pt x="1" y="841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44" name="Google Shape;1544;p26"/>
            <p:cNvSpPr/>
            <p:nvPr/>
          </p:nvSpPr>
          <p:spPr>
            <a:xfrm flipH="1">
              <a:off x="6493392" y="864516"/>
              <a:ext cx="50507" cy="50477"/>
            </a:xfrm>
            <a:custGeom>
              <a:avLst/>
              <a:gdLst/>
              <a:ahLst/>
              <a:cxnLst/>
              <a:rect l="l" t="t" r="r" b="b"/>
              <a:pathLst>
                <a:path w="1683" h="1682" fill="none" extrusionOk="0">
                  <a:moveTo>
                    <a:pt x="1" y="841"/>
                  </a:moveTo>
                  <a:cubicBezTo>
                    <a:pt x="1" y="353"/>
                    <a:pt x="353" y="0"/>
                    <a:pt x="842" y="0"/>
                  </a:cubicBezTo>
                  <a:cubicBezTo>
                    <a:pt x="1303" y="0"/>
                    <a:pt x="1682" y="353"/>
                    <a:pt x="1682" y="841"/>
                  </a:cubicBezTo>
                  <a:cubicBezTo>
                    <a:pt x="1682" y="1302"/>
                    <a:pt x="1303" y="1682"/>
                    <a:pt x="842" y="1682"/>
                  </a:cubicBezTo>
                  <a:cubicBezTo>
                    <a:pt x="408" y="1682"/>
                    <a:pt x="1" y="1302"/>
                    <a:pt x="1" y="841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45" name="Google Shape;1545;p26"/>
            <p:cNvSpPr/>
            <p:nvPr/>
          </p:nvSpPr>
          <p:spPr>
            <a:xfrm flipH="1">
              <a:off x="5818587" y="630889"/>
              <a:ext cx="51317" cy="51317"/>
            </a:xfrm>
            <a:custGeom>
              <a:avLst/>
              <a:gdLst/>
              <a:ahLst/>
              <a:cxnLst/>
              <a:rect l="l" t="t" r="r" b="b"/>
              <a:pathLst>
                <a:path w="1710" h="1710" fill="none" extrusionOk="0">
                  <a:moveTo>
                    <a:pt x="0" y="868"/>
                  </a:moveTo>
                  <a:cubicBezTo>
                    <a:pt x="0" y="380"/>
                    <a:pt x="380" y="1"/>
                    <a:pt x="868" y="1"/>
                  </a:cubicBezTo>
                  <a:cubicBezTo>
                    <a:pt x="1329" y="1"/>
                    <a:pt x="1709" y="380"/>
                    <a:pt x="1709" y="868"/>
                  </a:cubicBezTo>
                  <a:cubicBezTo>
                    <a:pt x="1709" y="1330"/>
                    <a:pt x="1329" y="1709"/>
                    <a:pt x="868" y="1709"/>
                  </a:cubicBezTo>
                  <a:cubicBezTo>
                    <a:pt x="380" y="1709"/>
                    <a:pt x="0" y="1330"/>
                    <a:pt x="0" y="868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46" name="Google Shape;1546;p26"/>
            <p:cNvSpPr/>
            <p:nvPr/>
          </p:nvSpPr>
          <p:spPr>
            <a:xfrm flipH="1">
              <a:off x="6683865" y="438795"/>
              <a:ext cx="50507" cy="51317"/>
            </a:xfrm>
            <a:custGeom>
              <a:avLst/>
              <a:gdLst/>
              <a:ahLst/>
              <a:cxnLst/>
              <a:rect l="l" t="t" r="r" b="b"/>
              <a:pathLst>
                <a:path w="1683" h="1710" fill="none" extrusionOk="0">
                  <a:moveTo>
                    <a:pt x="1" y="841"/>
                  </a:moveTo>
                  <a:cubicBezTo>
                    <a:pt x="1" y="380"/>
                    <a:pt x="380" y="0"/>
                    <a:pt x="842" y="0"/>
                  </a:cubicBezTo>
                  <a:cubicBezTo>
                    <a:pt x="1330" y="0"/>
                    <a:pt x="1682" y="380"/>
                    <a:pt x="1682" y="841"/>
                  </a:cubicBezTo>
                  <a:cubicBezTo>
                    <a:pt x="1682" y="1329"/>
                    <a:pt x="1330" y="1709"/>
                    <a:pt x="842" y="1709"/>
                  </a:cubicBezTo>
                  <a:cubicBezTo>
                    <a:pt x="380" y="1709"/>
                    <a:pt x="1" y="1329"/>
                    <a:pt x="1" y="841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47" name="Google Shape;1547;p26"/>
            <p:cNvSpPr/>
            <p:nvPr/>
          </p:nvSpPr>
          <p:spPr>
            <a:xfrm flipH="1">
              <a:off x="5908947" y="422499"/>
              <a:ext cx="51317" cy="51317"/>
            </a:xfrm>
            <a:custGeom>
              <a:avLst/>
              <a:gdLst/>
              <a:ahLst/>
              <a:cxnLst/>
              <a:rect l="l" t="t" r="r" b="b"/>
              <a:pathLst>
                <a:path w="1710" h="1710" extrusionOk="0">
                  <a:moveTo>
                    <a:pt x="841" y="1"/>
                  </a:moveTo>
                  <a:cubicBezTo>
                    <a:pt x="380" y="1"/>
                    <a:pt x="1" y="381"/>
                    <a:pt x="1" y="842"/>
                  </a:cubicBezTo>
                  <a:cubicBezTo>
                    <a:pt x="1" y="1330"/>
                    <a:pt x="380" y="1710"/>
                    <a:pt x="841" y="1710"/>
                  </a:cubicBezTo>
                  <a:cubicBezTo>
                    <a:pt x="1330" y="1710"/>
                    <a:pt x="1709" y="1330"/>
                    <a:pt x="1709" y="842"/>
                  </a:cubicBezTo>
                  <a:cubicBezTo>
                    <a:pt x="1709" y="381"/>
                    <a:pt x="1330" y="1"/>
                    <a:pt x="8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48" name="Google Shape;1548;p26"/>
            <p:cNvSpPr/>
            <p:nvPr/>
          </p:nvSpPr>
          <p:spPr>
            <a:xfrm flipH="1">
              <a:off x="4993222" y="459141"/>
              <a:ext cx="51317" cy="51317"/>
            </a:xfrm>
            <a:custGeom>
              <a:avLst/>
              <a:gdLst/>
              <a:ahLst/>
              <a:cxnLst/>
              <a:rect l="l" t="t" r="r" b="b"/>
              <a:pathLst>
                <a:path w="1710" h="1710" extrusionOk="0">
                  <a:moveTo>
                    <a:pt x="842" y="0"/>
                  </a:moveTo>
                  <a:cubicBezTo>
                    <a:pt x="381" y="0"/>
                    <a:pt x="1" y="380"/>
                    <a:pt x="1" y="841"/>
                  </a:cubicBezTo>
                  <a:cubicBezTo>
                    <a:pt x="1" y="1329"/>
                    <a:pt x="381" y="1709"/>
                    <a:pt x="842" y="1709"/>
                  </a:cubicBezTo>
                  <a:cubicBezTo>
                    <a:pt x="1330" y="1709"/>
                    <a:pt x="1710" y="1329"/>
                    <a:pt x="1710" y="841"/>
                  </a:cubicBezTo>
                  <a:cubicBezTo>
                    <a:pt x="1710" y="380"/>
                    <a:pt x="1330" y="0"/>
                    <a:pt x="8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49" name="Google Shape;1549;p26"/>
            <p:cNvSpPr/>
            <p:nvPr/>
          </p:nvSpPr>
          <p:spPr>
            <a:xfrm flipH="1">
              <a:off x="5221148" y="140045"/>
              <a:ext cx="51287" cy="50537"/>
            </a:xfrm>
            <a:custGeom>
              <a:avLst/>
              <a:gdLst/>
              <a:ahLst/>
              <a:cxnLst/>
              <a:rect l="l" t="t" r="r" b="b"/>
              <a:pathLst>
                <a:path w="1709" h="1684" extrusionOk="0">
                  <a:moveTo>
                    <a:pt x="841" y="1"/>
                  </a:moveTo>
                  <a:cubicBezTo>
                    <a:pt x="380" y="1"/>
                    <a:pt x="0" y="353"/>
                    <a:pt x="0" y="842"/>
                  </a:cubicBezTo>
                  <a:cubicBezTo>
                    <a:pt x="0" y="1288"/>
                    <a:pt x="356" y="1684"/>
                    <a:pt x="797" y="1684"/>
                  </a:cubicBezTo>
                  <a:cubicBezTo>
                    <a:pt x="812" y="1684"/>
                    <a:pt x="826" y="1683"/>
                    <a:pt x="841" y="1683"/>
                  </a:cubicBezTo>
                  <a:cubicBezTo>
                    <a:pt x="1329" y="1683"/>
                    <a:pt x="1709" y="1303"/>
                    <a:pt x="1709" y="842"/>
                  </a:cubicBezTo>
                  <a:cubicBezTo>
                    <a:pt x="1709" y="353"/>
                    <a:pt x="1329" y="1"/>
                    <a:pt x="8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50" name="Google Shape;1550;p26"/>
            <p:cNvSpPr/>
            <p:nvPr/>
          </p:nvSpPr>
          <p:spPr>
            <a:xfrm flipH="1">
              <a:off x="5908947" y="341112"/>
              <a:ext cx="51317" cy="52127"/>
            </a:xfrm>
            <a:custGeom>
              <a:avLst/>
              <a:gdLst/>
              <a:ahLst/>
              <a:cxnLst/>
              <a:rect l="l" t="t" r="r" b="b"/>
              <a:pathLst>
                <a:path w="1710" h="1737" fill="none" extrusionOk="0">
                  <a:moveTo>
                    <a:pt x="1" y="841"/>
                  </a:moveTo>
                  <a:cubicBezTo>
                    <a:pt x="1" y="380"/>
                    <a:pt x="380" y="0"/>
                    <a:pt x="841" y="0"/>
                  </a:cubicBezTo>
                  <a:cubicBezTo>
                    <a:pt x="1330" y="0"/>
                    <a:pt x="1709" y="380"/>
                    <a:pt x="1709" y="841"/>
                  </a:cubicBezTo>
                  <a:cubicBezTo>
                    <a:pt x="1709" y="1330"/>
                    <a:pt x="1330" y="1709"/>
                    <a:pt x="841" y="1709"/>
                  </a:cubicBezTo>
                  <a:cubicBezTo>
                    <a:pt x="380" y="1736"/>
                    <a:pt x="1" y="1330"/>
                    <a:pt x="1" y="841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51" name="Google Shape;1551;p26"/>
            <p:cNvSpPr/>
            <p:nvPr/>
          </p:nvSpPr>
          <p:spPr>
            <a:xfrm flipH="1">
              <a:off x="5908947" y="260535"/>
              <a:ext cx="51317" cy="51287"/>
            </a:xfrm>
            <a:custGeom>
              <a:avLst/>
              <a:gdLst/>
              <a:ahLst/>
              <a:cxnLst/>
              <a:rect l="l" t="t" r="r" b="b"/>
              <a:pathLst>
                <a:path w="1710" h="1709" fill="none" extrusionOk="0">
                  <a:moveTo>
                    <a:pt x="1" y="868"/>
                  </a:moveTo>
                  <a:cubicBezTo>
                    <a:pt x="1" y="380"/>
                    <a:pt x="380" y="0"/>
                    <a:pt x="841" y="0"/>
                  </a:cubicBezTo>
                  <a:cubicBezTo>
                    <a:pt x="1330" y="0"/>
                    <a:pt x="1709" y="380"/>
                    <a:pt x="1709" y="868"/>
                  </a:cubicBezTo>
                  <a:cubicBezTo>
                    <a:pt x="1709" y="1329"/>
                    <a:pt x="1330" y="1709"/>
                    <a:pt x="841" y="1709"/>
                  </a:cubicBezTo>
                  <a:cubicBezTo>
                    <a:pt x="380" y="1709"/>
                    <a:pt x="1" y="1329"/>
                    <a:pt x="1" y="868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52" name="Google Shape;1552;p26"/>
            <p:cNvSpPr/>
            <p:nvPr/>
          </p:nvSpPr>
          <p:spPr>
            <a:xfrm flipH="1">
              <a:off x="6421758" y="40742"/>
              <a:ext cx="51317" cy="51317"/>
            </a:xfrm>
            <a:custGeom>
              <a:avLst/>
              <a:gdLst/>
              <a:ahLst/>
              <a:cxnLst/>
              <a:rect l="l" t="t" r="r" b="b"/>
              <a:pathLst>
                <a:path w="1710" h="1710" extrusionOk="0">
                  <a:moveTo>
                    <a:pt x="841" y="1"/>
                  </a:moveTo>
                  <a:cubicBezTo>
                    <a:pt x="380" y="1"/>
                    <a:pt x="0" y="381"/>
                    <a:pt x="0" y="869"/>
                  </a:cubicBezTo>
                  <a:cubicBezTo>
                    <a:pt x="0" y="1330"/>
                    <a:pt x="380" y="1710"/>
                    <a:pt x="841" y="1710"/>
                  </a:cubicBezTo>
                  <a:cubicBezTo>
                    <a:pt x="1330" y="1710"/>
                    <a:pt x="1709" y="1330"/>
                    <a:pt x="1709" y="869"/>
                  </a:cubicBezTo>
                  <a:cubicBezTo>
                    <a:pt x="1709" y="381"/>
                    <a:pt x="1330" y="1"/>
                    <a:pt x="8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53" name="Google Shape;1553;p26"/>
            <p:cNvSpPr/>
            <p:nvPr/>
          </p:nvSpPr>
          <p:spPr>
            <a:xfrm flipH="1">
              <a:off x="6421758" y="122159"/>
              <a:ext cx="51317" cy="51287"/>
            </a:xfrm>
            <a:custGeom>
              <a:avLst/>
              <a:gdLst/>
              <a:ahLst/>
              <a:cxnLst/>
              <a:rect l="l" t="t" r="r" b="b"/>
              <a:pathLst>
                <a:path w="1710" h="1709" fill="none" extrusionOk="0">
                  <a:moveTo>
                    <a:pt x="1709" y="868"/>
                  </a:moveTo>
                  <a:cubicBezTo>
                    <a:pt x="1709" y="1329"/>
                    <a:pt x="1330" y="1709"/>
                    <a:pt x="841" y="1709"/>
                  </a:cubicBezTo>
                  <a:cubicBezTo>
                    <a:pt x="380" y="1709"/>
                    <a:pt x="0" y="1329"/>
                    <a:pt x="0" y="868"/>
                  </a:cubicBezTo>
                  <a:cubicBezTo>
                    <a:pt x="0" y="380"/>
                    <a:pt x="380" y="0"/>
                    <a:pt x="841" y="0"/>
                  </a:cubicBezTo>
                  <a:cubicBezTo>
                    <a:pt x="1330" y="0"/>
                    <a:pt x="1709" y="380"/>
                    <a:pt x="1709" y="868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54" name="Google Shape;1554;p26"/>
            <p:cNvSpPr/>
            <p:nvPr/>
          </p:nvSpPr>
          <p:spPr>
            <a:xfrm flipH="1">
              <a:off x="6421758" y="202736"/>
              <a:ext cx="51317" cy="51317"/>
            </a:xfrm>
            <a:custGeom>
              <a:avLst/>
              <a:gdLst/>
              <a:ahLst/>
              <a:cxnLst/>
              <a:rect l="l" t="t" r="r" b="b"/>
              <a:pathLst>
                <a:path w="1710" h="1710" fill="none" extrusionOk="0">
                  <a:moveTo>
                    <a:pt x="1709" y="841"/>
                  </a:moveTo>
                  <a:cubicBezTo>
                    <a:pt x="1709" y="1329"/>
                    <a:pt x="1330" y="1709"/>
                    <a:pt x="841" y="1709"/>
                  </a:cubicBezTo>
                  <a:cubicBezTo>
                    <a:pt x="380" y="1709"/>
                    <a:pt x="0" y="1329"/>
                    <a:pt x="0" y="841"/>
                  </a:cubicBezTo>
                  <a:cubicBezTo>
                    <a:pt x="0" y="380"/>
                    <a:pt x="380" y="0"/>
                    <a:pt x="841" y="0"/>
                  </a:cubicBezTo>
                  <a:cubicBezTo>
                    <a:pt x="1330" y="0"/>
                    <a:pt x="1709" y="380"/>
                    <a:pt x="1709" y="841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55" name="Google Shape;1555;p26"/>
            <p:cNvSpPr/>
            <p:nvPr/>
          </p:nvSpPr>
          <p:spPr>
            <a:xfrm flipH="1">
              <a:off x="7291928" y="1106247"/>
              <a:ext cx="51287" cy="51317"/>
            </a:xfrm>
            <a:custGeom>
              <a:avLst/>
              <a:gdLst/>
              <a:ahLst/>
              <a:cxnLst/>
              <a:rect l="l" t="t" r="r" b="b"/>
              <a:pathLst>
                <a:path w="1709" h="1710" fill="none" extrusionOk="0">
                  <a:moveTo>
                    <a:pt x="0" y="842"/>
                  </a:moveTo>
                  <a:cubicBezTo>
                    <a:pt x="0" y="381"/>
                    <a:pt x="380" y="1"/>
                    <a:pt x="868" y="1"/>
                  </a:cubicBezTo>
                  <a:cubicBezTo>
                    <a:pt x="1329" y="1"/>
                    <a:pt x="1709" y="381"/>
                    <a:pt x="1709" y="842"/>
                  </a:cubicBezTo>
                  <a:cubicBezTo>
                    <a:pt x="1709" y="1330"/>
                    <a:pt x="1329" y="1710"/>
                    <a:pt x="868" y="1710"/>
                  </a:cubicBezTo>
                  <a:cubicBezTo>
                    <a:pt x="380" y="1710"/>
                    <a:pt x="0" y="1303"/>
                    <a:pt x="0" y="842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56" name="Google Shape;1556;p26"/>
            <p:cNvSpPr/>
            <p:nvPr/>
          </p:nvSpPr>
          <p:spPr>
            <a:xfrm flipH="1">
              <a:off x="7285416" y="520992"/>
              <a:ext cx="50477" cy="51317"/>
            </a:xfrm>
            <a:custGeom>
              <a:avLst/>
              <a:gdLst/>
              <a:ahLst/>
              <a:cxnLst/>
              <a:rect l="l" t="t" r="r" b="b"/>
              <a:pathLst>
                <a:path w="1682" h="1710" fill="none" extrusionOk="0">
                  <a:moveTo>
                    <a:pt x="1682" y="842"/>
                  </a:moveTo>
                  <a:cubicBezTo>
                    <a:pt x="1682" y="1330"/>
                    <a:pt x="1329" y="1710"/>
                    <a:pt x="841" y="1710"/>
                  </a:cubicBezTo>
                  <a:cubicBezTo>
                    <a:pt x="380" y="1710"/>
                    <a:pt x="0" y="1330"/>
                    <a:pt x="0" y="842"/>
                  </a:cubicBezTo>
                  <a:cubicBezTo>
                    <a:pt x="0" y="381"/>
                    <a:pt x="380" y="1"/>
                    <a:pt x="841" y="1"/>
                  </a:cubicBezTo>
                  <a:cubicBezTo>
                    <a:pt x="1329" y="1"/>
                    <a:pt x="1682" y="381"/>
                    <a:pt x="1682" y="842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57" name="Google Shape;1557;p26"/>
            <p:cNvSpPr/>
            <p:nvPr/>
          </p:nvSpPr>
          <p:spPr>
            <a:xfrm flipH="1">
              <a:off x="7285416" y="405423"/>
              <a:ext cx="50477" cy="50477"/>
            </a:xfrm>
            <a:custGeom>
              <a:avLst/>
              <a:gdLst/>
              <a:ahLst/>
              <a:cxnLst/>
              <a:rect l="l" t="t" r="r" b="b"/>
              <a:pathLst>
                <a:path w="1682" h="1682" fill="none" extrusionOk="0">
                  <a:moveTo>
                    <a:pt x="1682" y="841"/>
                  </a:moveTo>
                  <a:cubicBezTo>
                    <a:pt x="1682" y="1302"/>
                    <a:pt x="1329" y="1682"/>
                    <a:pt x="841" y="1682"/>
                  </a:cubicBezTo>
                  <a:cubicBezTo>
                    <a:pt x="380" y="1682"/>
                    <a:pt x="0" y="1302"/>
                    <a:pt x="0" y="841"/>
                  </a:cubicBezTo>
                  <a:cubicBezTo>
                    <a:pt x="0" y="380"/>
                    <a:pt x="380" y="0"/>
                    <a:pt x="841" y="0"/>
                  </a:cubicBezTo>
                  <a:cubicBezTo>
                    <a:pt x="1329" y="0"/>
                    <a:pt x="1682" y="380"/>
                    <a:pt x="1682" y="841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58" name="Google Shape;1558;p26"/>
            <p:cNvSpPr/>
            <p:nvPr/>
          </p:nvSpPr>
          <p:spPr>
            <a:xfrm flipH="1">
              <a:off x="7286226" y="211679"/>
              <a:ext cx="50477" cy="51317"/>
            </a:xfrm>
            <a:custGeom>
              <a:avLst/>
              <a:gdLst/>
              <a:ahLst/>
              <a:cxnLst/>
              <a:rect l="l" t="t" r="r" b="b"/>
              <a:pathLst>
                <a:path w="1682" h="1710" extrusionOk="0">
                  <a:moveTo>
                    <a:pt x="841" y="1"/>
                  </a:moveTo>
                  <a:cubicBezTo>
                    <a:pt x="380" y="1"/>
                    <a:pt x="0" y="381"/>
                    <a:pt x="0" y="869"/>
                  </a:cubicBezTo>
                  <a:cubicBezTo>
                    <a:pt x="0" y="1330"/>
                    <a:pt x="380" y="1710"/>
                    <a:pt x="841" y="1710"/>
                  </a:cubicBezTo>
                  <a:cubicBezTo>
                    <a:pt x="1329" y="1710"/>
                    <a:pt x="1682" y="1330"/>
                    <a:pt x="1682" y="869"/>
                  </a:cubicBezTo>
                  <a:cubicBezTo>
                    <a:pt x="1682" y="381"/>
                    <a:pt x="1329" y="1"/>
                    <a:pt x="8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59" name="Google Shape;1559;p26"/>
            <p:cNvSpPr/>
            <p:nvPr/>
          </p:nvSpPr>
          <p:spPr>
            <a:xfrm flipH="1">
              <a:off x="7541011" y="430662"/>
              <a:ext cx="51287" cy="51347"/>
            </a:xfrm>
            <a:custGeom>
              <a:avLst/>
              <a:gdLst/>
              <a:ahLst/>
              <a:cxnLst/>
              <a:rect l="l" t="t" r="r" b="b"/>
              <a:pathLst>
                <a:path w="1709" h="1711" extrusionOk="0">
                  <a:moveTo>
                    <a:pt x="841" y="0"/>
                  </a:moveTo>
                  <a:cubicBezTo>
                    <a:pt x="380" y="0"/>
                    <a:pt x="0" y="380"/>
                    <a:pt x="0" y="841"/>
                  </a:cubicBezTo>
                  <a:cubicBezTo>
                    <a:pt x="0" y="1314"/>
                    <a:pt x="356" y="1710"/>
                    <a:pt x="797" y="1710"/>
                  </a:cubicBezTo>
                  <a:cubicBezTo>
                    <a:pt x="812" y="1710"/>
                    <a:pt x="826" y="1710"/>
                    <a:pt x="841" y="1709"/>
                  </a:cubicBezTo>
                  <a:cubicBezTo>
                    <a:pt x="1329" y="1709"/>
                    <a:pt x="1709" y="1329"/>
                    <a:pt x="1709" y="841"/>
                  </a:cubicBezTo>
                  <a:cubicBezTo>
                    <a:pt x="1709" y="380"/>
                    <a:pt x="1329" y="0"/>
                    <a:pt x="8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60" name="Google Shape;1560;p26"/>
            <p:cNvSpPr/>
            <p:nvPr/>
          </p:nvSpPr>
          <p:spPr>
            <a:xfrm flipH="1">
              <a:off x="7541011" y="96921"/>
              <a:ext cx="51287" cy="51317"/>
            </a:xfrm>
            <a:custGeom>
              <a:avLst/>
              <a:gdLst/>
              <a:ahLst/>
              <a:cxnLst/>
              <a:rect l="l" t="t" r="r" b="b"/>
              <a:pathLst>
                <a:path w="1709" h="1710" fill="none" extrusionOk="0">
                  <a:moveTo>
                    <a:pt x="0" y="841"/>
                  </a:moveTo>
                  <a:cubicBezTo>
                    <a:pt x="0" y="380"/>
                    <a:pt x="380" y="0"/>
                    <a:pt x="841" y="0"/>
                  </a:cubicBezTo>
                  <a:cubicBezTo>
                    <a:pt x="1329" y="0"/>
                    <a:pt x="1709" y="380"/>
                    <a:pt x="1709" y="841"/>
                  </a:cubicBezTo>
                  <a:cubicBezTo>
                    <a:pt x="1709" y="1329"/>
                    <a:pt x="1329" y="1709"/>
                    <a:pt x="841" y="1709"/>
                  </a:cubicBezTo>
                  <a:cubicBezTo>
                    <a:pt x="380" y="1709"/>
                    <a:pt x="0" y="1329"/>
                    <a:pt x="0" y="841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61" name="Google Shape;1561;p26"/>
            <p:cNvSpPr/>
            <p:nvPr/>
          </p:nvSpPr>
          <p:spPr>
            <a:xfrm flipH="1">
              <a:off x="7789254" y="1548264"/>
              <a:ext cx="51317" cy="50477"/>
            </a:xfrm>
            <a:custGeom>
              <a:avLst/>
              <a:gdLst/>
              <a:ahLst/>
              <a:cxnLst/>
              <a:rect l="l" t="t" r="r" b="b"/>
              <a:pathLst>
                <a:path w="1710" h="1682" fill="none" extrusionOk="0">
                  <a:moveTo>
                    <a:pt x="0" y="841"/>
                  </a:moveTo>
                  <a:cubicBezTo>
                    <a:pt x="0" y="353"/>
                    <a:pt x="380" y="0"/>
                    <a:pt x="841" y="0"/>
                  </a:cubicBezTo>
                  <a:cubicBezTo>
                    <a:pt x="1329" y="0"/>
                    <a:pt x="1709" y="353"/>
                    <a:pt x="1709" y="841"/>
                  </a:cubicBezTo>
                  <a:cubicBezTo>
                    <a:pt x="1709" y="1302"/>
                    <a:pt x="1329" y="1682"/>
                    <a:pt x="841" y="1682"/>
                  </a:cubicBezTo>
                  <a:cubicBezTo>
                    <a:pt x="380" y="1682"/>
                    <a:pt x="0" y="1302"/>
                    <a:pt x="0" y="841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62" name="Google Shape;1562;p26"/>
            <p:cNvSpPr/>
            <p:nvPr/>
          </p:nvSpPr>
          <p:spPr>
            <a:xfrm flipH="1">
              <a:off x="7724132" y="1713499"/>
              <a:ext cx="51317" cy="51287"/>
            </a:xfrm>
            <a:custGeom>
              <a:avLst/>
              <a:gdLst/>
              <a:ahLst/>
              <a:cxnLst/>
              <a:rect l="l" t="t" r="r" b="b"/>
              <a:pathLst>
                <a:path w="1710" h="1709" fill="none" extrusionOk="0">
                  <a:moveTo>
                    <a:pt x="0" y="868"/>
                  </a:moveTo>
                  <a:cubicBezTo>
                    <a:pt x="0" y="380"/>
                    <a:pt x="380" y="0"/>
                    <a:pt x="841" y="0"/>
                  </a:cubicBezTo>
                  <a:cubicBezTo>
                    <a:pt x="1329" y="0"/>
                    <a:pt x="1709" y="380"/>
                    <a:pt x="1709" y="868"/>
                  </a:cubicBezTo>
                  <a:cubicBezTo>
                    <a:pt x="1709" y="1329"/>
                    <a:pt x="1329" y="1709"/>
                    <a:pt x="841" y="1709"/>
                  </a:cubicBezTo>
                  <a:cubicBezTo>
                    <a:pt x="380" y="1709"/>
                    <a:pt x="0" y="1329"/>
                    <a:pt x="0" y="868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63" name="Google Shape;1563;p26"/>
            <p:cNvSpPr/>
            <p:nvPr/>
          </p:nvSpPr>
          <p:spPr>
            <a:xfrm flipH="1">
              <a:off x="7563789" y="2476203"/>
              <a:ext cx="50507" cy="50477"/>
            </a:xfrm>
            <a:custGeom>
              <a:avLst/>
              <a:gdLst/>
              <a:ahLst/>
              <a:cxnLst/>
              <a:rect l="l" t="t" r="r" b="b"/>
              <a:pathLst>
                <a:path w="1683" h="1682" fill="none" extrusionOk="0">
                  <a:moveTo>
                    <a:pt x="1" y="841"/>
                  </a:moveTo>
                  <a:cubicBezTo>
                    <a:pt x="1" y="353"/>
                    <a:pt x="353" y="0"/>
                    <a:pt x="842" y="0"/>
                  </a:cubicBezTo>
                  <a:cubicBezTo>
                    <a:pt x="1303" y="0"/>
                    <a:pt x="1682" y="353"/>
                    <a:pt x="1682" y="841"/>
                  </a:cubicBezTo>
                  <a:cubicBezTo>
                    <a:pt x="1682" y="1302"/>
                    <a:pt x="1303" y="1682"/>
                    <a:pt x="842" y="1682"/>
                  </a:cubicBezTo>
                  <a:cubicBezTo>
                    <a:pt x="353" y="1682"/>
                    <a:pt x="1" y="1302"/>
                    <a:pt x="1" y="841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64" name="Google Shape;1564;p26"/>
            <p:cNvSpPr/>
            <p:nvPr/>
          </p:nvSpPr>
          <p:spPr>
            <a:xfrm flipH="1">
              <a:off x="7589027" y="1468468"/>
              <a:ext cx="51317" cy="51317"/>
            </a:xfrm>
            <a:custGeom>
              <a:avLst/>
              <a:gdLst/>
              <a:ahLst/>
              <a:cxnLst/>
              <a:rect l="l" t="t" r="r" b="b"/>
              <a:pathLst>
                <a:path w="1710" h="1710" fill="none" extrusionOk="0">
                  <a:moveTo>
                    <a:pt x="1" y="842"/>
                  </a:moveTo>
                  <a:cubicBezTo>
                    <a:pt x="1" y="381"/>
                    <a:pt x="381" y="1"/>
                    <a:pt x="869" y="1"/>
                  </a:cubicBezTo>
                  <a:cubicBezTo>
                    <a:pt x="1330" y="1"/>
                    <a:pt x="1710" y="381"/>
                    <a:pt x="1710" y="842"/>
                  </a:cubicBezTo>
                  <a:cubicBezTo>
                    <a:pt x="1710" y="1330"/>
                    <a:pt x="1330" y="1710"/>
                    <a:pt x="869" y="1710"/>
                  </a:cubicBezTo>
                  <a:cubicBezTo>
                    <a:pt x="381" y="1710"/>
                    <a:pt x="1" y="1330"/>
                    <a:pt x="1" y="842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65" name="Google Shape;1565;p26"/>
            <p:cNvSpPr/>
            <p:nvPr/>
          </p:nvSpPr>
          <p:spPr>
            <a:xfrm flipH="1">
              <a:off x="6799464" y="1273943"/>
              <a:ext cx="51317" cy="51317"/>
            </a:xfrm>
            <a:custGeom>
              <a:avLst/>
              <a:gdLst/>
              <a:ahLst/>
              <a:cxnLst/>
              <a:rect l="l" t="t" r="r" b="b"/>
              <a:pathLst>
                <a:path w="1710" h="1710" fill="none" extrusionOk="0">
                  <a:moveTo>
                    <a:pt x="1" y="868"/>
                  </a:moveTo>
                  <a:cubicBezTo>
                    <a:pt x="1" y="380"/>
                    <a:pt x="381" y="0"/>
                    <a:pt x="869" y="0"/>
                  </a:cubicBezTo>
                  <a:cubicBezTo>
                    <a:pt x="1330" y="0"/>
                    <a:pt x="1710" y="380"/>
                    <a:pt x="1710" y="868"/>
                  </a:cubicBezTo>
                  <a:cubicBezTo>
                    <a:pt x="1710" y="1329"/>
                    <a:pt x="1330" y="1709"/>
                    <a:pt x="869" y="1709"/>
                  </a:cubicBezTo>
                  <a:cubicBezTo>
                    <a:pt x="408" y="1709"/>
                    <a:pt x="1" y="1329"/>
                    <a:pt x="1" y="868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66" name="Google Shape;1566;p26"/>
            <p:cNvSpPr/>
            <p:nvPr/>
          </p:nvSpPr>
          <p:spPr>
            <a:xfrm flipH="1">
              <a:off x="6709104" y="630889"/>
              <a:ext cx="50507" cy="51317"/>
            </a:xfrm>
            <a:custGeom>
              <a:avLst/>
              <a:gdLst/>
              <a:ahLst/>
              <a:cxnLst/>
              <a:rect l="l" t="t" r="r" b="b"/>
              <a:pathLst>
                <a:path w="1683" h="1710" fill="none" extrusionOk="0">
                  <a:moveTo>
                    <a:pt x="1" y="868"/>
                  </a:moveTo>
                  <a:cubicBezTo>
                    <a:pt x="1" y="380"/>
                    <a:pt x="353" y="1"/>
                    <a:pt x="842" y="1"/>
                  </a:cubicBezTo>
                  <a:cubicBezTo>
                    <a:pt x="1303" y="1"/>
                    <a:pt x="1683" y="380"/>
                    <a:pt x="1683" y="868"/>
                  </a:cubicBezTo>
                  <a:cubicBezTo>
                    <a:pt x="1683" y="1330"/>
                    <a:pt x="1303" y="1709"/>
                    <a:pt x="842" y="1709"/>
                  </a:cubicBezTo>
                  <a:cubicBezTo>
                    <a:pt x="353" y="1709"/>
                    <a:pt x="1" y="1330"/>
                    <a:pt x="1" y="868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67" name="Google Shape;1567;p26"/>
            <p:cNvSpPr/>
            <p:nvPr/>
          </p:nvSpPr>
          <p:spPr>
            <a:xfrm flipH="1">
              <a:off x="8333815" y="675664"/>
              <a:ext cx="51317" cy="51317"/>
            </a:xfrm>
            <a:custGeom>
              <a:avLst/>
              <a:gdLst/>
              <a:ahLst/>
              <a:cxnLst/>
              <a:rect l="l" t="t" r="r" b="b"/>
              <a:pathLst>
                <a:path w="1710" h="1710" fill="none" extrusionOk="0">
                  <a:moveTo>
                    <a:pt x="0" y="868"/>
                  </a:moveTo>
                  <a:cubicBezTo>
                    <a:pt x="0" y="380"/>
                    <a:pt x="380" y="0"/>
                    <a:pt x="868" y="0"/>
                  </a:cubicBezTo>
                  <a:cubicBezTo>
                    <a:pt x="1330" y="0"/>
                    <a:pt x="1709" y="380"/>
                    <a:pt x="1709" y="868"/>
                  </a:cubicBezTo>
                  <a:cubicBezTo>
                    <a:pt x="1709" y="1329"/>
                    <a:pt x="1330" y="1709"/>
                    <a:pt x="868" y="1709"/>
                  </a:cubicBezTo>
                  <a:cubicBezTo>
                    <a:pt x="380" y="1709"/>
                    <a:pt x="0" y="1329"/>
                    <a:pt x="0" y="868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68" name="Google Shape;1568;p26"/>
            <p:cNvSpPr/>
            <p:nvPr/>
          </p:nvSpPr>
          <p:spPr>
            <a:xfrm flipH="1">
              <a:off x="8068467" y="1017537"/>
              <a:ext cx="50507" cy="51317"/>
            </a:xfrm>
            <a:custGeom>
              <a:avLst/>
              <a:gdLst/>
              <a:ahLst/>
              <a:cxnLst/>
              <a:rect l="l" t="t" r="r" b="b"/>
              <a:pathLst>
                <a:path w="1683" h="1710" fill="none" extrusionOk="0">
                  <a:moveTo>
                    <a:pt x="1" y="868"/>
                  </a:moveTo>
                  <a:cubicBezTo>
                    <a:pt x="1" y="380"/>
                    <a:pt x="354" y="0"/>
                    <a:pt x="842" y="0"/>
                  </a:cubicBezTo>
                  <a:cubicBezTo>
                    <a:pt x="1303" y="0"/>
                    <a:pt x="1683" y="380"/>
                    <a:pt x="1683" y="868"/>
                  </a:cubicBezTo>
                  <a:cubicBezTo>
                    <a:pt x="1683" y="1329"/>
                    <a:pt x="1303" y="1709"/>
                    <a:pt x="842" y="1709"/>
                  </a:cubicBezTo>
                  <a:cubicBezTo>
                    <a:pt x="354" y="1709"/>
                    <a:pt x="1" y="1329"/>
                    <a:pt x="1" y="868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69" name="Google Shape;1569;p26"/>
            <p:cNvSpPr/>
            <p:nvPr/>
          </p:nvSpPr>
          <p:spPr>
            <a:xfrm flipH="1">
              <a:off x="7986239" y="854733"/>
              <a:ext cx="50507" cy="51317"/>
            </a:xfrm>
            <a:custGeom>
              <a:avLst/>
              <a:gdLst/>
              <a:ahLst/>
              <a:cxnLst/>
              <a:rect l="l" t="t" r="r" b="b"/>
              <a:pathLst>
                <a:path w="1683" h="1710" fill="none" extrusionOk="0">
                  <a:moveTo>
                    <a:pt x="1" y="869"/>
                  </a:moveTo>
                  <a:cubicBezTo>
                    <a:pt x="1" y="380"/>
                    <a:pt x="380" y="1"/>
                    <a:pt x="841" y="1"/>
                  </a:cubicBezTo>
                  <a:cubicBezTo>
                    <a:pt x="1302" y="1"/>
                    <a:pt x="1682" y="380"/>
                    <a:pt x="1682" y="869"/>
                  </a:cubicBezTo>
                  <a:cubicBezTo>
                    <a:pt x="1682" y="1330"/>
                    <a:pt x="1330" y="1709"/>
                    <a:pt x="841" y="1709"/>
                  </a:cubicBezTo>
                  <a:cubicBezTo>
                    <a:pt x="380" y="1709"/>
                    <a:pt x="1" y="1330"/>
                    <a:pt x="1" y="869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70" name="Google Shape;1570;p26"/>
            <p:cNvSpPr/>
            <p:nvPr/>
          </p:nvSpPr>
          <p:spPr>
            <a:xfrm flipH="1">
              <a:off x="8312658" y="1321149"/>
              <a:ext cx="50507" cy="50507"/>
            </a:xfrm>
            <a:custGeom>
              <a:avLst/>
              <a:gdLst/>
              <a:ahLst/>
              <a:cxnLst/>
              <a:rect l="l" t="t" r="r" b="b"/>
              <a:pathLst>
                <a:path w="1683" h="1683" extrusionOk="0">
                  <a:moveTo>
                    <a:pt x="842" y="1"/>
                  </a:moveTo>
                  <a:cubicBezTo>
                    <a:pt x="353" y="1"/>
                    <a:pt x="1" y="380"/>
                    <a:pt x="1" y="841"/>
                  </a:cubicBezTo>
                  <a:cubicBezTo>
                    <a:pt x="1" y="1330"/>
                    <a:pt x="408" y="1682"/>
                    <a:pt x="842" y="1682"/>
                  </a:cubicBezTo>
                  <a:cubicBezTo>
                    <a:pt x="1303" y="1682"/>
                    <a:pt x="1683" y="1330"/>
                    <a:pt x="1683" y="841"/>
                  </a:cubicBezTo>
                  <a:cubicBezTo>
                    <a:pt x="1683" y="380"/>
                    <a:pt x="1303" y="1"/>
                    <a:pt x="8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71" name="Google Shape;1571;p26"/>
            <p:cNvSpPr/>
            <p:nvPr/>
          </p:nvSpPr>
          <p:spPr>
            <a:xfrm flipH="1">
              <a:off x="8312658" y="1198228"/>
              <a:ext cx="50507" cy="51317"/>
            </a:xfrm>
            <a:custGeom>
              <a:avLst/>
              <a:gdLst/>
              <a:ahLst/>
              <a:cxnLst/>
              <a:rect l="l" t="t" r="r" b="b"/>
              <a:pathLst>
                <a:path w="1683" h="1710" fill="none" extrusionOk="0">
                  <a:moveTo>
                    <a:pt x="1" y="842"/>
                  </a:moveTo>
                  <a:cubicBezTo>
                    <a:pt x="1" y="353"/>
                    <a:pt x="353" y="1"/>
                    <a:pt x="842" y="1"/>
                  </a:cubicBezTo>
                  <a:cubicBezTo>
                    <a:pt x="1303" y="1"/>
                    <a:pt x="1683" y="353"/>
                    <a:pt x="1683" y="842"/>
                  </a:cubicBezTo>
                  <a:cubicBezTo>
                    <a:pt x="1683" y="1303"/>
                    <a:pt x="1303" y="1682"/>
                    <a:pt x="842" y="1682"/>
                  </a:cubicBezTo>
                  <a:cubicBezTo>
                    <a:pt x="408" y="1710"/>
                    <a:pt x="1" y="1303"/>
                    <a:pt x="1" y="842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72" name="Google Shape;1572;p26"/>
            <p:cNvSpPr/>
            <p:nvPr/>
          </p:nvSpPr>
          <p:spPr>
            <a:xfrm flipH="1">
              <a:off x="8238594" y="1198228"/>
              <a:ext cx="50477" cy="51317"/>
            </a:xfrm>
            <a:custGeom>
              <a:avLst/>
              <a:gdLst/>
              <a:ahLst/>
              <a:cxnLst/>
              <a:rect l="l" t="t" r="r" b="b"/>
              <a:pathLst>
                <a:path w="1682" h="1710" fill="none" extrusionOk="0">
                  <a:moveTo>
                    <a:pt x="0" y="842"/>
                  </a:moveTo>
                  <a:cubicBezTo>
                    <a:pt x="0" y="353"/>
                    <a:pt x="380" y="1"/>
                    <a:pt x="841" y="1"/>
                  </a:cubicBezTo>
                  <a:cubicBezTo>
                    <a:pt x="1329" y="1"/>
                    <a:pt x="1682" y="353"/>
                    <a:pt x="1682" y="842"/>
                  </a:cubicBezTo>
                  <a:cubicBezTo>
                    <a:pt x="1682" y="1303"/>
                    <a:pt x="1329" y="1682"/>
                    <a:pt x="841" y="1682"/>
                  </a:cubicBezTo>
                  <a:cubicBezTo>
                    <a:pt x="380" y="1710"/>
                    <a:pt x="0" y="1303"/>
                    <a:pt x="0" y="842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73" name="Google Shape;1573;p26"/>
            <p:cNvSpPr/>
            <p:nvPr/>
          </p:nvSpPr>
          <p:spPr>
            <a:xfrm flipH="1">
              <a:off x="8011478" y="906020"/>
              <a:ext cx="30" cy="257246"/>
            </a:xfrm>
            <a:custGeom>
              <a:avLst/>
              <a:gdLst/>
              <a:ahLst/>
              <a:cxnLst/>
              <a:rect l="l" t="t" r="r" b="b"/>
              <a:pathLst>
                <a:path w="1" h="8572" fill="none" extrusionOk="0">
                  <a:moveTo>
                    <a:pt x="0" y="8571"/>
                  </a:moveTo>
                  <a:lnTo>
                    <a:pt x="0" y="0"/>
                  </a:lnTo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74" name="Google Shape;1574;p26"/>
            <p:cNvSpPr/>
            <p:nvPr/>
          </p:nvSpPr>
          <p:spPr>
            <a:xfrm flipH="1">
              <a:off x="8694415" y="-91932"/>
              <a:ext cx="30" cy="1667896"/>
            </a:xfrm>
            <a:custGeom>
              <a:avLst/>
              <a:gdLst/>
              <a:ahLst/>
              <a:cxnLst/>
              <a:rect l="l" t="t" r="r" b="b"/>
              <a:pathLst>
                <a:path w="1" h="55578" fill="none" extrusionOk="0">
                  <a:moveTo>
                    <a:pt x="0" y="1"/>
                  </a:moveTo>
                  <a:lnTo>
                    <a:pt x="0" y="55577"/>
                  </a:lnTo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75" name="Google Shape;1575;p26"/>
            <p:cNvSpPr/>
            <p:nvPr/>
          </p:nvSpPr>
          <p:spPr>
            <a:xfrm flipH="1">
              <a:off x="8643128" y="1577554"/>
              <a:ext cx="101794" cy="101764"/>
            </a:xfrm>
            <a:custGeom>
              <a:avLst/>
              <a:gdLst/>
              <a:ahLst/>
              <a:cxnLst/>
              <a:rect l="l" t="t" r="r" b="b"/>
              <a:pathLst>
                <a:path w="3392" h="3391" fill="none" extrusionOk="0">
                  <a:moveTo>
                    <a:pt x="1" y="1682"/>
                  </a:moveTo>
                  <a:cubicBezTo>
                    <a:pt x="1" y="733"/>
                    <a:pt x="787" y="1"/>
                    <a:pt x="1682" y="1"/>
                  </a:cubicBezTo>
                  <a:cubicBezTo>
                    <a:pt x="2632" y="1"/>
                    <a:pt x="3391" y="787"/>
                    <a:pt x="3391" y="1682"/>
                  </a:cubicBezTo>
                  <a:cubicBezTo>
                    <a:pt x="3391" y="2632"/>
                    <a:pt x="2605" y="3391"/>
                    <a:pt x="1682" y="3391"/>
                  </a:cubicBezTo>
                  <a:cubicBezTo>
                    <a:pt x="733" y="3391"/>
                    <a:pt x="1" y="2632"/>
                    <a:pt x="1" y="1682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76" name="Google Shape;1576;p26"/>
            <p:cNvSpPr/>
            <p:nvPr/>
          </p:nvSpPr>
          <p:spPr>
            <a:xfrm flipH="1">
              <a:off x="8773372" y="-82989"/>
              <a:ext cx="105035" cy="1429406"/>
            </a:xfrm>
            <a:custGeom>
              <a:avLst/>
              <a:gdLst/>
              <a:ahLst/>
              <a:cxnLst/>
              <a:rect l="l" t="t" r="r" b="b"/>
              <a:pathLst>
                <a:path w="3500" h="47631" fill="none" extrusionOk="0">
                  <a:moveTo>
                    <a:pt x="3499" y="1"/>
                  </a:moveTo>
                  <a:lnTo>
                    <a:pt x="3499" y="44104"/>
                  </a:lnTo>
                  <a:lnTo>
                    <a:pt x="0" y="47630"/>
                  </a:lnTo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77" name="Google Shape;1577;p26"/>
            <p:cNvSpPr/>
            <p:nvPr/>
          </p:nvSpPr>
          <p:spPr>
            <a:xfrm flipH="1">
              <a:off x="8474652" y="-123683"/>
              <a:ext cx="110707" cy="1960913"/>
            </a:xfrm>
            <a:custGeom>
              <a:avLst/>
              <a:gdLst/>
              <a:ahLst/>
              <a:cxnLst/>
              <a:rect l="l" t="t" r="r" b="b"/>
              <a:pathLst>
                <a:path w="3689" h="65342" fill="none" extrusionOk="0">
                  <a:moveTo>
                    <a:pt x="3689" y="65342"/>
                  </a:moveTo>
                  <a:lnTo>
                    <a:pt x="3689" y="42856"/>
                  </a:lnTo>
                  <a:lnTo>
                    <a:pt x="0" y="39113"/>
                  </a:lnTo>
                  <a:lnTo>
                    <a:pt x="0" y="1"/>
                  </a:lnTo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78" name="Google Shape;1578;p26"/>
            <p:cNvSpPr/>
            <p:nvPr/>
          </p:nvSpPr>
          <p:spPr>
            <a:xfrm flipH="1">
              <a:off x="8423365" y="1837201"/>
              <a:ext cx="101764" cy="101794"/>
            </a:xfrm>
            <a:custGeom>
              <a:avLst/>
              <a:gdLst/>
              <a:ahLst/>
              <a:cxnLst/>
              <a:rect l="l" t="t" r="r" b="b"/>
              <a:pathLst>
                <a:path w="3391" h="3392" fill="none" extrusionOk="0">
                  <a:moveTo>
                    <a:pt x="0" y="1683"/>
                  </a:moveTo>
                  <a:cubicBezTo>
                    <a:pt x="0" y="733"/>
                    <a:pt x="760" y="1"/>
                    <a:pt x="1682" y="1"/>
                  </a:cubicBezTo>
                  <a:cubicBezTo>
                    <a:pt x="2631" y="1"/>
                    <a:pt x="3391" y="760"/>
                    <a:pt x="3391" y="1683"/>
                  </a:cubicBezTo>
                  <a:cubicBezTo>
                    <a:pt x="3391" y="2632"/>
                    <a:pt x="2604" y="3391"/>
                    <a:pt x="1682" y="3391"/>
                  </a:cubicBezTo>
                  <a:cubicBezTo>
                    <a:pt x="760" y="3391"/>
                    <a:pt x="0" y="2632"/>
                    <a:pt x="0" y="1683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79" name="Google Shape;1579;p26"/>
            <p:cNvSpPr/>
            <p:nvPr/>
          </p:nvSpPr>
          <p:spPr>
            <a:xfrm flipH="1">
              <a:off x="8875136" y="1341495"/>
              <a:ext cx="51287" cy="50507"/>
            </a:xfrm>
            <a:custGeom>
              <a:avLst/>
              <a:gdLst/>
              <a:ahLst/>
              <a:cxnLst/>
              <a:rect l="l" t="t" r="r" b="b"/>
              <a:pathLst>
                <a:path w="1709" h="1683" fill="none" extrusionOk="0">
                  <a:moveTo>
                    <a:pt x="0" y="841"/>
                  </a:moveTo>
                  <a:cubicBezTo>
                    <a:pt x="0" y="380"/>
                    <a:pt x="380" y="1"/>
                    <a:pt x="868" y="1"/>
                  </a:cubicBezTo>
                  <a:cubicBezTo>
                    <a:pt x="1329" y="1"/>
                    <a:pt x="1709" y="380"/>
                    <a:pt x="1709" y="841"/>
                  </a:cubicBezTo>
                  <a:cubicBezTo>
                    <a:pt x="1709" y="1330"/>
                    <a:pt x="1329" y="1682"/>
                    <a:pt x="868" y="1682"/>
                  </a:cubicBezTo>
                  <a:cubicBezTo>
                    <a:pt x="380" y="1682"/>
                    <a:pt x="0" y="1330"/>
                    <a:pt x="0" y="841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80" name="Google Shape;1580;p26"/>
            <p:cNvSpPr/>
            <p:nvPr/>
          </p:nvSpPr>
          <p:spPr>
            <a:xfrm flipH="1">
              <a:off x="8573145" y="1898271"/>
              <a:ext cx="71664" cy="2254771"/>
            </a:xfrm>
            <a:custGeom>
              <a:avLst/>
              <a:gdLst/>
              <a:ahLst/>
              <a:cxnLst/>
              <a:rect l="l" t="t" r="r" b="b"/>
              <a:pathLst>
                <a:path w="2388" h="75134" fill="none" extrusionOk="0">
                  <a:moveTo>
                    <a:pt x="2388" y="75133"/>
                  </a:moveTo>
                  <a:lnTo>
                    <a:pt x="2388" y="18200"/>
                  </a:lnTo>
                  <a:lnTo>
                    <a:pt x="1" y="15813"/>
                  </a:lnTo>
                  <a:lnTo>
                    <a:pt x="1" y="0"/>
                  </a:lnTo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81" name="Google Shape;1581;p26"/>
            <p:cNvSpPr/>
            <p:nvPr/>
          </p:nvSpPr>
          <p:spPr>
            <a:xfrm flipH="1">
              <a:off x="8523478" y="4153823"/>
              <a:ext cx="101794" cy="101764"/>
            </a:xfrm>
            <a:custGeom>
              <a:avLst/>
              <a:gdLst/>
              <a:ahLst/>
              <a:cxnLst/>
              <a:rect l="l" t="t" r="r" b="b"/>
              <a:pathLst>
                <a:path w="3392" h="3391" fill="none" extrusionOk="0">
                  <a:moveTo>
                    <a:pt x="1" y="1682"/>
                  </a:moveTo>
                  <a:cubicBezTo>
                    <a:pt x="1" y="733"/>
                    <a:pt x="788" y="0"/>
                    <a:pt x="1710" y="0"/>
                  </a:cubicBezTo>
                  <a:cubicBezTo>
                    <a:pt x="2659" y="0"/>
                    <a:pt x="3391" y="787"/>
                    <a:pt x="3391" y="1682"/>
                  </a:cubicBezTo>
                  <a:cubicBezTo>
                    <a:pt x="3391" y="2631"/>
                    <a:pt x="2632" y="3391"/>
                    <a:pt x="1710" y="3391"/>
                  </a:cubicBezTo>
                  <a:cubicBezTo>
                    <a:pt x="788" y="3391"/>
                    <a:pt x="1" y="2631"/>
                    <a:pt x="1" y="1682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82" name="Google Shape;1582;p26"/>
            <p:cNvSpPr/>
            <p:nvPr/>
          </p:nvSpPr>
          <p:spPr>
            <a:xfrm flipH="1">
              <a:off x="8653722" y="1895810"/>
              <a:ext cx="104225" cy="2026065"/>
            </a:xfrm>
            <a:custGeom>
              <a:avLst/>
              <a:gdLst/>
              <a:ahLst/>
              <a:cxnLst/>
              <a:rect l="l" t="t" r="r" b="b"/>
              <a:pathLst>
                <a:path w="3473" h="67513" fill="none" extrusionOk="0">
                  <a:moveTo>
                    <a:pt x="1" y="67512"/>
                  </a:moveTo>
                  <a:lnTo>
                    <a:pt x="3473" y="64013"/>
                  </a:lnTo>
                  <a:lnTo>
                    <a:pt x="3473" y="19910"/>
                  </a:lnTo>
                  <a:lnTo>
                    <a:pt x="1411" y="17821"/>
                  </a:lnTo>
                  <a:lnTo>
                    <a:pt x="1411" y="1"/>
                  </a:lnTo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83" name="Google Shape;1583;p26"/>
            <p:cNvSpPr/>
            <p:nvPr/>
          </p:nvSpPr>
          <p:spPr>
            <a:xfrm flipH="1">
              <a:off x="8263832" y="1248704"/>
              <a:ext cx="201067" cy="3163174"/>
            </a:xfrm>
            <a:custGeom>
              <a:avLst/>
              <a:gdLst/>
              <a:ahLst/>
              <a:cxnLst/>
              <a:rect l="l" t="t" r="r" b="b"/>
              <a:pathLst>
                <a:path w="6700" h="105404" fill="none" extrusionOk="0">
                  <a:moveTo>
                    <a:pt x="3716" y="105404"/>
                  </a:moveTo>
                  <a:lnTo>
                    <a:pt x="3716" y="82972"/>
                  </a:lnTo>
                  <a:lnTo>
                    <a:pt x="0" y="79229"/>
                  </a:lnTo>
                  <a:lnTo>
                    <a:pt x="0" y="40117"/>
                  </a:lnTo>
                  <a:lnTo>
                    <a:pt x="6700" y="33390"/>
                  </a:lnTo>
                  <a:lnTo>
                    <a:pt x="6700" y="0"/>
                  </a:lnTo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84" name="Google Shape;1584;p26"/>
            <p:cNvSpPr/>
            <p:nvPr/>
          </p:nvSpPr>
          <p:spPr>
            <a:xfrm flipH="1">
              <a:off x="8303715" y="4413469"/>
              <a:ext cx="101764" cy="101794"/>
            </a:xfrm>
            <a:custGeom>
              <a:avLst/>
              <a:gdLst/>
              <a:ahLst/>
              <a:cxnLst/>
              <a:rect l="l" t="t" r="r" b="b"/>
              <a:pathLst>
                <a:path w="3391" h="3392" fill="none" extrusionOk="0">
                  <a:moveTo>
                    <a:pt x="0" y="1682"/>
                  </a:moveTo>
                  <a:cubicBezTo>
                    <a:pt x="0" y="733"/>
                    <a:pt x="787" y="1"/>
                    <a:pt x="1709" y="1"/>
                  </a:cubicBezTo>
                  <a:cubicBezTo>
                    <a:pt x="2659" y="1"/>
                    <a:pt x="3391" y="760"/>
                    <a:pt x="3391" y="1682"/>
                  </a:cubicBezTo>
                  <a:cubicBezTo>
                    <a:pt x="3391" y="2632"/>
                    <a:pt x="2631" y="3391"/>
                    <a:pt x="1709" y="3391"/>
                  </a:cubicBezTo>
                  <a:cubicBezTo>
                    <a:pt x="787" y="3391"/>
                    <a:pt x="0" y="2632"/>
                    <a:pt x="0" y="1682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85" name="Google Shape;1585;p26"/>
            <p:cNvSpPr/>
            <p:nvPr/>
          </p:nvSpPr>
          <p:spPr>
            <a:xfrm flipH="1">
              <a:off x="8722895" y="3645903"/>
              <a:ext cx="101794" cy="101764"/>
            </a:xfrm>
            <a:custGeom>
              <a:avLst/>
              <a:gdLst/>
              <a:ahLst/>
              <a:cxnLst/>
              <a:rect l="l" t="t" r="r" b="b"/>
              <a:pathLst>
                <a:path w="3392" h="3391" fill="none" extrusionOk="0">
                  <a:moveTo>
                    <a:pt x="1" y="1709"/>
                  </a:moveTo>
                  <a:cubicBezTo>
                    <a:pt x="1" y="760"/>
                    <a:pt x="787" y="0"/>
                    <a:pt x="1709" y="0"/>
                  </a:cubicBezTo>
                  <a:cubicBezTo>
                    <a:pt x="2659" y="0"/>
                    <a:pt x="3391" y="787"/>
                    <a:pt x="3391" y="1709"/>
                  </a:cubicBezTo>
                  <a:cubicBezTo>
                    <a:pt x="3391" y="2658"/>
                    <a:pt x="2632" y="3391"/>
                    <a:pt x="1709" y="3391"/>
                  </a:cubicBezTo>
                  <a:cubicBezTo>
                    <a:pt x="787" y="3391"/>
                    <a:pt x="1" y="2658"/>
                    <a:pt x="1" y="1709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86" name="Google Shape;1586;p26"/>
            <p:cNvSpPr/>
            <p:nvPr/>
          </p:nvSpPr>
          <p:spPr>
            <a:xfrm flipH="1">
              <a:off x="8755456" y="3917764"/>
              <a:ext cx="50507" cy="50507"/>
            </a:xfrm>
            <a:custGeom>
              <a:avLst/>
              <a:gdLst/>
              <a:ahLst/>
              <a:cxnLst/>
              <a:rect l="l" t="t" r="r" b="b"/>
              <a:pathLst>
                <a:path w="1683" h="1683" fill="none" extrusionOk="0">
                  <a:moveTo>
                    <a:pt x="0" y="841"/>
                  </a:moveTo>
                  <a:cubicBezTo>
                    <a:pt x="0" y="380"/>
                    <a:pt x="380" y="0"/>
                    <a:pt x="841" y="0"/>
                  </a:cubicBezTo>
                  <a:cubicBezTo>
                    <a:pt x="1330" y="0"/>
                    <a:pt x="1682" y="380"/>
                    <a:pt x="1682" y="841"/>
                  </a:cubicBezTo>
                  <a:cubicBezTo>
                    <a:pt x="1682" y="1329"/>
                    <a:pt x="1330" y="1682"/>
                    <a:pt x="841" y="1682"/>
                  </a:cubicBezTo>
                  <a:cubicBezTo>
                    <a:pt x="380" y="1682"/>
                    <a:pt x="0" y="1329"/>
                    <a:pt x="0" y="841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87" name="Google Shape;1587;p26"/>
            <p:cNvSpPr/>
            <p:nvPr/>
          </p:nvSpPr>
          <p:spPr>
            <a:xfrm flipH="1">
              <a:off x="8772561" y="1622329"/>
              <a:ext cx="232818" cy="2022764"/>
            </a:xfrm>
            <a:custGeom>
              <a:avLst/>
              <a:gdLst/>
              <a:ahLst/>
              <a:cxnLst/>
              <a:rect l="l" t="t" r="r" b="b"/>
              <a:pathLst>
                <a:path w="7758" h="67403" fill="none" extrusionOk="0">
                  <a:moveTo>
                    <a:pt x="7758" y="67403"/>
                  </a:moveTo>
                  <a:lnTo>
                    <a:pt x="7758" y="44809"/>
                  </a:lnTo>
                  <a:lnTo>
                    <a:pt x="0" y="37051"/>
                  </a:lnTo>
                  <a:lnTo>
                    <a:pt x="0" y="0"/>
                  </a:lnTo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88" name="Google Shape;1588;p26"/>
            <p:cNvSpPr/>
            <p:nvPr/>
          </p:nvSpPr>
          <p:spPr>
            <a:xfrm flipH="1">
              <a:off x="8826279" y="1898271"/>
              <a:ext cx="30" cy="179910"/>
            </a:xfrm>
            <a:custGeom>
              <a:avLst/>
              <a:gdLst/>
              <a:ahLst/>
              <a:cxnLst/>
              <a:rect l="l" t="t" r="r" b="b"/>
              <a:pathLst>
                <a:path w="1" h="5995" fill="none" extrusionOk="0">
                  <a:moveTo>
                    <a:pt x="0" y="5995"/>
                  </a:moveTo>
                  <a:lnTo>
                    <a:pt x="0" y="0"/>
                  </a:lnTo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89" name="Google Shape;1589;p26"/>
            <p:cNvSpPr/>
            <p:nvPr/>
          </p:nvSpPr>
          <p:spPr>
            <a:xfrm flipH="1">
              <a:off x="6844239" y="1112759"/>
              <a:ext cx="101764" cy="101794"/>
            </a:xfrm>
            <a:custGeom>
              <a:avLst/>
              <a:gdLst/>
              <a:ahLst/>
              <a:cxnLst/>
              <a:rect l="l" t="t" r="r" b="b"/>
              <a:pathLst>
                <a:path w="3391" h="3392" fill="none" extrusionOk="0">
                  <a:moveTo>
                    <a:pt x="3391" y="1682"/>
                  </a:moveTo>
                  <a:cubicBezTo>
                    <a:pt x="3391" y="2632"/>
                    <a:pt x="2632" y="3391"/>
                    <a:pt x="1682" y="3391"/>
                  </a:cubicBezTo>
                  <a:cubicBezTo>
                    <a:pt x="760" y="3391"/>
                    <a:pt x="0" y="2632"/>
                    <a:pt x="0" y="1682"/>
                  </a:cubicBezTo>
                  <a:cubicBezTo>
                    <a:pt x="0" y="733"/>
                    <a:pt x="760" y="1"/>
                    <a:pt x="1682" y="1"/>
                  </a:cubicBezTo>
                  <a:cubicBezTo>
                    <a:pt x="2632" y="1"/>
                    <a:pt x="3391" y="733"/>
                    <a:pt x="3391" y="1682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90" name="Google Shape;1590;p26"/>
            <p:cNvSpPr/>
            <p:nvPr/>
          </p:nvSpPr>
          <p:spPr>
            <a:xfrm flipH="1">
              <a:off x="6869447" y="1395213"/>
              <a:ext cx="51317" cy="51317"/>
            </a:xfrm>
            <a:custGeom>
              <a:avLst/>
              <a:gdLst/>
              <a:ahLst/>
              <a:cxnLst/>
              <a:rect l="l" t="t" r="r" b="b"/>
              <a:pathLst>
                <a:path w="1710" h="1710" extrusionOk="0">
                  <a:moveTo>
                    <a:pt x="841" y="1"/>
                  </a:moveTo>
                  <a:cubicBezTo>
                    <a:pt x="380" y="1"/>
                    <a:pt x="0" y="381"/>
                    <a:pt x="0" y="842"/>
                  </a:cubicBezTo>
                  <a:cubicBezTo>
                    <a:pt x="0" y="1330"/>
                    <a:pt x="380" y="1710"/>
                    <a:pt x="841" y="1710"/>
                  </a:cubicBezTo>
                  <a:cubicBezTo>
                    <a:pt x="1329" y="1710"/>
                    <a:pt x="1709" y="1330"/>
                    <a:pt x="1709" y="842"/>
                  </a:cubicBezTo>
                  <a:cubicBezTo>
                    <a:pt x="1709" y="381"/>
                    <a:pt x="1329" y="1"/>
                    <a:pt x="841" y="1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91" name="Google Shape;1591;p26"/>
            <p:cNvSpPr/>
            <p:nvPr/>
          </p:nvSpPr>
          <p:spPr>
            <a:xfrm flipH="1">
              <a:off x="7788444" y="1215333"/>
              <a:ext cx="51317" cy="50507"/>
            </a:xfrm>
            <a:custGeom>
              <a:avLst/>
              <a:gdLst/>
              <a:ahLst/>
              <a:cxnLst/>
              <a:rect l="l" t="t" r="r" b="b"/>
              <a:pathLst>
                <a:path w="1710" h="1683" extrusionOk="0">
                  <a:moveTo>
                    <a:pt x="841" y="0"/>
                  </a:moveTo>
                  <a:cubicBezTo>
                    <a:pt x="380" y="0"/>
                    <a:pt x="0" y="380"/>
                    <a:pt x="0" y="841"/>
                  </a:cubicBezTo>
                  <a:cubicBezTo>
                    <a:pt x="0" y="1329"/>
                    <a:pt x="380" y="1682"/>
                    <a:pt x="841" y="1682"/>
                  </a:cubicBezTo>
                  <a:cubicBezTo>
                    <a:pt x="1330" y="1682"/>
                    <a:pt x="1709" y="1329"/>
                    <a:pt x="1709" y="841"/>
                  </a:cubicBezTo>
                  <a:cubicBezTo>
                    <a:pt x="1709" y="380"/>
                    <a:pt x="1330" y="0"/>
                    <a:pt x="841" y="0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92" name="Google Shape;1592;p26"/>
            <p:cNvSpPr/>
            <p:nvPr/>
          </p:nvSpPr>
          <p:spPr>
            <a:xfrm flipH="1">
              <a:off x="7637853" y="1980468"/>
              <a:ext cx="51317" cy="50507"/>
            </a:xfrm>
            <a:custGeom>
              <a:avLst/>
              <a:gdLst/>
              <a:ahLst/>
              <a:cxnLst/>
              <a:rect l="l" t="t" r="r" b="b"/>
              <a:pathLst>
                <a:path w="1710" h="1683" extrusionOk="0">
                  <a:moveTo>
                    <a:pt x="868" y="1"/>
                  </a:moveTo>
                  <a:cubicBezTo>
                    <a:pt x="380" y="1"/>
                    <a:pt x="0" y="381"/>
                    <a:pt x="0" y="842"/>
                  </a:cubicBezTo>
                  <a:cubicBezTo>
                    <a:pt x="0" y="1330"/>
                    <a:pt x="380" y="1682"/>
                    <a:pt x="868" y="1682"/>
                  </a:cubicBezTo>
                  <a:cubicBezTo>
                    <a:pt x="1329" y="1682"/>
                    <a:pt x="1709" y="1330"/>
                    <a:pt x="1709" y="842"/>
                  </a:cubicBezTo>
                  <a:cubicBezTo>
                    <a:pt x="1709" y="381"/>
                    <a:pt x="1302" y="1"/>
                    <a:pt x="868" y="1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93" name="Google Shape;1593;p26"/>
            <p:cNvSpPr/>
            <p:nvPr/>
          </p:nvSpPr>
          <p:spPr>
            <a:xfrm flipH="1">
              <a:off x="7561358" y="2582829"/>
              <a:ext cx="51287" cy="50507"/>
            </a:xfrm>
            <a:custGeom>
              <a:avLst/>
              <a:gdLst/>
              <a:ahLst/>
              <a:cxnLst/>
              <a:rect l="l" t="t" r="r" b="b"/>
              <a:pathLst>
                <a:path w="1709" h="1683" extrusionOk="0">
                  <a:moveTo>
                    <a:pt x="841" y="0"/>
                  </a:moveTo>
                  <a:cubicBezTo>
                    <a:pt x="380" y="0"/>
                    <a:pt x="0" y="380"/>
                    <a:pt x="0" y="841"/>
                  </a:cubicBezTo>
                  <a:cubicBezTo>
                    <a:pt x="0" y="1329"/>
                    <a:pt x="380" y="1682"/>
                    <a:pt x="841" y="1682"/>
                  </a:cubicBezTo>
                  <a:cubicBezTo>
                    <a:pt x="1329" y="1682"/>
                    <a:pt x="1709" y="1329"/>
                    <a:pt x="1709" y="841"/>
                  </a:cubicBezTo>
                  <a:cubicBezTo>
                    <a:pt x="1709" y="353"/>
                    <a:pt x="1329" y="0"/>
                    <a:pt x="8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94" name="Google Shape;1594;p26"/>
            <p:cNvSpPr/>
            <p:nvPr/>
          </p:nvSpPr>
          <p:spPr>
            <a:xfrm flipH="1">
              <a:off x="8871865" y="2238524"/>
              <a:ext cx="51317" cy="51287"/>
            </a:xfrm>
            <a:custGeom>
              <a:avLst/>
              <a:gdLst/>
              <a:ahLst/>
              <a:cxnLst/>
              <a:rect l="l" t="t" r="r" b="b"/>
              <a:pathLst>
                <a:path w="1710" h="1709" extrusionOk="0">
                  <a:moveTo>
                    <a:pt x="841" y="0"/>
                  </a:moveTo>
                  <a:cubicBezTo>
                    <a:pt x="380" y="0"/>
                    <a:pt x="1" y="380"/>
                    <a:pt x="1" y="868"/>
                  </a:cubicBezTo>
                  <a:cubicBezTo>
                    <a:pt x="1" y="1329"/>
                    <a:pt x="380" y="1709"/>
                    <a:pt x="841" y="1709"/>
                  </a:cubicBezTo>
                  <a:cubicBezTo>
                    <a:pt x="1330" y="1709"/>
                    <a:pt x="1709" y="1329"/>
                    <a:pt x="1709" y="868"/>
                  </a:cubicBezTo>
                  <a:cubicBezTo>
                    <a:pt x="1709" y="380"/>
                    <a:pt x="1330" y="0"/>
                    <a:pt x="8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95" name="Google Shape;1595;p26"/>
            <p:cNvSpPr/>
            <p:nvPr/>
          </p:nvSpPr>
          <p:spPr>
            <a:xfrm flipH="1">
              <a:off x="6895496" y="1215333"/>
              <a:ext cx="30" cy="179910"/>
            </a:xfrm>
            <a:custGeom>
              <a:avLst/>
              <a:gdLst/>
              <a:ahLst/>
              <a:cxnLst/>
              <a:rect l="l" t="t" r="r" b="b"/>
              <a:pathLst>
                <a:path w="1" h="5995" fill="none" extrusionOk="0">
                  <a:moveTo>
                    <a:pt x="0" y="0"/>
                  </a:moveTo>
                  <a:lnTo>
                    <a:pt x="0" y="5995"/>
                  </a:lnTo>
                </a:path>
              </a:pathLst>
            </a:custGeom>
            <a:noFill/>
            <a:ln w="8825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96" name="Google Shape;1596;p26"/>
            <p:cNvSpPr/>
            <p:nvPr/>
          </p:nvSpPr>
          <p:spPr>
            <a:xfrm flipH="1">
              <a:off x="6875959" y="-68314"/>
              <a:ext cx="30" cy="660970"/>
            </a:xfrm>
            <a:custGeom>
              <a:avLst/>
              <a:gdLst/>
              <a:ahLst/>
              <a:cxnLst/>
              <a:rect l="l" t="t" r="r" b="b"/>
              <a:pathLst>
                <a:path w="1" h="22025" fill="none" extrusionOk="0">
                  <a:moveTo>
                    <a:pt x="0" y="22025"/>
                  </a:moveTo>
                  <a:lnTo>
                    <a:pt x="0" y="0"/>
                  </a:lnTo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97" name="Google Shape;1597;p26"/>
            <p:cNvSpPr/>
            <p:nvPr/>
          </p:nvSpPr>
          <p:spPr>
            <a:xfrm flipH="1">
              <a:off x="7689140" y="2713883"/>
              <a:ext cx="50507" cy="52127"/>
            </a:xfrm>
            <a:custGeom>
              <a:avLst/>
              <a:gdLst/>
              <a:ahLst/>
              <a:cxnLst/>
              <a:rect l="l" t="t" r="r" b="b"/>
              <a:pathLst>
                <a:path w="1683" h="1737" fill="none" extrusionOk="0">
                  <a:moveTo>
                    <a:pt x="1" y="841"/>
                  </a:moveTo>
                  <a:cubicBezTo>
                    <a:pt x="1" y="380"/>
                    <a:pt x="380" y="0"/>
                    <a:pt x="842" y="0"/>
                  </a:cubicBezTo>
                  <a:cubicBezTo>
                    <a:pt x="1330" y="0"/>
                    <a:pt x="1682" y="380"/>
                    <a:pt x="1682" y="841"/>
                  </a:cubicBezTo>
                  <a:cubicBezTo>
                    <a:pt x="1682" y="1329"/>
                    <a:pt x="1330" y="1709"/>
                    <a:pt x="842" y="1709"/>
                  </a:cubicBezTo>
                  <a:cubicBezTo>
                    <a:pt x="380" y="1736"/>
                    <a:pt x="1" y="1329"/>
                    <a:pt x="1" y="841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98" name="Google Shape;1598;p26"/>
            <p:cNvSpPr/>
            <p:nvPr/>
          </p:nvSpPr>
          <p:spPr>
            <a:xfrm flipH="1">
              <a:off x="7789254" y="1649998"/>
              <a:ext cx="51317" cy="50507"/>
            </a:xfrm>
            <a:custGeom>
              <a:avLst/>
              <a:gdLst/>
              <a:ahLst/>
              <a:cxnLst/>
              <a:rect l="l" t="t" r="r" b="b"/>
              <a:pathLst>
                <a:path w="1710" h="1683" fill="none" extrusionOk="0">
                  <a:moveTo>
                    <a:pt x="0" y="841"/>
                  </a:moveTo>
                  <a:cubicBezTo>
                    <a:pt x="0" y="353"/>
                    <a:pt x="380" y="1"/>
                    <a:pt x="841" y="1"/>
                  </a:cubicBezTo>
                  <a:cubicBezTo>
                    <a:pt x="1329" y="1"/>
                    <a:pt x="1709" y="353"/>
                    <a:pt x="1709" y="841"/>
                  </a:cubicBezTo>
                  <a:cubicBezTo>
                    <a:pt x="1709" y="1302"/>
                    <a:pt x="1329" y="1682"/>
                    <a:pt x="841" y="1682"/>
                  </a:cubicBezTo>
                  <a:cubicBezTo>
                    <a:pt x="380" y="1682"/>
                    <a:pt x="0" y="1302"/>
                    <a:pt x="0" y="841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99" name="Google Shape;1599;p26"/>
            <p:cNvSpPr/>
            <p:nvPr/>
          </p:nvSpPr>
          <p:spPr>
            <a:xfrm flipH="1">
              <a:off x="7714379" y="1700475"/>
              <a:ext cx="100143" cy="1013438"/>
            </a:xfrm>
            <a:custGeom>
              <a:avLst/>
              <a:gdLst/>
              <a:ahLst/>
              <a:cxnLst/>
              <a:rect l="l" t="t" r="r" b="b"/>
              <a:pathLst>
                <a:path w="3337" h="33770" fill="none" extrusionOk="0">
                  <a:moveTo>
                    <a:pt x="3337" y="33769"/>
                  </a:moveTo>
                  <a:lnTo>
                    <a:pt x="3337" y="25903"/>
                  </a:lnTo>
                  <a:lnTo>
                    <a:pt x="0" y="22540"/>
                  </a:lnTo>
                  <a:lnTo>
                    <a:pt x="0" y="0"/>
                  </a:lnTo>
                </a:path>
              </a:pathLst>
            </a:custGeom>
            <a:noFill/>
            <a:ln w="8825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00" name="Google Shape;1600;p26"/>
            <p:cNvSpPr/>
            <p:nvPr/>
          </p:nvSpPr>
          <p:spPr>
            <a:xfrm flipH="1">
              <a:off x="6207697" y="640672"/>
              <a:ext cx="50477" cy="50477"/>
            </a:xfrm>
            <a:custGeom>
              <a:avLst/>
              <a:gdLst/>
              <a:ahLst/>
              <a:cxnLst/>
              <a:rect l="l" t="t" r="r" b="b"/>
              <a:pathLst>
                <a:path w="1682" h="1682" fill="none" extrusionOk="0">
                  <a:moveTo>
                    <a:pt x="1682" y="841"/>
                  </a:moveTo>
                  <a:cubicBezTo>
                    <a:pt x="1682" y="1302"/>
                    <a:pt x="1329" y="1682"/>
                    <a:pt x="841" y="1682"/>
                  </a:cubicBezTo>
                  <a:cubicBezTo>
                    <a:pt x="380" y="1682"/>
                    <a:pt x="0" y="1302"/>
                    <a:pt x="0" y="841"/>
                  </a:cubicBezTo>
                  <a:cubicBezTo>
                    <a:pt x="0" y="353"/>
                    <a:pt x="380" y="0"/>
                    <a:pt x="841" y="0"/>
                  </a:cubicBezTo>
                  <a:cubicBezTo>
                    <a:pt x="1329" y="0"/>
                    <a:pt x="1682" y="353"/>
                    <a:pt x="1682" y="841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01" name="Google Shape;1601;p26"/>
            <p:cNvSpPr/>
            <p:nvPr/>
          </p:nvSpPr>
          <p:spPr>
            <a:xfrm flipH="1">
              <a:off x="7814492" y="1265810"/>
              <a:ext cx="30" cy="282484"/>
            </a:xfrm>
            <a:custGeom>
              <a:avLst/>
              <a:gdLst/>
              <a:ahLst/>
              <a:cxnLst/>
              <a:rect l="l" t="t" r="r" b="b"/>
              <a:pathLst>
                <a:path w="1" h="9413" fill="none" extrusionOk="0">
                  <a:moveTo>
                    <a:pt x="0" y="9412"/>
                  </a:moveTo>
                  <a:lnTo>
                    <a:pt x="0" y="0"/>
                  </a:lnTo>
                </a:path>
              </a:pathLst>
            </a:custGeom>
            <a:noFill/>
            <a:ln w="8825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02" name="Google Shape;1602;p26"/>
            <p:cNvSpPr/>
            <p:nvPr/>
          </p:nvSpPr>
          <p:spPr>
            <a:xfrm flipH="1">
              <a:off x="7608564" y="1764756"/>
              <a:ext cx="141647" cy="716339"/>
            </a:xfrm>
            <a:custGeom>
              <a:avLst/>
              <a:gdLst/>
              <a:ahLst/>
              <a:cxnLst/>
              <a:rect l="l" t="t" r="r" b="b"/>
              <a:pathLst>
                <a:path w="4720" h="23870" fill="none" extrusionOk="0">
                  <a:moveTo>
                    <a:pt x="4720" y="23870"/>
                  </a:moveTo>
                  <a:lnTo>
                    <a:pt x="0" y="19150"/>
                  </a:lnTo>
                  <a:lnTo>
                    <a:pt x="0" y="1"/>
                  </a:lnTo>
                </a:path>
              </a:pathLst>
            </a:custGeom>
            <a:noFill/>
            <a:ln w="8825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03" name="Google Shape;1603;p26"/>
            <p:cNvSpPr/>
            <p:nvPr/>
          </p:nvSpPr>
          <p:spPr>
            <a:xfrm flipH="1">
              <a:off x="7614265" y="1525457"/>
              <a:ext cx="50477" cy="455042"/>
            </a:xfrm>
            <a:custGeom>
              <a:avLst/>
              <a:gdLst/>
              <a:ahLst/>
              <a:cxnLst/>
              <a:rect l="l" t="t" r="r" b="b"/>
              <a:pathLst>
                <a:path w="1682" h="15163" fill="none" extrusionOk="0">
                  <a:moveTo>
                    <a:pt x="0" y="15163"/>
                  </a:moveTo>
                  <a:lnTo>
                    <a:pt x="0" y="11908"/>
                  </a:lnTo>
                  <a:lnTo>
                    <a:pt x="1682" y="10281"/>
                  </a:lnTo>
                  <a:lnTo>
                    <a:pt x="1682" y="1"/>
                  </a:lnTo>
                </a:path>
              </a:pathLst>
            </a:custGeom>
            <a:noFill/>
            <a:ln w="8825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04" name="Google Shape;1604;p26"/>
            <p:cNvSpPr/>
            <p:nvPr/>
          </p:nvSpPr>
          <p:spPr>
            <a:xfrm flipH="1">
              <a:off x="5699748" y="874270"/>
              <a:ext cx="50507" cy="51317"/>
            </a:xfrm>
            <a:custGeom>
              <a:avLst/>
              <a:gdLst/>
              <a:ahLst/>
              <a:cxnLst/>
              <a:rect l="l" t="t" r="r" b="b"/>
              <a:pathLst>
                <a:path w="1683" h="1710" fill="none" extrusionOk="0">
                  <a:moveTo>
                    <a:pt x="0" y="841"/>
                  </a:moveTo>
                  <a:cubicBezTo>
                    <a:pt x="0" y="380"/>
                    <a:pt x="353" y="1"/>
                    <a:pt x="841" y="1"/>
                  </a:cubicBezTo>
                  <a:cubicBezTo>
                    <a:pt x="1302" y="1"/>
                    <a:pt x="1682" y="380"/>
                    <a:pt x="1682" y="841"/>
                  </a:cubicBezTo>
                  <a:cubicBezTo>
                    <a:pt x="1682" y="1330"/>
                    <a:pt x="1302" y="1709"/>
                    <a:pt x="841" y="1709"/>
                  </a:cubicBezTo>
                  <a:cubicBezTo>
                    <a:pt x="407" y="1709"/>
                    <a:pt x="0" y="1330"/>
                    <a:pt x="0" y="841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05" name="Google Shape;1605;p26"/>
            <p:cNvSpPr/>
            <p:nvPr/>
          </p:nvSpPr>
          <p:spPr>
            <a:xfrm flipH="1">
              <a:off x="5574396" y="634970"/>
              <a:ext cx="51317" cy="51287"/>
            </a:xfrm>
            <a:custGeom>
              <a:avLst/>
              <a:gdLst/>
              <a:ahLst/>
              <a:cxnLst/>
              <a:rect l="l" t="t" r="r" b="b"/>
              <a:pathLst>
                <a:path w="1710" h="1709" fill="none" extrusionOk="0">
                  <a:moveTo>
                    <a:pt x="0" y="868"/>
                  </a:moveTo>
                  <a:cubicBezTo>
                    <a:pt x="0" y="380"/>
                    <a:pt x="380" y="0"/>
                    <a:pt x="868" y="0"/>
                  </a:cubicBezTo>
                  <a:cubicBezTo>
                    <a:pt x="1329" y="0"/>
                    <a:pt x="1709" y="380"/>
                    <a:pt x="1709" y="868"/>
                  </a:cubicBezTo>
                  <a:cubicBezTo>
                    <a:pt x="1709" y="1329"/>
                    <a:pt x="1329" y="1709"/>
                    <a:pt x="868" y="1709"/>
                  </a:cubicBezTo>
                  <a:cubicBezTo>
                    <a:pt x="407" y="1709"/>
                    <a:pt x="0" y="1329"/>
                    <a:pt x="0" y="868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06" name="Google Shape;1606;p26"/>
            <p:cNvSpPr/>
            <p:nvPr/>
          </p:nvSpPr>
          <p:spPr>
            <a:xfrm flipH="1">
              <a:off x="5648490" y="140045"/>
              <a:ext cx="51287" cy="50507"/>
            </a:xfrm>
            <a:custGeom>
              <a:avLst/>
              <a:gdLst/>
              <a:ahLst/>
              <a:cxnLst/>
              <a:rect l="l" t="t" r="r" b="b"/>
              <a:pathLst>
                <a:path w="1709" h="1683" extrusionOk="0">
                  <a:moveTo>
                    <a:pt x="841" y="1"/>
                  </a:moveTo>
                  <a:cubicBezTo>
                    <a:pt x="380" y="1"/>
                    <a:pt x="0" y="353"/>
                    <a:pt x="0" y="842"/>
                  </a:cubicBezTo>
                  <a:cubicBezTo>
                    <a:pt x="0" y="1303"/>
                    <a:pt x="380" y="1683"/>
                    <a:pt x="841" y="1683"/>
                  </a:cubicBezTo>
                  <a:cubicBezTo>
                    <a:pt x="1329" y="1683"/>
                    <a:pt x="1709" y="1303"/>
                    <a:pt x="1709" y="842"/>
                  </a:cubicBezTo>
                  <a:cubicBezTo>
                    <a:pt x="1709" y="353"/>
                    <a:pt x="1329" y="1"/>
                    <a:pt x="8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07" name="Google Shape;1607;p26"/>
            <p:cNvSpPr/>
            <p:nvPr/>
          </p:nvSpPr>
          <p:spPr>
            <a:xfrm flipH="1">
              <a:off x="5571155" y="742406"/>
              <a:ext cx="51317" cy="50507"/>
            </a:xfrm>
            <a:custGeom>
              <a:avLst/>
              <a:gdLst/>
              <a:ahLst/>
              <a:cxnLst/>
              <a:rect l="l" t="t" r="r" b="b"/>
              <a:pathLst>
                <a:path w="1710" h="1683" extrusionOk="0">
                  <a:moveTo>
                    <a:pt x="842" y="0"/>
                  </a:moveTo>
                  <a:cubicBezTo>
                    <a:pt x="381" y="0"/>
                    <a:pt x="1" y="353"/>
                    <a:pt x="1" y="841"/>
                  </a:cubicBezTo>
                  <a:cubicBezTo>
                    <a:pt x="1" y="1302"/>
                    <a:pt x="381" y="1682"/>
                    <a:pt x="842" y="1682"/>
                  </a:cubicBezTo>
                  <a:cubicBezTo>
                    <a:pt x="1330" y="1682"/>
                    <a:pt x="1710" y="1302"/>
                    <a:pt x="1710" y="841"/>
                  </a:cubicBezTo>
                  <a:cubicBezTo>
                    <a:pt x="1710" y="353"/>
                    <a:pt x="1303" y="0"/>
                    <a:pt x="842" y="0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08" name="Google Shape;1608;p26"/>
            <p:cNvSpPr/>
            <p:nvPr/>
          </p:nvSpPr>
          <p:spPr>
            <a:xfrm flipH="1">
              <a:off x="5724176" y="-139948"/>
              <a:ext cx="100954" cy="1013438"/>
            </a:xfrm>
            <a:custGeom>
              <a:avLst/>
              <a:gdLst/>
              <a:ahLst/>
              <a:cxnLst/>
              <a:rect l="l" t="t" r="r" b="b"/>
              <a:pathLst>
                <a:path w="3364" h="33770" fill="none" extrusionOk="0">
                  <a:moveTo>
                    <a:pt x="3363" y="33769"/>
                  </a:moveTo>
                  <a:lnTo>
                    <a:pt x="3363" y="25904"/>
                  </a:lnTo>
                  <a:lnTo>
                    <a:pt x="0" y="22567"/>
                  </a:lnTo>
                  <a:lnTo>
                    <a:pt x="0" y="0"/>
                  </a:lnTo>
                </a:path>
              </a:pathLst>
            </a:custGeom>
            <a:noFill/>
            <a:ln w="8825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09" name="Google Shape;1609;p26"/>
            <p:cNvSpPr/>
            <p:nvPr/>
          </p:nvSpPr>
          <p:spPr>
            <a:xfrm flipH="1">
              <a:off x="5619171" y="-75637"/>
              <a:ext cx="141677" cy="717149"/>
            </a:xfrm>
            <a:custGeom>
              <a:avLst/>
              <a:gdLst/>
              <a:ahLst/>
              <a:cxnLst/>
              <a:rect l="l" t="t" r="r" b="b"/>
              <a:pathLst>
                <a:path w="4721" h="23897" fill="none" extrusionOk="0">
                  <a:moveTo>
                    <a:pt x="4720" y="23896"/>
                  </a:moveTo>
                  <a:lnTo>
                    <a:pt x="1" y="19177"/>
                  </a:lnTo>
                  <a:lnTo>
                    <a:pt x="1" y="0"/>
                  </a:lnTo>
                </a:path>
              </a:pathLst>
            </a:custGeom>
            <a:noFill/>
            <a:ln w="8825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10" name="Google Shape;1610;p26"/>
            <p:cNvSpPr/>
            <p:nvPr/>
          </p:nvSpPr>
          <p:spPr>
            <a:xfrm flipH="1">
              <a:off x="5625683" y="-314967"/>
              <a:ext cx="48886" cy="455042"/>
            </a:xfrm>
            <a:custGeom>
              <a:avLst/>
              <a:gdLst/>
              <a:ahLst/>
              <a:cxnLst/>
              <a:rect l="l" t="t" r="r" b="b"/>
              <a:pathLst>
                <a:path w="1629" h="15163" fill="none" extrusionOk="0">
                  <a:moveTo>
                    <a:pt x="1" y="15163"/>
                  </a:moveTo>
                  <a:lnTo>
                    <a:pt x="1" y="11881"/>
                  </a:lnTo>
                  <a:lnTo>
                    <a:pt x="1628" y="10281"/>
                  </a:lnTo>
                  <a:lnTo>
                    <a:pt x="1628" y="1"/>
                  </a:lnTo>
                </a:path>
              </a:pathLst>
            </a:custGeom>
            <a:noFill/>
            <a:ln w="8825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11" name="Google Shape;1611;p26"/>
            <p:cNvSpPr/>
            <p:nvPr/>
          </p:nvSpPr>
          <p:spPr>
            <a:xfrm flipH="1">
              <a:off x="6693649" y="682176"/>
              <a:ext cx="113168" cy="598309"/>
            </a:xfrm>
            <a:custGeom>
              <a:avLst/>
              <a:gdLst/>
              <a:ahLst/>
              <a:cxnLst/>
              <a:rect l="l" t="t" r="r" b="b"/>
              <a:pathLst>
                <a:path w="3771" h="19937" fill="none" extrusionOk="0">
                  <a:moveTo>
                    <a:pt x="1" y="19936"/>
                  </a:moveTo>
                  <a:lnTo>
                    <a:pt x="3771" y="16166"/>
                  </a:lnTo>
                  <a:lnTo>
                    <a:pt x="3771" y="4991"/>
                  </a:lnTo>
                  <a:lnTo>
                    <a:pt x="2415" y="3635"/>
                  </a:lnTo>
                  <a:lnTo>
                    <a:pt x="2415" y="0"/>
                  </a:lnTo>
                </a:path>
              </a:pathLst>
            </a:custGeom>
            <a:noFill/>
            <a:ln w="8825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12" name="Google Shape;1612;p26"/>
            <p:cNvSpPr/>
            <p:nvPr/>
          </p:nvSpPr>
          <p:spPr>
            <a:xfrm flipH="1">
              <a:off x="8772561" y="2289781"/>
              <a:ext cx="125382" cy="449370"/>
            </a:xfrm>
            <a:custGeom>
              <a:avLst/>
              <a:gdLst/>
              <a:ahLst/>
              <a:cxnLst/>
              <a:rect l="l" t="t" r="r" b="b"/>
              <a:pathLst>
                <a:path w="4178" h="14974" fill="none" extrusionOk="0">
                  <a:moveTo>
                    <a:pt x="4178" y="14973"/>
                  </a:moveTo>
                  <a:lnTo>
                    <a:pt x="1438" y="12261"/>
                  </a:lnTo>
                  <a:lnTo>
                    <a:pt x="1438" y="3798"/>
                  </a:lnTo>
                  <a:lnTo>
                    <a:pt x="0" y="2333"/>
                  </a:lnTo>
                  <a:lnTo>
                    <a:pt x="0" y="1"/>
                  </a:lnTo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13" name="Google Shape;1613;p26"/>
            <p:cNvSpPr/>
            <p:nvPr/>
          </p:nvSpPr>
          <p:spPr>
            <a:xfrm flipH="1">
              <a:off x="7487263" y="-67504"/>
              <a:ext cx="65962" cy="506329"/>
            </a:xfrm>
            <a:custGeom>
              <a:avLst/>
              <a:gdLst/>
              <a:ahLst/>
              <a:cxnLst/>
              <a:rect l="l" t="t" r="r" b="b"/>
              <a:pathLst>
                <a:path w="2198" h="16872" fill="none" extrusionOk="0">
                  <a:moveTo>
                    <a:pt x="0" y="16871"/>
                  </a:moveTo>
                  <a:lnTo>
                    <a:pt x="2197" y="14674"/>
                  </a:lnTo>
                  <a:lnTo>
                    <a:pt x="2197" y="0"/>
                  </a:lnTo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14" name="Google Shape;1614;p26"/>
            <p:cNvSpPr/>
            <p:nvPr/>
          </p:nvSpPr>
          <p:spPr>
            <a:xfrm flipH="1">
              <a:off x="6557703" y="-352419"/>
              <a:ext cx="59450" cy="1001254"/>
            </a:xfrm>
            <a:custGeom>
              <a:avLst/>
              <a:gdLst/>
              <a:ahLst/>
              <a:cxnLst/>
              <a:rect l="l" t="t" r="r" b="b"/>
              <a:pathLst>
                <a:path w="1981" h="33364" fill="none" extrusionOk="0">
                  <a:moveTo>
                    <a:pt x="1" y="33363"/>
                  </a:moveTo>
                  <a:lnTo>
                    <a:pt x="1" y="28427"/>
                  </a:lnTo>
                  <a:lnTo>
                    <a:pt x="1981" y="26447"/>
                  </a:lnTo>
                  <a:lnTo>
                    <a:pt x="1981" y="1"/>
                  </a:lnTo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15" name="Google Shape;1615;p26"/>
            <p:cNvSpPr/>
            <p:nvPr/>
          </p:nvSpPr>
          <p:spPr>
            <a:xfrm flipH="1">
              <a:off x="6657817" y="267047"/>
              <a:ext cx="51317" cy="50477"/>
            </a:xfrm>
            <a:custGeom>
              <a:avLst/>
              <a:gdLst/>
              <a:ahLst/>
              <a:cxnLst/>
              <a:rect l="l" t="t" r="r" b="b"/>
              <a:pathLst>
                <a:path w="1710" h="1682" extrusionOk="0">
                  <a:moveTo>
                    <a:pt x="841" y="0"/>
                  </a:moveTo>
                  <a:cubicBezTo>
                    <a:pt x="380" y="0"/>
                    <a:pt x="1" y="380"/>
                    <a:pt x="1" y="841"/>
                  </a:cubicBezTo>
                  <a:cubicBezTo>
                    <a:pt x="1" y="1329"/>
                    <a:pt x="407" y="1682"/>
                    <a:pt x="841" y="1682"/>
                  </a:cubicBezTo>
                  <a:cubicBezTo>
                    <a:pt x="1330" y="1682"/>
                    <a:pt x="1709" y="1329"/>
                    <a:pt x="1709" y="841"/>
                  </a:cubicBezTo>
                  <a:cubicBezTo>
                    <a:pt x="1709" y="380"/>
                    <a:pt x="1330" y="0"/>
                    <a:pt x="8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16" name="Google Shape;1616;p26"/>
            <p:cNvSpPr/>
            <p:nvPr/>
          </p:nvSpPr>
          <p:spPr>
            <a:xfrm flipH="1">
              <a:off x="6603289" y="-231929"/>
              <a:ext cx="65962" cy="506329"/>
            </a:xfrm>
            <a:custGeom>
              <a:avLst/>
              <a:gdLst/>
              <a:ahLst/>
              <a:cxnLst/>
              <a:rect l="l" t="t" r="r" b="b"/>
              <a:pathLst>
                <a:path w="2198" h="16872" fill="none" extrusionOk="0">
                  <a:moveTo>
                    <a:pt x="1" y="16871"/>
                  </a:moveTo>
                  <a:lnTo>
                    <a:pt x="2198" y="14701"/>
                  </a:lnTo>
                  <a:lnTo>
                    <a:pt x="2198" y="0"/>
                  </a:lnTo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17" name="Google Shape;1617;p26"/>
            <p:cNvSpPr/>
            <p:nvPr/>
          </p:nvSpPr>
          <p:spPr>
            <a:xfrm flipH="1">
              <a:off x="7328540" y="-65884"/>
              <a:ext cx="59450" cy="593418"/>
            </a:xfrm>
            <a:custGeom>
              <a:avLst/>
              <a:gdLst/>
              <a:ahLst/>
              <a:cxnLst/>
              <a:rect l="l" t="t" r="r" b="b"/>
              <a:pathLst>
                <a:path w="1981" h="19774" fill="none" extrusionOk="0">
                  <a:moveTo>
                    <a:pt x="1980" y="19774"/>
                  </a:moveTo>
                  <a:lnTo>
                    <a:pt x="0" y="17794"/>
                  </a:lnTo>
                  <a:lnTo>
                    <a:pt x="0" y="1"/>
                  </a:lnTo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18" name="Google Shape;1618;p26"/>
            <p:cNvSpPr/>
            <p:nvPr/>
          </p:nvSpPr>
          <p:spPr>
            <a:xfrm flipH="1">
              <a:off x="7959380" y="311822"/>
              <a:ext cx="197016" cy="119680"/>
            </a:xfrm>
            <a:custGeom>
              <a:avLst/>
              <a:gdLst/>
              <a:ahLst/>
              <a:cxnLst/>
              <a:rect l="l" t="t" r="r" b="b"/>
              <a:pathLst>
                <a:path w="6565" h="3988" fill="none" extrusionOk="0">
                  <a:moveTo>
                    <a:pt x="6564" y="3987"/>
                  </a:moveTo>
                  <a:lnTo>
                    <a:pt x="0" y="3987"/>
                  </a:lnTo>
                  <a:lnTo>
                    <a:pt x="0" y="0"/>
                  </a:lnTo>
                  <a:lnTo>
                    <a:pt x="6564" y="0"/>
                  </a:lnTo>
                  <a:close/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19" name="Google Shape;1619;p26"/>
            <p:cNvSpPr/>
            <p:nvPr/>
          </p:nvSpPr>
          <p:spPr>
            <a:xfrm flipH="1">
              <a:off x="8145803" y="430662"/>
              <a:ext cx="30" cy="31751"/>
            </a:xfrm>
            <a:custGeom>
              <a:avLst/>
              <a:gdLst/>
              <a:ahLst/>
              <a:cxnLst/>
              <a:rect l="l" t="t" r="r" b="b"/>
              <a:pathLst>
                <a:path w="1" h="1058" fill="none" extrusionOk="0">
                  <a:moveTo>
                    <a:pt x="1" y="0"/>
                  </a:moveTo>
                  <a:lnTo>
                    <a:pt x="1" y="1058"/>
                  </a:lnTo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20" name="Google Shape;1620;p26"/>
            <p:cNvSpPr/>
            <p:nvPr/>
          </p:nvSpPr>
          <p:spPr>
            <a:xfrm flipH="1">
              <a:off x="8116483" y="430662"/>
              <a:ext cx="30" cy="31751"/>
            </a:xfrm>
            <a:custGeom>
              <a:avLst/>
              <a:gdLst/>
              <a:ahLst/>
              <a:cxnLst/>
              <a:rect l="l" t="t" r="r" b="b"/>
              <a:pathLst>
                <a:path w="1" h="1058" fill="none" extrusionOk="0">
                  <a:moveTo>
                    <a:pt x="0" y="0"/>
                  </a:moveTo>
                  <a:lnTo>
                    <a:pt x="0" y="1058"/>
                  </a:lnTo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21" name="Google Shape;1621;p26"/>
            <p:cNvSpPr/>
            <p:nvPr/>
          </p:nvSpPr>
          <p:spPr>
            <a:xfrm flipH="1">
              <a:off x="8088003" y="430662"/>
              <a:ext cx="30" cy="31751"/>
            </a:xfrm>
            <a:custGeom>
              <a:avLst/>
              <a:gdLst/>
              <a:ahLst/>
              <a:cxnLst/>
              <a:rect l="l" t="t" r="r" b="b"/>
              <a:pathLst>
                <a:path w="1" h="1058" fill="none" extrusionOk="0">
                  <a:moveTo>
                    <a:pt x="1" y="0"/>
                  </a:moveTo>
                  <a:lnTo>
                    <a:pt x="1" y="1058"/>
                  </a:lnTo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22" name="Google Shape;1622;p26"/>
            <p:cNvSpPr/>
            <p:nvPr/>
          </p:nvSpPr>
          <p:spPr>
            <a:xfrm flipH="1">
              <a:off x="8058684" y="430662"/>
              <a:ext cx="30" cy="31751"/>
            </a:xfrm>
            <a:custGeom>
              <a:avLst/>
              <a:gdLst/>
              <a:ahLst/>
              <a:cxnLst/>
              <a:rect l="l" t="t" r="r" b="b"/>
              <a:pathLst>
                <a:path w="1" h="1058" fill="none" extrusionOk="0">
                  <a:moveTo>
                    <a:pt x="0" y="0"/>
                  </a:moveTo>
                  <a:lnTo>
                    <a:pt x="0" y="1058"/>
                  </a:lnTo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23" name="Google Shape;1623;p26"/>
            <p:cNvSpPr/>
            <p:nvPr/>
          </p:nvSpPr>
          <p:spPr>
            <a:xfrm flipH="1">
              <a:off x="8028584" y="430662"/>
              <a:ext cx="30" cy="31751"/>
            </a:xfrm>
            <a:custGeom>
              <a:avLst/>
              <a:gdLst/>
              <a:ahLst/>
              <a:cxnLst/>
              <a:rect l="l" t="t" r="r" b="b"/>
              <a:pathLst>
                <a:path w="1" h="1058" fill="none" extrusionOk="0">
                  <a:moveTo>
                    <a:pt x="1" y="0"/>
                  </a:moveTo>
                  <a:lnTo>
                    <a:pt x="1" y="1058"/>
                  </a:lnTo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24" name="Google Shape;1624;p26"/>
            <p:cNvSpPr/>
            <p:nvPr/>
          </p:nvSpPr>
          <p:spPr>
            <a:xfrm flipH="1">
              <a:off x="8000074" y="430662"/>
              <a:ext cx="30" cy="31751"/>
            </a:xfrm>
            <a:custGeom>
              <a:avLst/>
              <a:gdLst/>
              <a:ahLst/>
              <a:cxnLst/>
              <a:rect l="l" t="t" r="r" b="b"/>
              <a:pathLst>
                <a:path w="1" h="1058" fill="none" extrusionOk="0">
                  <a:moveTo>
                    <a:pt x="0" y="0"/>
                  </a:moveTo>
                  <a:lnTo>
                    <a:pt x="0" y="1058"/>
                  </a:lnTo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25" name="Google Shape;1625;p26"/>
            <p:cNvSpPr/>
            <p:nvPr/>
          </p:nvSpPr>
          <p:spPr>
            <a:xfrm flipH="1">
              <a:off x="7970784" y="430662"/>
              <a:ext cx="30" cy="31751"/>
            </a:xfrm>
            <a:custGeom>
              <a:avLst/>
              <a:gdLst/>
              <a:ahLst/>
              <a:cxnLst/>
              <a:rect l="l" t="t" r="r" b="b"/>
              <a:pathLst>
                <a:path w="1" h="1058" fill="none" extrusionOk="0">
                  <a:moveTo>
                    <a:pt x="1" y="0"/>
                  </a:moveTo>
                  <a:lnTo>
                    <a:pt x="1" y="1058"/>
                  </a:lnTo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26" name="Google Shape;1626;p26"/>
            <p:cNvSpPr/>
            <p:nvPr/>
          </p:nvSpPr>
          <p:spPr>
            <a:xfrm flipH="1">
              <a:off x="8145803" y="280072"/>
              <a:ext cx="30" cy="31751"/>
            </a:xfrm>
            <a:custGeom>
              <a:avLst/>
              <a:gdLst/>
              <a:ahLst/>
              <a:cxnLst/>
              <a:rect l="l" t="t" r="r" b="b"/>
              <a:pathLst>
                <a:path w="1" h="1058" fill="none" extrusionOk="0">
                  <a:moveTo>
                    <a:pt x="1" y="0"/>
                  </a:moveTo>
                  <a:lnTo>
                    <a:pt x="1" y="1058"/>
                  </a:lnTo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27" name="Google Shape;1627;p26"/>
            <p:cNvSpPr/>
            <p:nvPr/>
          </p:nvSpPr>
          <p:spPr>
            <a:xfrm flipH="1">
              <a:off x="8116483" y="280072"/>
              <a:ext cx="30" cy="31751"/>
            </a:xfrm>
            <a:custGeom>
              <a:avLst/>
              <a:gdLst/>
              <a:ahLst/>
              <a:cxnLst/>
              <a:rect l="l" t="t" r="r" b="b"/>
              <a:pathLst>
                <a:path w="1" h="1058" fill="none" extrusionOk="0">
                  <a:moveTo>
                    <a:pt x="0" y="0"/>
                  </a:moveTo>
                  <a:lnTo>
                    <a:pt x="0" y="1058"/>
                  </a:lnTo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28" name="Google Shape;1628;p26"/>
            <p:cNvSpPr/>
            <p:nvPr/>
          </p:nvSpPr>
          <p:spPr>
            <a:xfrm flipH="1">
              <a:off x="8088003" y="280072"/>
              <a:ext cx="30" cy="31751"/>
            </a:xfrm>
            <a:custGeom>
              <a:avLst/>
              <a:gdLst/>
              <a:ahLst/>
              <a:cxnLst/>
              <a:rect l="l" t="t" r="r" b="b"/>
              <a:pathLst>
                <a:path w="1" h="1058" fill="none" extrusionOk="0">
                  <a:moveTo>
                    <a:pt x="1" y="0"/>
                  </a:moveTo>
                  <a:lnTo>
                    <a:pt x="1" y="1058"/>
                  </a:lnTo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29" name="Google Shape;1629;p26"/>
            <p:cNvSpPr/>
            <p:nvPr/>
          </p:nvSpPr>
          <p:spPr>
            <a:xfrm flipH="1">
              <a:off x="8058684" y="280072"/>
              <a:ext cx="30" cy="31751"/>
            </a:xfrm>
            <a:custGeom>
              <a:avLst/>
              <a:gdLst/>
              <a:ahLst/>
              <a:cxnLst/>
              <a:rect l="l" t="t" r="r" b="b"/>
              <a:pathLst>
                <a:path w="1" h="1058" fill="none" extrusionOk="0">
                  <a:moveTo>
                    <a:pt x="0" y="0"/>
                  </a:moveTo>
                  <a:lnTo>
                    <a:pt x="0" y="1058"/>
                  </a:lnTo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30" name="Google Shape;1630;p26"/>
            <p:cNvSpPr/>
            <p:nvPr/>
          </p:nvSpPr>
          <p:spPr>
            <a:xfrm flipH="1">
              <a:off x="8028584" y="280072"/>
              <a:ext cx="30" cy="31751"/>
            </a:xfrm>
            <a:custGeom>
              <a:avLst/>
              <a:gdLst/>
              <a:ahLst/>
              <a:cxnLst/>
              <a:rect l="l" t="t" r="r" b="b"/>
              <a:pathLst>
                <a:path w="1" h="1058" fill="none" extrusionOk="0">
                  <a:moveTo>
                    <a:pt x="1" y="0"/>
                  </a:moveTo>
                  <a:lnTo>
                    <a:pt x="1" y="1058"/>
                  </a:lnTo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31" name="Google Shape;1631;p26"/>
            <p:cNvSpPr/>
            <p:nvPr/>
          </p:nvSpPr>
          <p:spPr>
            <a:xfrm flipH="1">
              <a:off x="8000074" y="280072"/>
              <a:ext cx="30" cy="31751"/>
            </a:xfrm>
            <a:custGeom>
              <a:avLst/>
              <a:gdLst/>
              <a:ahLst/>
              <a:cxnLst/>
              <a:rect l="l" t="t" r="r" b="b"/>
              <a:pathLst>
                <a:path w="1" h="1058" fill="none" extrusionOk="0">
                  <a:moveTo>
                    <a:pt x="0" y="0"/>
                  </a:moveTo>
                  <a:lnTo>
                    <a:pt x="0" y="1058"/>
                  </a:lnTo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32" name="Google Shape;1632;p26"/>
            <p:cNvSpPr/>
            <p:nvPr/>
          </p:nvSpPr>
          <p:spPr>
            <a:xfrm flipH="1">
              <a:off x="7970784" y="280072"/>
              <a:ext cx="30" cy="31751"/>
            </a:xfrm>
            <a:custGeom>
              <a:avLst/>
              <a:gdLst/>
              <a:ahLst/>
              <a:cxnLst/>
              <a:rect l="l" t="t" r="r" b="b"/>
              <a:pathLst>
                <a:path w="1" h="1058" fill="none" extrusionOk="0">
                  <a:moveTo>
                    <a:pt x="1" y="0"/>
                  </a:moveTo>
                  <a:lnTo>
                    <a:pt x="1" y="1058"/>
                  </a:lnTo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33" name="Google Shape;1633;p26"/>
            <p:cNvSpPr/>
            <p:nvPr/>
          </p:nvSpPr>
          <p:spPr>
            <a:xfrm flipH="1">
              <a:off x="6724559" y="-42266"/>
              <a:ext cx="70854" cy="490033"/>
            </a:xfrm>
            <a:custGeom>
              <a:avLst/>
              <a:gdLst/>
              <a:ahLst/>
              <a:cxnLst/>
              <a:rect l="l" t="t" r="r" b="b"/>
              <a:pathLst>
                <a:path w="2361" h="16329" fill="none" extrusionOk="0">
                  <a:moveTo>
                    <a:pt x="2360" y="16329"/>
                  </a:moveTo>
                  <a:lnTo>
                    <a:pt x="0" y="13942"/>
                  </a:lnTo>
                  <a:lnTo>
                    <a:pt x="0" y="0"/>
                  </a:lnTo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34" name="Google Shape;1634;p26"/>
            <p:cNvSpPr/>
            <p:nvPr/>
          </p:nvSpPr>
          <p:spPr>
            <a:xfrm flipH="1">
              <a:off x="6263035" y="-67504"/>
              <a:ext cx="254815" cy="932051"/>
            </a:xfrm>
            <a:custGeom>
              <a:avLst/>
              <a:gdLst/>
              <a:ahLst/>
              <a:cxnLst/>
              <a:rect l="l" t="t" r="r" b="b"/>
              <a:pathLst>
                <a:path w="8491" h="31058" fill="none" extrusionOk="0">
                  <a:moveTo>
                    <a:pt x="1" y="31057"/>
                  </a:moveTo>
                  <a:lnTo>
                    <a:pt x="1" y="24764"/>
                  </a:lnTo>
                  <a:lnTo>
                    <a:pt x="8490" y="16275"/>
                  </a:lnTo>
                  <a:lnTo>
                    <a:pt x="8490" y="0"/>
                  </a:lnTo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35" name="Google Shape;1635;p26"/>
            <p:cNvSpPr/>
            <p:nvPr/>
          </p:nvSpPr>
          <p:spPr>
            <a:xfrm flipH="1">
              <a:off x="6338750" y="-158675"/>
              <a:ext cx="83038" cy="564128"/>
            </a:xfrm>
            <a:custGeom>
              <a:avLst/>
              <a:gdLst/>
              <a:ahLst/>
              <a:cxnLst/>
              <a:rect l="l" t="t" r="r" b="b"/>
              <a:pathLst>
                <a:path w="2767" h="18798" fill="none" extrusionOk="0">
                  <a:moveTo>
                    <a:pt x="0" y="18797"/>
                  </a:moveTo>
                  <a:lnTo>
                    <a:pt x="2767" y="16003"/>
                  </a:lnTo>
                  <a:lnTo>
                    <a:pt x="2767" y="0"/>
                  </a:lnTo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36" name="Google Shape;1636;p26"/>
            <p:cNvSpPr/>
            <p:nvPr/>
          </p:nvSpPr>
          <p:spPr>
            <a:xfrm flipH="1">
              <a:off x="6207697" y="-158675"/>
              <a:ext cx="55368" cy="730984"/>
            </a:xfrm>
            <a:custGeom>
              <a:avLst/>
              <a:gdLst/>
              <a:ahLst/>
              <a:cxnLst/>
              <a:rect l="l" t="t" r="r" b="b"/>
              <a:pathLst>
                <a:path w="1845" h="24358" fill="none" extrusionOk="0">
                  <a:moveTo>
                    <a:pt x="0" y="24358"/>
                  </a:moveTo>
                  <a:lnTo>
                    <a:pt x="1845" y="22486"/>
                  </a:lnTo>
                  <a:lnTo>
                    <a:pt x="1845" y="0"/>
                  </a:lnTo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37" name="Google Shape;1637;p26"/>
            <p:cNvSpPr/>
            <p:nvPr/>
          </p:nvSpPr>
          <p:spPr>
            <a:xfrm flipH="1">
              <a:off x="5997687" y="-75637"/>
              <a:ext cx="92821" cy="888896"/>
            </a:xfrm>
            <a:custGeom>
              <a:avLst/>
              <a:gdLst/>
              <a:ahLst/>
              <a:cxnLst/>
              <a:rect l="l" t="t" r="r" b="b"/>
              <a:pathLst>
                <a:path w="3093" h="29620" fill="none" extrusionOk="0">
                  <a:moveTo>
                    <a:pt x="3093" y="29619"/>
                  </a:moveTo>
                  <a:lnTo>
                    <a:pt x="1" y="26500"/>
                  </a:lnTo>
                  <a:lnTo>
                    <a:pt x="1" y="0"/>
                  </a:lnTo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38" name="Google Shape;1638;p26"/>
            <p:cNvSpPr/>
            <p:nvPr/>
          </p:nvSpPr>
          <p:spPr>
            <a:xfrm flipH="1">
              <a:off x="5865823" y="-51239"/>
              <a:ext cx="139216" cy="686239"/>
            </a:xfrm>
            <a:custGeom>
              <a:avLst/>
              <a:gdLst/>
              <a:ahLst/>
              <a:cxnLst/>
              <a:rect l="l" t="t" r="r" b="b"/>
              <a:pathLst>
                <a:path w="4639" h="22867" fill="none" extrusionOk="0">
                  <a:moveTo>
                    <a:pt x="4639" y="22866"/>
                  </a:moveTo>
                  <a:lnTo>
                    <a:pt x="1" y="18228"/>
                  </a:lnTo>
                  <a:lnTo>
                    <a:pt x="1" y="7894"/>
                  </a:lnTo>
                  <a:lnTo>
                    <a:pt x="2415" y="5507"/>
                  </a:lnTo>
                  <a:lnTo>
                    <a:pt x="2415" y="1"/>
                  </a:lnTo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39" name="Google Shape;1639;p26"/>
            <p:cNvSpPr/>
            <p:nvPr/>
          </p:nvSpPr>
          <p:spPr>
            <a:xfrm flipH="1">
              <a:off x="5497090" y="-42266"/>
              <a:ext cx="76525" cy="354088"/>
            </a:xfrm>
            <a:custGeom>
              <a:avLst/>
              <a:gdLst/>
              <a:ahLst/>
              <a:cxnLst/>
              <a:rect l="l" t="t" r="r" b="b"/>
              <a:pathLst>
                <a:path w="2550" h="11799" fill="none" extrusionOk="0">
                  <a:moveTo>
                    <a:pt x="0" y="11799"/>
                  </a:moveTo>
                  <a:lnTo>
                    <a:pt x="2550" y="9249"/>
                  </a:lnTo>
                  <a:lnTo>
                    <a:pt x="2550" y="0"/>
                  </a:lnTo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40" name="Google Shape;1640;p26"/>
            <p:cNvSpPr/>
            <p:nvPr/>
          </p:nvSpPr>
          <p:spPr>
            <a:xfrm flipH="1">
              <a:off x="5037187" y="-21919"/>
              <a:ext cx="69203" cy="485982"/>
            </a:xfrm>
            <a:custGeom>
              <a:avLst/>
              <a:gdLst/>
              <a:ahLst/>
              <a:cxnLst/>
              <a:rect l="l" t="t" r="r" b="b"/>
              <a:pathLst>
                <a:path w="2306" h="16194" fill="none" extrusionOk="0">
                  <a:moveTo>
                    <a:pt x="2306" y="16193"/>
                  </a:moveTo>
                  <a:lnTo>
                    <a:pt x="0" y="13888"/>
                  </a:lnTo>
                  <a:lnTo>
                    <a:pt x="0" y="0"/>
                  </a:lnTo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41" name="Google Shape;1641;p26"/>
            <p:cNvSpPr/>
            <p:nvPr/>
          </p:nvSpPr>
          <p:spPr>
            <a:xfrm flipH="1">
              <a:off x="5179614" y="-21919"/>
              <a:ext cx="110737" cy="363061"/>
            </a:xfrm>
            <a:custGeom>
              <a:avLst/>
              <a:gdLst/>
              <a:ahLst/>
              <a:cxnLst/>
              <a:rect l="l" t="t" r="r" b="b"/>
              <a:pathLst>
                <a:path w="3690" h="12098" fill="none" extrusionOk="0">
                  <a:moveTo>
                    <a:pt x="0" y="12097"/>
                  </a:moveTo>
                  <a:lnTo>
                    <a:pt x="3689" y="8436"/>
                  </a:lnTo>
                  <a:lnTo>
                    <a:pt x="3689" y="0"/>
                  </a:lnTo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42" name="Google Shape;1642;p26"/>
            <p:cNvSpPr/>
            <p:nvPr/>
          </p:nvSpPr>
          <p:spPr>
            <a:xfrm flipH="1">
              <a:off x="5247167" y="-4033"/>
              <a:ext cx="30" cy="138436"/>
            </a:xfrm>
            <a:custGeom>
              <a:avLst/>
              <a:gdLst/>
              <a:ahLst/>
              <a:cxnLst/>
              <a:rect l="l" t="t" r="r" b="b"/>
              <a:pathLst>
                <a:path w="1" h="4613" fill="none" extrusionOk="0">
                  <a:moveTo>
                    <a:pt x="0" y="4612"/>
                  </a:moveTo>
                  <a:lnTo>
                    <a:pt x="0" y="1"/>
                  </a:lnTo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43" name="Google Shape;1643;p26"/>
            <p:cNvSpPr/>
            <p:nvPr/>
          </p:nvSpPr>
          <p:spPr>
            <a:xfrm flipH="1">
              <a:off x="4852385" y="20395"/>
              <a:ext cx="47266" cy="138406"/>
            </a:xfrm>
            <a:custGeom>
              <a:avLst/>
              <a:gdLst/>
              <a:ahLst/>
              <a:cxnLst/>
              <a:rect l="l" t="t" r="r" b="b"/>
              <a:pathLst>
                <a:path w="1575" h="4612" fill="none" extrusionOk="0">
                  <a:moveTo>
                    <a:pt x="1574" y="4612"/>
                  </a:moveTo>
                  <a:lnTo>
                    <a:pt x="1" y="3039"/>
                  </a:lnTo>
                  <a:lnTo>
                    <a:pt x="1" y="1"/>
                  </a:lnTo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44" name="Google Shape;1644;p26"/>
            <p:cNvSpPr/>
            <p:nvPr/>
          </p:nvSpPr>
          <p:spPr>
            <a:xfrm flipH="1">
              <a:off x="4938694" y="-21919"/>
              <a:ext cx="30" cy="266189"/>
            </a:xfrm>
            <a:custGeom>
              <a:avLst/>
              <a:gdLst/>
              <a:ahLst/>
              <a:cxnLst/>
              <a:rect l="l" t="t" r="r" b="b"/>
              <a:pathLst>
                <a:path w="1" h="8870" fill="none" extrusionOk="0">
                  <a:moveTo>
                    <a:pt x="1" y="8870"/>
                  </a:moveTo>
                  <a:lnTo>
                    <a:pt x="1" y="0"/>
                  </a:lnTo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45" name="Google Shape;1645;p26"/>
            <p:cNvSpPr/>
            <p:nvPr/>
          </p:nvSpPr>
          <p:spPr>
            <a:xfrm flipH="1">
              <a:off x="7945546" y="203546"/>
              <a:ext cx="224685" cy="19567"/>
            </a:xfrm>
            <a:custGeom>
              <a:avLst/>
              <a:gdLst/>
              <a:ahLst/>
              <a:cxnLst/>
              <a:rect l="l" t="t" r="r" b="b"/>
              <a:pathLst>
                <a:path w="7487" h="652" extrusionOk="0">
                  <a:moveTo>
                    <a:pt x="0" y="1"/>
                  </a:moveTo>
                  <a:lnTo>
                    <a:pt x="0" y="652"/>
                  </a:lnTo>
                  <a:lnTo>
                    <a:pt x="7486" y="652"/>
                  </a:lnTo>
                  <a:lnTo>
                    <a:pt x="74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46" name="Google Shape;1646;p26"/>
            <p:cNvSpPr/>
            <p:nvPr/>
          </p:nvSpPr>
          <p:spPr>
            <a:xfrm flipH="1">
              <a:off x="7945546" y="160392"/>
              <a:ext cx="224685" cy="19567"/>
            </a:xfrm>
            <a:custGeom>
              <a:avLst/>
              <a:gdLst/>
              <a:ahLst/>
              <a:cxnLst/>
              <a:rect l="l" t="t" r="r" b="b"/>
              <a:pathLst>
                <a:path w="7487" h="652" extrusionOk="0">
                  <a:moveTo>
                    <a:pt x="0" y="1"/>
                  </a:moveTo>
                  <a:lnTo>
                    <a:pt x="0" y="652"/>
                  </a:lnTo>
                  <a:lnTo>
                    <a:pt x="7486" y="652"/>
                  </a:lnTo>
                  <a:lnTo>
                    <a:pt x="74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47" name="Google Shape;1647;p26"/>
            <p:cNvSpPr/>
            <p:nvPr/>
          </p:nvSpPr>
          <p:spPr>
            <a:xfrm flipH="1">
              <a:off x="7945546" y="118888"/>
              <a:ext cx="224685" cy="19567"/>
            </a:xfrm>
            <a:custGeom>
              <a:avLst/>
              <a:gdLst/>
              <a:ahLst/>
              <a:cxnLst/>
              <a:rect l="l" t="t" r="r" b="b"/>
              <a:pathLst>
                <a:path w="7487" h="652" extrusionOk="0">
                  <a:moveTo>
                    <a:pt x="0" y="1"/>
                  </a:moveTo>
                  <a:lnTo>
                    <a:pt x="0" y="652"/>
                  </a:lnTo>
                  <a:lnTo>
                    <a:pt x="7486" y="652"/>
                  </a:lnTo>
                  <a:lnTo>
                    <a:pt x="74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48" name="Google Shape;1648;p26"/>
            <p:cNvSpPr/>
            <p:nvPr/>
          </p:nvSpPr>
          <p:spPr>
            <a:xfrm flipH="1">
              <a:off x="7945546" y="76574"/>
              <a:ext cx="224685" cy="18756"/>
            </a:xfrm>
            <a:custGeom>
              <a:avLst/>
              <a:gdLst/>
              <a:ahLst/>
              <a:cxnLst/>
              <a:rect l="l" t="t" r="r" b="b"/>
              <a:pathLst>
                <a:path w="7487" h="625" extrusionOk="0">
                  <a:moveTo>
                    <a:pt x="0" y="0"/>
                  </a:moveTo>
                  <a:lnTo>
                    <a:pt x="0" y="624"/>
                  </a:lnTo>
                  <a:lnTo>
                    <a:pt x="7486" y="624"/>
                  </a:lnTo>
                  <a:lnTo>
                    <a:pt x="74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49" name="Google Shape;1649;p26"/>
            <p:cNvSpPr/>
            <p:nvPr/>
          </p:nvSpPr>
          <p:spPr>
            <a:xfrm flipH="1">
              <a:off x="7945546" y="34230"/>
              <a:ext cx="224685" cy="19567"/>
            </a:xfrm>
            <a:custGeom>
              <a:avLst/>
              <a:gdLst/>
              <a:ahLst/>
              <a:cxnLst/>
              <a:rect l="l" t="t" r="r" b="b"/>
              <a:pathLst>
                <a:path w="7487" h="652" extrusionOk="0">
                  <a:moveTo>
                    <a:pt x="0" y="1"/>
                  </a:moveTo>
                  <a:lnTo>
                    <a:pt x="0" y="652"/>
                  </a:lnTo>
                  <a:lnTo>
                    <a:pt x="7486" y="652"/>
                  </a:lnTo>
                  <a:lnTo>
                    <a:pt x="74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50" name="Google Shape;1650;p26"/>
            <p:cNvSpPr/>
            <p:nvPr/>
          </p:nvSpPr>
          <p:spPr>
            <a:xfrm flipH="1">
              <a:off x="8415232" y="2253979"/>
              <a:ext cx="117219" cy="26079"/>
            </a:xfrm>
            <a:custGeom>
              <a:avLst/>
              <a:gdLst/>
              <a:ahLst/>
              <a:cxnLst/>
              <a:rect l="l" t="t" r="r" b="b"/>
              <a:pathLst>
                <a:path w="3906" h="869" extrusionOk="0">
                  <a:moveTo>
                    <a:pt x="0" y="0"/>
                  </a:moveTo>
                  <a:lnTo>
                    <a:pt x="0" y="868"/>
                  </a:lnTo>
                  <a:lnTo>
                    <a:pt x="3906" y="868"/>
                  </a:lnTo>
                  <a:lnTo>
                    <a:pt x="39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51" name="Google Shape;1651;p26"/>
            <p:cNvSpPr/>
            <p:nvPr/>
          </p:nvSpPr>
          <p:spPr>
            <a:xfrm flipH="1">
              <a:off x="8415232" y="2197801"/>
              <a:ext cx="117219" cy="26889"/>
            </a:xfrm>
            <a:custGeom>
              <a:avLst/>
              <a:gdLst/>
              <a:ahLst/>
              <a:cxnLst/>
              <a:rect l="l" t="t" r="r" b="b"/>
              <a:pathLst>
                <a:path w="3906" h="896" extrusionOk="0">
                  <a:moveTo>
                    <a:pt x="0" y="1"/>
                  </a:moveTo>
                  <a:lnTo>
                    <a:pt x="0" y="896"/>
                  </a:lnTo>
                  <a:lnTo>
                    <a:pt x="3906" y="896"/>
                  </a:lnTo>
                  <a:lnTo>
                    <a:pt x="390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52" name="Google Shape;1652;p26"/>
            <p:cNvSpPr/>
            <p:nvPr/>
          </p:nvSpPr>
          <p:spPr>
            <a:xfrm flipH="1">
              <a:off x="8415232" y="2142462"/>
              <a:ext cx="117219" cy="26079"/>
            </a:xfrm>
            <a:custGeom>
              <a:avLst/>
              <a:gdLst/>
              <a:ahLst/>
              <a:cxnLst/>
              <a:rect l="l" t="t" r="r" b="b"/>
              <a:pathLst>
                <a:path w="3906" h="869" extrusionOk="0">
                  <a:moveTo>
                    <a:pt x="0" y="0"/>
                  </a:moveTo>
                  <a:lnTo>
                    <a:pt x="0" y="868"/>
                  </a:lnTo>
                  <a:lnTo>
                    <a:pt x="3906" y="868"/>
                  </a:lnTo>
                  <a:lnTo>
                    <a:pt x="39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53" name="Google Shape;1653;p26"/>
            <p:cNvSpPr/>
            <p:nvPr/>
          </p:nvSpPr>
          <p:spPr>
            <a:xfrm flipH="1">
              <a:off x="8415232" y="2086284"/>
              <a:ext cx="117219" cy="26889"/>
            </a:xfrm>
            <a:custGeom>
              <a:avLst/>
              <a:gdLst/>
              <a:ahLst/>
              <a:cxnLst/>
              <a:rect l="l" t="t" r="r" b="b"/>
              <a:pathLst>
                <a:path w="3906" h="896" extrusionOk="0">
                  <a:moveTo>
                    <a:pt x="0" y="1"/>
                  </a:moveTo>
                  <a:lnTo>
                    <a:pt x="0" y="896"/>
                  </a:lnTo>
                  <a:lnTo>
                    <a:pt x="3906" y="896"/>
                  </a:lnTo>
                  <a:lnTo>
                    <a:pt x="390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54" name="Google Shape;1654;p26"/>
            <p:cNvSpPr/>
            <p:nvPr/>
          </p:nvSpPr>
          <p:spPr>
            <a:xfrm flipH="1">
              <a:off x="8415232" y="2030945"/>
              <a:ext cx="117219" cy="26079"/>
            </a:xfrm>
            <a:custGeom>
              <a:avLst/>
              <a:gdLst/>
              <a:ahLst/>
              <a:cxnLst/>
              <a:rect l="l" t="t" r="r" b="b"/>
              <a:pathLst>
                <a:path w="3906" h="869" extrusionOk="0">
                  <a:moveTo>
                    <a:pt x="0" y="0"/>
                  </a:moveTo>
                  <a:lnTo>
                    <a:pt x="0" y="868"/>
                  </a:lnTo>
                  <a:lnTo>
                    <a:pt x="3906" y="868"/>
                  </a:lnTo>
                  <a:lnTo>
                    <a:pt x="39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655" name="Google Shape;1655;p26"/>
          <p:cNvGrpSpPr/>
          <p:nvPr/>
        </p:nvGrpSpPr>
        <p:grpSpPr>
          <a:xfrm>
            <a:off x="-299012" y="1275484"/>
            <a:ext cx="5085131" cy="6649240"/>
            <a:chOff x="-177834" y="484113"/>
            <a:chExt cx="3813848" cy="4986930"/>
          </a:xfrm>
        </p:grpSpPr>
        <p:sp>
          <p:nvSpPr>
            <p:cNvPr id="1656" name="Google Shape;1656;p26"/>
            <p:cNvSpPr/>
            <p:nvPr/>
          </p:nvSpPr>
          <p:spPr>
            <a:xfrm rot="10800000">
              <a:off x="1850202" y="811211"/>
              <a:ext cx="101764" cy="101794"/>
            </a:xfrm>
            <a:custGeom>
              <a:avLst/>
              <a:gdLst/>
              <a:ahLst/>
              <a:cxnLst/>
              <a:rect l="l" t="t" r="r" b="b"/>
              <a:pathLst>
                <a:path w="3391" h="3392" extrusionOk="0">
                  <a:moveTo>
                    <a:pt x="1709" y="1"/>
                  </a:moveTo>
                  <a:cubicBezTo>
                    <a:pt x="787" y="1"/>
                    <a:pt x="0" y="733"/>
                    <a:pt x="0" y="1683"/>
                  </a:cubicBezTo>
                  <a:cubicBezTo>
                    <a:pt x="0" y="2659"/>
                    <a:pt x="760" y="3391"/>
                    <a:pt x="1709" y="3391"/>
                  </a:cubicBezTo>
                  <a:cubicBezTo>
                    <a:pt x="2604" y="3391"/>
                    <a:pt x="3391" y="2659"/>
                    <a:pt x="3391" y="1683"/>
                  </a:cubicBezTo>
                  <a:cubicBezTo>
                    <a:pt x="3391" y="788"/>
                    <a:pt x="2658" y="1"/>
                    <a:pt x="17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57" name="Google Shape;1657;p26"/>
            <p:cNvSpPr/>
            <p:nvPr/>
          </p:nvSpPr>
          <p:spPr>
            <a:xfrm rot="10800000">
              <a:off x="3534251" y="484113"/>
              <a:ext cx="101764" cy="101764"/>
            </a:xfrm>
            <a:custGeom>
              <a:avLst/>
              <a:gdLst/>
              <a:ahLst/>
              <a:cxnLst/>
              <a:rect l="l" t="t" r="r" b="b"/>
              <a:pathLst>
                <a:path w="3391" h="3391" fill="none" extrusionOk="0">
                  <a:moveTo>
                    <a:pt x="0" y="1709"/>
                  </a:moveTo>
                  <a:cubicBezTo>
                    <a:pt x="0" y="760"/>
                    <a:pt x="787" y="0"/>
                    <a:pt x="1709" y="0"/>
                  </a:cubicBezTo>
                  <a:cubicBezTo>
                    <a:pt x="2658" y="0"/>
                    <a:pt x="3391" y="787"/>
                    <a:pt x="3391" y="1709"/>
                  </a:cubicBezTo>
                  <a:cubicBezTo>
                    <a:pt x="3391" y="2658"/>
                    <a:pt x="2604" y="3391"/>
                    <a:pt x="1709" y="3391"/>
                  </a:cubicBezTo>
                  <a:cubicBezTo>
                    <a:pt x="787" y="3391"/>
                    <a:pt x="0" y="2658"/>
                    <a:pt x="0" y="1709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58" name="Google Shape;1658;p26"/>
            <p:cNvSpPr/>
            <p:nvPr/>
          </p:nvSpPr>
          <p:spPr>
            <a:xfrm rot="10800000" flipH="1">
              <a:off x="352863" y="3493834"/>
              <a:ext cx="324828" cy="1768819"/>
            </a:xfrm>
            <a:custGeom>
              <a:avLst/>
              <a:gdLst/>
              <a:ahLst/>
              <a:cxnLst/>
              <a:rect l="l" t="t" r="r" b="b"/>
              <a:pathLst>
                <a:path w="10824" h="58941" fill="none" extrusionOk="0">
                  <a:moveTo>
                    <a:pt x="1" y="0"/>
                  </a:moveTo>
                  <a:lnTo>
                    <a:pt x="1" y="30569"/>
                  </a:lnTo>
                  <a:lnTo>
                    <a:pt x="10823" y="41391"/>
                  </a:lnTo>
                  <a:lnTo>
                    <a:pt x="10823" y="58940"/>
                  </a:lnTo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59" name="Google Shape;1659;p26"/>
            <p:cNvSpPr/>
            <p:nvPr/>
          </p:nvSpPr>
          <p:spPr>
            <a:xfrm rot="10800000" flipH="1">
              <a:off x="733810" y="4138509"/>
              <a:ext cx="244221" cy="1083451"/>
            </a:xfrm>
            <a:custGeom>
              <a:avLst/>
              <a:gdLst/>
              <a:ahLst/>
              <a:cxnLst/>
              <a:rect l="l" t="t" r="r" b="b"/>
              <a:pathLst>
                <a:path w="8138" h="36103" fill="none" extrusionOk="0">
                  <a:moveTo>
                    <a:pt x="1" y="36102"/>
                  </a:moveTo>
                  <a:lnTo>
                    <a:pt x="1" y="27965"/>
                  </a:lnTo>
                  <a:lnTo>
                    <a:pt x="8138" y="19828"/>
                  </a:lnTo>
                  <a:lnTo>
                    <a:pt x="8138" y="1"/>
                  </a:lnTo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60" name="Google Shape;1660;p26"/>
            <p:cNvSpPr/>
            <p:nvPr/>
          </p:nvSpPr>
          <p:spPr>
            <a:xfrm rot="10800000" flipH="1">
              <a:off x="591383" y="4342817"/>
              <a:ext cx="30" cy="1015899"/>
            </a:xfrm>
            <a:custGeom>
              <a:avLst/>
              <a:gdLst/>
              <a:ahLst/>
              <a:cxnLst/>
              <a:rect l="l" t="t" r="r" b="b"/>
              <a:pathLst>
                <a:path w="1" h="33852" fill="none" extrusionOk="0">
                  <a:moveTo>
                    <a:pt x="0" y="33851"/>
                  </a:moveTo>
                  <a:lnTo>
                    <a:pt x="0" y="1"/>
                  </a:lnTo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61" name="Google Shape;1661;p26"/>
            <p:cNvSpPr/>
            <p:nvPr/>
          </p:nvSpPr>
          <p:spPr>
            <a:xfrm rot="10800000" flipH="1">
              <a:off x="467651" y="4480383"/>
              <a:ext cx="30" cy="808319"/>
            </a:xfrm>
            <a:custGeom>
              <a:avLst/>
              <a:gdLst/>
              <a:ahLst/>
              <a:cxnLst/>
              <a:rect l="l" t="t" r="r" b="b"/>
              <a:pathLst>
                <a:path w="1" h="26935" fill="none" extrusionOk="0">
                  <a:moveTo>
                    <a:pt x="0" y="26934"/>
                  </a:moveTo>
                  <a:lnTo>
                    <a:pt x="0" y="0"/>
                  </a:lnTo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62" name="Google Shape;1662;p26"/>
            <p:cNvSpPr/>
            <p:nvPr/>
          </p:nvSpPr>
          <p:spPr>
            <a:xfrm rot="10800000" flipH="1">
              <a:off x="921853" y="3830816"/>
              <a:ext cx="174208" cy="1376499"/>
            </a:xfrm>
            <a:custGeom>
              <a:avLst/>
              <a:gdLst/>
              <a:ahLst/>
              <a:cxnLst/>
              <a:rect l="l" t="t" r="r" b="b"/>
              <a:pathLst>
                <a:path w="5805" h="45868" fill="none" extrusionOk="0">
                  <a:moveTo>
                    <a:pt x="0" y="45867"/>
                  </a:moveTo>
                  <a:lnTo>
                    <a:pt x="0" y="26663"/>
                  </a:lnTo>
                  <a:lnTo>
                    <a:pt x="5805" y="20886"/>
                  </a:lnTo>
                  <a:lnTo>
                    <a:pt x="5805" y="1"/>
                  </a:lnTo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63" name="Google Shape;1663;p26"/>
            <p:cNvSpPr/>
            <p:nvPr/>
          </p:nvSpPr>
          <p:spPr>
            <a:xfrm rot="10800000" flipH="1">
              <a:off x="1178258" y="3890236"/>
              <a:ext cx="113168" cy="1359393"/>
            </a:xfrm>
            <a:custGeom>
              <a:avLst/>
              <a:gdLst/>
              <a:ahLst/>
              <a:cxnLst/>
              <a:rect l="l" t="t" r="r" b="b"/>
              <a:pathLst>
                <a:path w="3771" h="45298" fill="none" extrusionOk="0">
                  <a:moveTo>
                    <a:pt x="0" y="0"/>
                  </a:moveTo>
                  <a:lnTo>
                    <a:pt x="0" y="34854"/>
                  </a:lnTo>
                  <a:lnTo>
                    <a:pt x="3771" y="38625"/>
                  </a:lnTo>
                  <a:lnTo>
                    <a:pt x="3771" y="45297"/>
                  </a:lnTo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64" name="Google Shape;1664;p26"/>
            <p:cNvSpPr/>
            <p:nvPr/>
          </p:nvSpPr>
          <p:spPr>
            <a:xfrm rot="10800000" flipH="1">
              <a:off x="1325577" y="4342817"/>
              <a:ext cx="60290" cy="1002064"/>
            </a:xfrm>
            <a:custGeom>
              <a:avLst/>
              <a:gdLst/>
              <a:ahLst/>
              <a:cxnLst/>
              <a:rect l="l" t="t" r="r" b="b"/>
              <a:pathLst>
                <a:path w="2009" h="33391" fill="none" extrusionOk="0">
                  <a:moveTo>
                    <a:pt x="1" y="33390"/>
                  </a:moveTo>
                  <a:lnTo>
                    <a:pt x="1" y="28481"/>
                  </a:lnTo>
                  <a:lnTo>
                    <a:pt x="2008" y="26474"/>
                  </a:lnTo>
                  <a:lnTo>
                    <a:pt x="2008" y="1"/>
                  </a:lnTo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65" name="Google Shape;1665;p26"/>
            <p:cNvSpPr/>
            <p:nvPr/>
          </p:nvSpPr>
          <p:spPr>
            <a:xfrm rot="10800000" flipH="1">
              <a:off x="627185" y="3391290"/>
              <a:ext cx="101794" cy="102574"/>
            </a:xfrm>
            <a:custGeom>
              <a:avLst/>
              <a:gdLst/>
              <a:ahLst/>
              <a:cxnLst/>
              <a:rect l="l" t="t" r="r" b="b"/>
              <a:pathLst>
                <a:path w="3392" h="3418" fill="none" extrusionOk="0">
                  <a:moveTo>
                    <a:pt x="1" y="1682"/>
                  </a:moveTo>
                  <a:cubicBezTo>
                    <a:pt x="1" y="733"/>
                    <a:pt x="760" y="0"/>
                    <a:pt x="1682" y="0"/>
                  </a:cubicBezTo>
                  <a:cubicBezTo>
                    <a:pt x="2632" y="0"/>
                    <a:pt x="3391" y="760"/>
                    <a:pt x="3391" y="1682"/>
                  </a:cubicBezTo>
                  <a:cubicBezTo>
                    <a:pt x="3391" y="2604"/>
                    <a:pt x="2604" y="3391"/>
                    <a:pt x="1682" y="3391"/>
                  </a:cubicBezTo>
                  <a:cubicBezTo>
                    <a:pt x="733" y="3418"/>
                    <a:pt x="1" y="2631"/>
                    <a:pt x="1" y="1682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66" name="Google Shape;1666;p26"/>
            <p:cNvSpPr/>
            <p:nvPr/>
          </p:nvSpPr>
          <p:spPr>
            <a:xfrm rot="10800000" flipH="1">
              <a:off x="202273" y="744198"/>
              <a:ext cx="101794" cy="101764"/>
            </a:xfrm>
            <a:custGeom>
              <a:avLst/>
              <a:gdLst/>
              <a:ahLst/>
              <a:cxnLst/>
              <a:rect l="l" t="t" r="r" b="b"/>
              <a:pathLst>
                <a:path w="3392" h="3391" extrusionOk="0">
                  <a:moveTo>
                    <a:pt x="1710" y="0"/>
                  </a:moveTo>
                  <a:cubicBezTo>
                    <a:pt x="788" y="0"/>
                    <a:pt x="1" y="760"/>
                    <a:pt x="1" y="1709"/>
                  </a:cubicBezTo>
                  <a:cubicBezTo>
                    <a:pt x="1" y="2658"/>
                    <a:pt x="788" y="3391"/>
                    <a:pt x="1710" y="3391"/>
                  </a:cubicBezTo>
                  <a:cubicBezTo>
                    <a:pt x="2632" y="3391"/>
                    <a:pt x="3391" y="2658"/>
                    <a:pt x="3391" y="1709"/>
                  </a:cubicBezTo>
                  <a:cubicBezTo>
                    <a:pt x="3391" y="787"/>
                    <a:pt x="2659" y="0"/>
                    <a:pt x="17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67" name="Google Shape;1667;p26"/>
            <p:cNvSpPr/>
            <p:nvPr/>
          </p:nvSpPr>
          <p:spPr>
            <a:xfrm rot="10800000" flipH="1">
              <a:off x="681713" y="2897985"/>
              <a:ext cx="101794" cy="101794"/>
            </a:xfrm>
            <a:custGeom>
              <a:avLst/>
              <a:gdLst/>
              <a:ahLst/>
              <a:cxnLst/>
              <a:rect l="l" t="t" r="r" b="b"/>
              <a:pathLst>
                <a:path w="3392" h="3392" extrusionOk="0">
                  <a:moveTo>
                    <a:pt x="1710" y="1"/>
                  </a:moveTo>
                  <a:cubicBezTo>
                    <a:pt x="787" y="1"/>
                    <a:pt x="1" y="733"/>
                    <a:pt x="1" y="1682"/>
                  </a:cubicBezTo>
                  <a:cubicBezTo>
                    <a:pt x="1" y="2642"/>
                    <a:pt x="760" y="3392"/>
                    <a:pt x="1662" y="3392"/>
                  </a:cubicBezTo>
                  <a:cubicBezTo>
                    <a:pt x="1678" y="3392"/>
                    <a:pt x="1694" y="3391"/>
                    <a:pt x="1710" y="3391"/>
                  </a:cubicBezTo>
                  <a:cubicBezTo>
                    <a:pt x="2605" y="3391"/>
                    <a:pt x="3391" y="2659"/>
                    <a:pt x="3391" y="1682"/>
                  </a:cubicBezTo>
                  <a:cubicBezTo>
                    <a:pt x="3391" y="787"/>
                    <a:pt x="2659" y="1"/>
                    <a:pt x="17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68" name="Google Shape;1668;p26"/>
            <p:cNvSpPr/>
            <p:nvPr/>
          </p:nvSpPr>
          <p:spPr>
            <a:xfrm rot="10800000" flipH="1">
              <a:off x="765561" y="3890236"/>
              <a:ext cx="101794" cy="101794"/>
            </a:xfrm>
            <a:custGeom>
              <a:avLst/>
              <a:gdLst/>
              <a:ahLst/>
              <a:cxnLst/>
              <a:rect l="l" t="t" r="r" b="b"/>
              <a:pathLst>
                <a:path w="3392" h="3392" fill="none" extrusionOk="0">
                  <a:moveTo>
                    <a:pt x="1" y="1709"/>
                  </a:moveTo>
                  <a:cubicBezTo>
                    <a:pt x="1" y="760"/>
                    <a:pt x="760" y="1"/>
                    <a:pt x="1682" y="1"/>
                  </a:cubicBezTo>
                  <a:cubicBezTo>
                    <a:pt x="2632" y="1"/>
                    <a:pt x="3391" y="787"/>
                    <a:pt x="3391" y="1709"/>
                  </a:cubicBezTo>
                  <a:cubicBezTo>
                    <a:pt x="3391" y="2659"/>
                    <a:pt x="2605" y="3391"/>
                    <a:pt x="1682" y="3391"/>
                  </a:cubicBezTo>
                  <a:cubicBezTo>
                    <a:pt x="733" y="3391"/>
                    <a:pt x="1" y="2659"/>
                    <a:pt x="1" y="1709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69" name="Google Shape;1669;p26"/>
            <p:cNvSpPr/>
            <p:nvPr/>
          </p:nvSpPr>
          <p:spPr>
            <a:xfrm rot="10800000" flipH="1">
              <a:off x="1274320" y="4241083"/>
              <a:ext cx="101764" cy="101764"/>
            </a:xfrm>
            <a:custGeom>
              <a:avLst/>
              <a:gdLst/>
              <a:ahLst/>
              <a:cxnLst/>
              <a:rect l="l" t="t" r="r" b="b"/>
              <a:pathLst>
                <a:path w="3391" h="3391" fill="none" extrusionOk="0">
                  <a:moveTo>
                    <a:pt x="0" y="1709"/>
                  </a:moveTo>
                  <a:cubicBezTo>
                    <a:pt x="0" y="760"/>
                    <a:pt x="760" y="0"/>
                    <a:pt x="1682" y="0"/>
                  </a:cubicBezTo>
                  <a:cubicBezTo>
                    <a:pt x="2631" y="0"/>
                    <a:pt x="3391" y="787"/>
                    <a:pt x="3391" y="1709"/>
                  </a:cubicBezTo>
                  <a:cubicBezTo>
                    <a:pt x="3391" y="2658"/>
                    <a:pt x="2604" y="3391"/>
                    <a:pt x="1682" y="3391"/>
                  </a:cubicBezTo>
                  <a:cubicBezTo>
                    <a:pt x="760" y="3391"/>
                    <a:pt x="0" y="2631"/>
                    <a:pt x="0" y="1709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70" name="Google Shape;1670;p26"/>
            <p:cNvSpPr/>
            <p:nvPr/>
          </p:nvSpPr>
          <p:spPr>
            <a:xfrm rot="10800000" flipH="1">
              <a:off x="422066" y="2027846"/>
              <a:ext cx="101764" cy="101794"/>
            </a:xfrm>
            <a:custGeom>
              <a:avLst/>
              <a:gdLst/>
              <a:ahLst/>
              <a:cxnLst/>
              <a:rect l="l" t="t" r="r" b="b"/>
              <a:pathLst>
                <a:path w="3391" h="3392" fill="none" extrusionOk="0">
                  <a:moveTo>
                    <a:pt x="0" y="1683"/>
                  </a:moveTo>
                  <a:cubicBezTo>
                    <a:pt x="0" y="733"/>
                    <a:pt x="787" y="1"/>
                    <a:pt x="1709" y="1"/>
                  </a:cubicBezTo>
                  <a:cubicBezTo>
                    <a:pt x="2659" y="1"/>
                    <a:pt x="3391" y="787"/>
                    <a:pt x="3391" y="1683"/>
                  </a:cubicBezTo>
                  <a:cubicBezTo>
                    <a:pt x="3391" y="2605"/>
                    <a:pt x="2631" y="3391"/>
                    <a:pt x="1709" y="3391"/>
                  </a:cubicBezTo>
                  <a:cubicBezTo>
                    <a:pt x="787" y="3391"/>
                    <a:pt x="0" y="2632"/>
                    <a:pt x="0" y="1683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71" name="Google Shape;1671;p26"/>
            <p:cNvSpPr/>
            <p:nvPr/>
          </p:nvSpPr>
          <p:spPr>
            <a:xfrm rot="10800000" flipH="1">
              <a:off x="422066" y="2246799"/>
              <a:ext cx="101764" cy="102604"/>
            </a:xfrm>
            <a:custGeom>
              <a:avLst/>
              <a:gdLst/>
              <a:ahLst/>
              <a:cxnLst/>
              <a:rect l="l" t="t" r="r" b="b"/>
              <a:pathLst>
                <a:path w="3391" h="3419" fill="none" extrusionOk="0">
                  <a:moveTo>
                    <a:pt x="0" y="1682"/>
                  </a:moveTo>
                  <a:cubicBezTo>
                    <a:pt x="0" y="733"/>
                    <a:pt x="787" y="0"/>
                    <a:pt x="1709" y="0"/>
                  </a:cubicBezTo>
                  <a:cubicBezTo>
                    <a:pt x="2659" y="0"/>
                    <a:pt x="3391" y="787"/>
                    <a:pt x="3391" y="1682"/>
                  </a:cubicBezTo>
                  <a:cubicBezTo>
                    <a:pt x="3391" y="2631"/>
                    <a:pt x="2631" y="3391"/>
                    <a:pt x="1709" y="3391"/>
                  </a:cubicBezTo>
                  <a:cubicBezTo>
                    <a:pt x="787" y="3418"/>
                    <a:pt x="0" y="2631"/>
                    <a:pt x="0" y="1682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72" name="Google Shape;1672;p26"/>
            <p:cNvSpPr/>
            <p:nvPr/>
          </p:nvSpPr>
          <p:spPr>
            <a:xfrm rot="10800000" flipH="1">
              <a:off x="733810" y="1408409"/>
              <a:ext cx="101794" cy="101764"/>
            </a:xfrm>
            <a:custGeom>
              <a:avLst/>
              <a:gdLst/>
              <a:ahLst/>
              <a:cxnLst/>
              <a:rect l="l" t="t" r="r" b="b"/>
              <a:pathLst>
                <a:path w="3392" h="3391" fill="none" extrusionOk="0">
                  <a:moveTo>
                    <a:pt x="1" y="1709"/>
                  </a:moveTo>
                  <a:cubicBezTo>
                    <a:pt x="1" y="760"/>
                    <a:pt x="787" y="0"/>
                    <a:pt x="1683" y="0"/>
                  </a:cubicBezTo>
                  <a:cubicBezTo>
                    <a:pt x="2632" y="0"/>
                    <a:pt x="3391" y="787"/>
                    <a:pt x="3391" y="1709"/>
                  </a:cubicBezTo>
                  <a:cubicBezTo>
                    <a:pt x="3391" y="2658"/>
                    <a:pt x="2605" y="3391"/>
                    <a:pt x="1683" y="3391"/>
                  </a:cubicBezTo>
                  <a:cubicBezTo>
                    <a:pt x="733" y="3391"/>
                    <a:pt x="1" y="2658"/>
                    <a:pt x="1" y="1709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73" name="Google Shape;1673;p26"/>
            <p:cNvSpPr/>
            <p:nvPr/>
          </p:nvSpPr>
          <p:spPr>
            <a:xfrm rot="10800000" flipH="1">
              <a:off x="1459092" y="4337955"/>
              <a:ext cx="101764" cy="101764"/>
            </a:xfrm>
            <a:custGeom>
              <a:avLst/>
              <a:gdLst/>
              <a:ahLst/>
              <a:cxnLst/>
              <a:rect l="l" t="t" r="r" b="b"/>
              <a:pathLst>
                <a:path w="3391" h="3391" fill="none" extrusionOk="0">
                  <a:moveTo>
                    <a:pt x="0" y="1709"/>
                  </a:moveTo>
                  <a:cubicBezTo>
                    <a:pt x="0" y="760"/>
                    <a:pt x="787" y="1"/>
                    <a:pt x="1709" y="1"/>
                  </a:cubicBezTo>
                  <a:cubicBezTo>
                    <a:pt x="2658" y="1"/>
                    <a:pt x="3391" y="787"/>
                    <a:pt x="3391" y="1709"/>
                  </a:cubicBezTo>
                  <a:cubicBezTo>
                    <a:pt x="3391" y="2632"/>
                    <a:pt x="2604" y="3391"/>
                    <a:pt x="1709" y="3391"/>
                  </a:cubicBezTo>
                  <a:cubicBezTo>
                    <a:pt x="760" y="3391"/>
                    <a:pt x="0" y="2632"/>
                    <a:pt x="0" y="1709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74" name="Google Shape;1674;p26"/>
            <p:cNvSpPr/>
            <p:nvPr/>
          </p:nvSpPr>
          <p:spPr>
            <a:xfrm rot="10800000" flipH="1">
              <a:off x="1459092" y="4131186"/>
              <a:ext cx="101764" cy="101794"/>
            </a:xfrm>
            <a:custGeom>
              <a:avLst/>
              <a:gdLst/>
              <a:ahLst/>
              <a:cxnLst/>
              <a:rect l="l" t="t" r="r" b="b"/>
              <a:pathLst>
                <a:path w="3391" h="3392" extrusionOk="0">
                  <a:moveTo>
                    <a:pt x="1709" y="1"/>
                  </a:moveTo>
                  <a:cubicBezTo>
                    <a:pt x="787" y="1"/>
                    <a:pt x="0" y="733"/>
                    <a:pt x="0" y="1683"/>
                  </a:cubicBezTo>
                  <a:cubicBezTo>
                    <a:pt x="0" y="2659"/>
                    <a:pt x="760" y="3391"/>
                    <a:pt x="1709" y="3391"/>
                  </a:cubicBezTo>
                  <a:cubicBezTo>
                    <a:pt x="2604" y="3391"/>
                    <a:pt x="3391" y="2659"/>
                    <a:pt x="3391" y="1683"/>
                  </a:cubicBezTo>
                  <a:cubicBezTo>
                    <a:pt x="3391" y="788"/>
                    <a:pt x="2658" y="1"/>
                    <a:pt x="17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75" name="Google Shape;1675;p26"/>
            <p:cNvSpPr/>
            <p:nvPr/>
          </p:nvSpPr>
          <p:spPr>
            <a:xfrm rot="10800000" flipH="1">
              <a:off x="1010562" y="4050610"/>
              <a:ext cx="101794" cy="101764"/>
            </a:xfrm>
            <a:custGeom>
              <a:avLst/>
              <a:gdLst/>
              <a:ahLst/>
              <a:cxnLst/>
              <a:rect l="l" t="t" r="r" b="b"/>
              <a:pathLst>
                <a:path w="3392" h="3391" fill="none" extrusionOk="0">
                  <a:moveTo>
                    <a:pt x="1" y="1682"/>
                  </a:moveTo>
                  <a:cubicBezTo>
                    <a:pt x="1" y="733"/>
                    <a:pt x="788" y="0"/>
                    <a:pt x="1683" y="0"/>
                  </a:cubicBezTo>
                  <a:cubicBezTo>
                    <a:pt x="2605" y="0"/>
                    <a:pt x="3391" y="787"/>
                    <a:pt x="3391" y="1682"/>
                  </a:cubicBezTo>
                  <a:cubicBezTo>
                    <a:pt x="3391" y="2631"/>
                    <a:pt x="2605" y="3391"/>
                    <a:pt x="1683" y="3391"/>
                  </a:cubicBezTo>
                  <a:cubicBezTo>
                    <a:pt x="788" y="3391"/>
                    <a:pt x="1" y="2631"/>
                    <a:pt x="1" y="1682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76" name="Google Shape;1676;p26"/>
            <p:cNvSpPr/>
            <p:nvPr/>
          </p:nvSpPr>
          <p:spPr>
            <a:xfrm rot="10800000" flipH="1">
              <a:off x="-50051" y="2975321"/>
              <a:ext cx="101794" cy="101794"/>
            </a:xfrm>
            <a:custGeom>
              <a:avLst/>
              <a:gdLst/>
              <a:ahLst/>
              <a:cxnLst/>
              <a:rect l="l" t="t" r="r" b="b"/>
              <a:pathLst>
                <a:path w="3392" h="3392" fill="none" extrusionOk="0">
                  <a:moveTo>
                    <a:pt x="1" y="1710"/>
                  </a:moveTo>
                  <a:cubicBezTo>
                    <a:pt x="1" y="760"/>
                    <a:pt x="787" y="1"/>
                    <a:pt x="1709" y="1"/>
                  </a:cubicBezTo>
                  <a:cubicBezTo>
                    <a:pt x="2659" y="1"/>
                    <a:pt x="3391" y="787"/>
                    <a:pt x="3391" y="1710"/>
                  </a:cubicBezTo>
                  <a:cubicBezTo>
                    <a:pt x="3391" y="2659"/>
                    <a:pt x="2632" y="3391"/>
                    <a:pt x="1709" y="3391"/>
                  </a:cubicBezTo>
                  <a:cubicBezTo>
                    <a:pt x="760" y="3391"/>
                    <a:pt x="1" y="2659"/>
                    <a:pt x="1" y="1710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77" name="Google Shape;1677;p26"/>
            <p:cNvSpPr/>
            <p:nvPr/>
          </p:nvSpPr>
          <p:spPr>
            <a:xfrm rot="10800000" flipH="1">
              <a:off x="1240109" y="3786882"/>
              <a:ext cx="101794" cy="101764"/>
            </a:xfrm>
            <a:custGeom>
              <a:avLst/>
              <a:gdLst/>
              <a:ahLst/>
              <a:cxnLst/>
              <a:rect l="l" t="t" r="r" b="b"/>
              <a:pathLst>
                <a:path w="3392" h="3391" fill="none" extrusionOk="0">
                  <a:moveTo>
                    <a:pt x="1" y="1682"/>
                  </a:moveTo>
                  <a:cubicBezTo>
                    <a:pt x="1" y="733"/>
                    <a:pt x="787" y="0"/>
                    <a:pt x="1710" y="0"/>
                  </a:cubicBezTo>
                  <a:cubicBezTo>
                    <a:pt x="2632" y="0"/>
                    <a:pt x="3391" y="760"/>
                    <a:pt x="3391" y="1682"/>
                  </a:cubicBezTo>
                  <a:cubicBezTo>
                    <a:pt x="3391" y="2631"/>
                    <a:pt x="2632" y="3391"/>
                    <a:pt x="1710" y="3391"/>
                  </a:cubicBezTo>
                  <a:cubicBezTo>
                    <a:pt x="787" y="3391"/>
                    <a:pt x="1" y="2631"/>
                    <a:pt x="1" y="1682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78" name="Google Shape;1678;p26"/>
            <p:cNvSpPr/>
            <p:nvPr/>
          </p:nvSpPr>
          <p:spPr>
            <a:xfrm rot="10800000" flipH="1">
              <a:off x="540096" y="4241083"/>
              <a:ext cx="101764" cy="101764"/>
            </a:xfrm>
            <a:custGeom>
              <a:avLst/>
              <a:gdLst/>
              <a:ahLst/>
              <a:cxnLst/>
              <a:rect l="l" t="t" r="r" b="b"/>
              <a:pathLst>
                <a:path w="3391" h="3391" fill="none" extrusionOk="0">
                  <a:moveTo>
                    <a:pt x="0" y="1709"/>
                  </a:moveTo>
                  <a:cubicBezTo>
                    <a:pt x="0" y="760"/>
                    <a:pt x="787" y="0"/>
                    <a:pt x="1709" y="0"/>
                  </a:cubicBezTo>
                  <a:cubicBezTo>
                    <a:pt x="2658" y="0"/>
                    <a:pt x="3391" y="787"/>
                    <a:pt x="3391" y="1709"/>
                  </a:cubicBezTo>
                  <a:cubicBezTo>
                    <a:pt x="3391" y="2658"/>
                    <a:pt x="2631" y="3391"/>
                    <a:pt x="1709" y="3391"/>
                  </a:cubicBezTo>
                  <a:cubicBezTo>
                    <a:pt x="760" y="3391"/>
                    <a:pt x="0" y="2631"/>
                    <a:pt x="0" y="1709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79" name="Google Shape;1679;p26"/>
            <p:cNvSpPr/>
            <p:nvPr/>
          </p:nvSpPr>
          <p:spPr>
            <a:xfrm rot="10800000" flipH="1">
              <a:off x="464380" y="3662340"/>
              <a:ext cx="50507" cy="50477"/>
            </a:xfrm>
            <a:custGeom>
              <a:avLst/>
              <a:gdLst/>
              <a:ahLst/>
              <a:cxnLst/>
              <a:rect l="l" t="t" r="r" b="b"/>
              <a:pathLst>
                <a:path w="1683" h="1682" fill="none" extrusionOk="0">
                  <a:moveTo>
                    <a:pt x="1" y="841"/>
                  </a:moveTo>
                  <a:cubicBezTo>
                    <a:pt x="1" y="380"/>
                    <a:pt x="353" y="0"/>
                    <a:pt x="842" y="0"/>
                  </a:cubicBezTo>
                  <a:cubicBezTo>
                    <a:pt x="1303" y="0"/>
                    <a:pt x="1683" y="380"/>
                    <a:pt x="1683" y="841"/>
                  </a:cubicBezTo>
                  <a:cubicBezTo>
                    <a:pt x="1683" y="1329"/>
                    <a:pt x="1303" y="1682"/>
                    <a:pt x="842" y="1682"/>
                  </a:cubicBezTo>
                  <a:cubicBezTo>
                    <a:pt x="408" y="1682"/>
                    <a:pt x="1" y="1329"/>
                    <a:pt x="1" y="841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80" name="Google Shape;1680;p26"/>
            <p:cNvSpPr/>
            <p:nvPr/>
          </p:nvSpPr>
          <p:spPr>
            <a:xfrm rot="10800000" flipH="1">
              <a:off x="228322" y="589526"/>
              <a:ext cx="50507" cy="50507"/>
            </a:xfrm>
            <a:custGeom>
              <a:avLst/>
              <a:gdLst/>
              <a:ahLst/>
              <a:cxnLst/>
              <a:rect l="l" t="t" r="r" b="b"/>
              <a:pathLst>
                <a:path w="1683" h="1683" fill="none" extrusionOk="0">
                  <a:moveTo>
                    <a:pt x="1" y="841"/>
                  </a:moveTo>
                  <a:cubicBezTo>
                    <a:pt x="1" y="380"/>
                    <a:pt x="354" y="0"/>
                    <a:pt x="842" y="0"/>
                  </a:cubicBezTo>
                  <a:cubicBezTo>
                    <a:pt x="1303" y="0"/>
                    <a:pt x="1683" y="380"/>
                    <a:pt x="1683" y="841"/>
                  </a:cubicBezTo>
                  <a:cubicBezTo>
                    <a:pt x="1683" y="1329"/>
                    <a:pt x="1303" y="1682"/>
                    <a:pt x="842" y="1682"/>
                  </a:cubicBezTo>
                  <a:cubicBezTo>
                    <a:pt x="408" y="1682"/>
                    <a:pt x="1" y="1329"/>
                    <a:pt x="1" y="841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81" name="Google Shape;1681;p26"/>
            <p:cNvSpPr/>
            <p:nvPr/>
          </p:nvSpPr>
          <p:spPr>
            <a:xfrm rot="10800000" flipH="1">
              <a:off x="708572" y="2793011"/>
              <a:ext cx="50507" cy="51287"/>
            </a:xfrm>
            <a:custGeom>
              <a:avLst/>
              <a:gdLst/>
              <a:ahLst/>
              <a:cxnLst/>
              <a:rect l="l" t="t" r="r" b="b"/>
              <a:pathLst>
                <a:path w="1683" h="1709" fill="none" extrusionOk="0">
                  <a:moveTo>
                    <a:pt x="1" y="868"/>
                  </a:moveTo>
                  <a:cubicBezTo>
                    <a:pt x="1" y="380"/>
                    <a:pt x="354" y="0"/>
                    <a:pt x="842" y="0"/>
                  </a:cubicBezTo>
                  <a:cubicBezTo>
                    <a:pt x="1303" y="0"/>
                    <a:pt x="1683" y="380"/>
                    <a:pt x="1683" y="868"/>
                  </a:cubicBezTo>
                  <a:cubicBezTo>
                    <a:pt x="1683" y="1329"/>
                    <a:pt x="1303" y="1709"/>
                    <a:pt x="842" y="1709"/>
                  </a:cubicBezTo>
                  <a:cubicBezTo>
                    <a:pt x="354" y="1709"/>
                    <a:pt x="1" y="1329"/>
                    <a:pt x="1" y="868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82" name="Google Shape;1682;p26"/>
            <p:cNvSpPr/>
            <p:nvPr/>
          </p:nvSpPr>
          <p:spPr>
            <a:xfrm rot="10800000" flipH="1">
              <a:off x="708572" y="2522740"/>
              <a:ext cx="50507" cy="50507"/>
            </a:xfrm>
            <a:custGeom>
              <a:avLst/>
              <a:gdLst/>
              <a:ahLst/>
              <a:cxnLst/>
              <a:rect l="l" t="t" r="r" b="b"/>
              <a:pathLst>
                <a:path w="1683" h="1683" fill="none" extrusionOk="0">
                  <a:moveTo>
                    <a:pt x="1" y="841"/>
                  </a:moveTo>
                  <a:cubicBezTo>
                    <a:pt x="1" y="380"/>
                    <a:pt x="354" y="0"/>
                    <a:pt x="842" y="0"/>
                  </a:cubicBezTo>
                  <a:cubicBezTo>
                    <a:pt x="1303" y="0"/>
                    <a:pt x="1683" y="380"/>
                    <a:pt x="1683" y="841"/>
                  </a:cubicBezTo>
                  <a:cubicBezTo>
                    <a:pt x="1683" y="1329"/>
                    <a:pt x="1303" y="1682"/>
                    <a:pt x="842" y="1682"/>
                  </a:cubicBezTo>
                  <a:cubicBezTo>
                    <a:pt x="354" y="1682"/>
                    <a:pt x="1" y="1329"/>
                    <a:pt x="1" y="841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83" name="Google Shape;1683;p26"/>
            <p:cNvSpPr/>
            <p:nvPr/>
          </p:nvSpPr>
          <p:spPr>
            <a:xfrm rot="10800000" flipH="1">
              <a:off x="43550" y="2376232"/>
              <a:ext cx="51317" cy="50507"/>
            </a:xfrm>
            <a:custGeom>
              <a:avLst/>
              <a:gdLst/>
              <a:ahLst/>
              <a:cxnLst/>
              <a:rect l="l" t="t" r="r" b="b"/>
              <a:pathLst>
                <a:path w="1710" h="1683" fill="none" extrusionOk="0">
                  <a:moveTo>
                    <a:pt x="1" y="842"/>
                  </a:moveTo>
                  <a:cubicBezTo>
                    <a:pt x="1" y="380"/>
                    <a:pt x="381" y="1"/>
                    <a:pt x="869" y="1"/>
                  </a:cubicBezTo>
                  <a:cubicBezTo>
                    <a:pt x="1330" y="1"/>
                    <a:pt x="1710" y="380"/>
                    <a:pt x="1710" y="842"/>
                  </a:cubicBezTo>
                  <a:cubicBezTo>
                    <a:pt x="1710" y="1330"/>
                    <a:pt x="1330" y="1682"/>
                    <a:pt x="869" y="1682"/>
                  </a:cubicBezTo>
                  <a:cubicBezTo>
                    <a:pt x="381" y="1682"/>
                    <a:pt x="1" y="1330"/>
                    <a:pt x="1" y="842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84" name="Google Shape;1684;p26"/>
            <p:cNvSpPr/>
            <p:nvPr/>
          </p:nvSpPr>
          <p:spPr>
            <a:xfrm rot="10800000" flipH="1">
              <a:off x="86704" y="3257775"/>
              <a:ext cx="50507" cy="51317"/>
            </a:xfrm>
            <a:custGeom>
              <a:avLst/>
              <a:gdLst/>
              <a:ahLst/>
              <a:cxnLst/>
              <a:rect l="l" t="t" r="r" b="b"/>
              <a:pathLst>
                <a:path w="1683" h="1710" fill="none" extrusionOk="0">
                  <a:moveTo>
                    <a:pt x="0" y="841"/>
                  </a:moveTo>
                  <a:cubicBezTo>
                    <a:pt x="0" y="380"/>
                    <a:pt x="380" y="0"/>
                    <a:pt x="841" y="0"/>
                  </a:cubicBezTo>
                  <a:cubicBezTo>
                    <a:pt x="1329" y="0"/>
                    <a:pt x="1682" y="380"/>
                    <a:pt x="1682" y="841"/>
                  </a:cubicBezTo>
                  <a:cubicBezTo>
                    <a:pt x="1682" y="1330"/>
                    <a:pt x="1329" y="1709"/>
                    <a:pt x="841" y="1709"/>
                  </a:cubicBezTo>
                  <a:cubicBezTo>
                    <a:pt x="380" y="1709"/>
                    <a:pt x="0" y="1330"/>
                    <a:pt x="0" y="841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85" name="Google Shape;1685;p26"/>
            <p:cNvSpPr/>
            <p:nvPr/>
          </p:nvSpPr>
          <p:spPr>
            <a:xfrm rot="10800000" flipH="1">
              <a:off x="159959" y="3257775"/>
              <a:ext cx="50507" cy="51317"/>
            </a:xfrm>
            <a:custGeom>
              <a:avLst/>
              <a:gdLst/>
              <a:ahLst/>
              <a:cxnLst/>
              <a:rect l="l" t="t" r="r" b="b"/>
              <a:pathLst>
                <a:path w="1683" h="1710" fill="none" extrusionOk="0">
                  <a:moveTo>
                    <a:pt x="0" y="841"/>
                  </a:moveTo>
                  <a:cubicBezTo>
                    <a:pt x="0" y="380"/>
                    <a:pt x="380" y="0"/>
                    <a:pt x="841" y="0"/>
                  </a:cubicBezTo>
                  <a:cubicBezTo>
                    <a:pt x="1302" y="0"/>
                    <a:pt x="1682" y="380"/>
                    <a:pt x="1682" y="841"/>
                  </a:cubicBezTo>
                  <a:cubicBezTo>
                    <a:pt x="1682" y="1330"/>
                    <a:pt x="1330" y="1709"/>
                    <a:pt x="841" y="1709"/>
                  </a:cubicBezTo>
                  <a:cubicBezTo>
                    <a:pt x="353" y="1709"/>
                    <a:pt x="0" y="1330"/>
                    <a:pt x="0" y="841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86" name="Google Shape;1686;p26"/>
            <p:cNvSpPr/>
            <p:nvPr/>
          </p:nvSpPr>
          <p:spPr>
            <a:xfrm rot="10800000" flipH="1">
              <a:off x="-24002" y="3257775"/>
              <a:ext cx="50507" cy="51317"/>
            </a:xfrm>
            <a:custGeom>
              <a:avLst/>
              <a:gdLst/>
              <a:ahLst/>
              <a:cxnLst/>
              <a:rect l="l" t="t" r="r" b="b"/>
              <a:pathLst>
                <a:path w="1683" h="1710" extrusionOk="0">
                  <a:moveTo>
                    <a:pt x="841" y="0"/>
                  </a:moveTo>
                  <a:cubicBezTo>
                    <a:pt x="353" y="0"/>
                    <a:pt x="1" y="380"/>
                    <a:pt x="1" y="841"/>
                  </a:cubicBezTo>
                  <a:cubicBezTo>
                    <a:pt x="1" y="1330"/>
                    <a:pt x="353" y="1709"/>
                    <a:pt x="841" y="1709"/>
                  </a:cubicBezTo>
                  <a:cubicBezTo>
                    <a:pt x="1302" y="1709"/>
                    <a:pt x="1682" y="1330"/>
                    <a:pt x="1682" y="841"/>
                  </a:cubicBezTo>
                  <a:cubicBezTo>
                    <a:pt x="1682" y="380"/>
                    <a:pt x="1302" y="0"/>
                    <a:pt x="8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87" name="Google Shape;1687;p26"/>
            <p:cNvSpPr/>
            <p:nvPr/>
          </p:nvSpPr>
          <p:spPr>
            <a:xfrm rot="10800000" flipH="1">
              <a:off x="896614" y="3780219"/>
              <a:ext cx="50507" cy="50627"/>
            </a:xfrm>
            <a:custGeom>
              <a:avLst/>
              <a:gdLst/>
              <a:ahLst/>
              <a:cxnLst/>
              <a:rect l="l" t="t" r="r" b="b"/>
              <a:pathLst>
                <a:path w="1683" h="1687" extrusionOk="0">
                  <a:moveTo>
                    <a:pt x="841" y="0"/>
                  </a:moveTo>
                  <a:cubicBezTo>
                    <a:pt x="353" y="0"/>
                    <a:pt x="1" y="380"/>
                    <a:pt x="1" y="841"/>
                  </a:cubicBezTo>
                  <a:cubicBezTo>
                    <a:pt x="1" y="1300"/>
                    <a:pt x="336" y="1687"/>
                    <a:pt x="759" y="1687"/>
                  </a:cubicBezTo>
                  <a:cubicBezTo>
                    <a:pt x="786" y="1687"/>
                    <a:pt x="814" y="1685"/>
                    <a:pt x="841" y="1682"/>
                  </a:cubicBezTo>
                  <a:cubicBezTo>
                    <a:pt x="1330" y="1682"/>
                    <a:pt x="1682" y="1329"/>
                    <a:pt x="1682" y="841"/>
                  </a:cubicBezTo>
                  <a:cubicBezTo>
                    <a:pt x="1682" y="380"/>
                    <a:pt x="1330" y="0"/>
                    <a:pt x="8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88" name="Google Shape;1688;p26"/>
            <p:cNvSpPr/>
            <p:nvPr/>
          </p:nvSpPr>
          <p:spPr>
            <a:xfrm rot="10800000" flipH="1">
              <a:off x="1484330" y="3998512"/>
              <a:ext cx="51287" cy="51317"/>
            </a:xfrm>
            <a:custGeom>
              <a:avLst/>
              <a:gdLst/>
              <a:ahLst/>
              <a:cxnLst/>
              <a:rect l="l" t="t" r="r" b="b"/>
              <a:pathLst>
                <a:path w="1709" h="1710" fill="none" extrusionOk="0">
                  <a:moveTo>
                    <a:pt x="0" y="842"/>
                  </a:moveTo>
                  <a:cubicBezTo>
                    <a:pt x="0" y="381"/>
                    <a:pt x="380" y="1"/>
                    <a:pt x="868" y="1"/>
                  </a:cubicBezTo>
                  <a:cubicBezTo>
                    <a:pt x="1329" y="1"/>
                    <a:pt x="1709" y="381"/>
                    <a:pt x="1709" y="842"/>
                  </a:cubicBezTo>
                  <a:cubicBezTo>
                    <a:pt x="1709" y="1330"/>
                    <a:pt x="1329" y="1710"/>
                    <a:pt x="868" y="1710"/>
                  </a:cubicBezTo>
                  <a:cubicBezTo>
                    <a:pt x="380" y="1710"/>
                    <a:pt x="0" y="1303"/>
                    <a:pt x="0" y="842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89" name="Google Shape;1689;p26"/>
            <p:cNvSpPr/>
            <p:nvPr/>
          </p:nvSpPr>
          <p:spPr>
            <a:xfrm rot="10800000" flipH="1">
              <a:off x="1491653" y="4583767"/>
              <a:ext cx="50477" cy="51317"/>
            </a:xfrm>
            <a:custGeom>
              <a:avLst/>
              <a:gdLst/>
              <a:ahLst/>
              <a:cxnLst/>
              <a:rect l="l" t="t" r="r" b="b"/>
              <a:pathLst>
                <a:path w="1682" h="1710" fill="none" extrusionOk="0">
                  <a:moveTo>
                    <a:pt x="1682" y="842"/>
                  </a:moveTo>
                  <a:cubicBezTo>
                    <a:pt x="1682" y="1330"/>
                    <a:pt x="1329" y="1710"/>
                    <a:pt x="841" y="1710"/>
                  </a:cubicBezTo>
                  <a:cubicBezTo>
                    <a:pt x="380" y="1710"/>
                    <a:pt x="0" y="1330"/>
                    <a:pt x="0" y="842"/>
                  </a:cubicBezTo>
                  <a:cubicBezTo>
                    <a:pt x="0" y="381"/>
                    <a:pt x="380" y="1"/>
                    <a:pt x="841" y="1"/>
                  </a:cubicBezTo>
                  <a:cubicBezTo>
                    <a:pt x="1329" y="1"/>
                    <a:pt x="1682" y="381"/>
                    <a:pt x="1682" y="842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90" name="Google Shape;1690;p26"/>
            <p:cNvSpPr/>
            <p:nvPr/>
          </p:nvSpPr>
          <p:spPr>
            <a:xfrm rot="10800000" flipH="1">
              <a:off x="1491653" y="4700176"/>
              <a:ext cx="50477" cy="50477"/>
            </a:xfrm>
            <a:custGeom>
              <a:avLst/>
              <a:gdLst/>
              <a:ahLst/>
              <a:cxnLst/>
              <a:rect l="l" t="t" r="r" b="b"/>
              <a:pathLst>
                <a:path w="1682" h="1682" fill="none" extrusionOk="0">
                  <a:moveTo>
                    <a:pt x="1682" y="841"/>
                  </a:moveTo>
                  <a:cubicBezTo>
                    <a:pt x="1682" y="1302"/>
                    <a:pt x="1329" y="1682"/>
                    <a:pt x="841" y="1682"/>
                  </a:cubicBezTo>
                  <a:cubicBezTo>
                    <a:pt x="380" y="1682"/>
                    <a:pt x="0" y="1302"/>
                    <a:pt x="0" y="841"/>
                  </a:cubicBezTo>
                  <a:cubicBezTo>
                    <a:pt x="0" y="380"/>
                    <a:pt x="380" y="0"/>
                    <a:pt x="841" y="0"/>
                  </a:cubicBezTo>
                  <a:cubicBezTo>
                    <a:pt x="1329" y="0"/>
                    <a:pt x="1682" y="380"/>
                    <a:pt x="1682" y="841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91" name="Google Shape;1691;p26"/>
            <p:cNvSpPr/>
            <p:nvPr/>
          </p:nvSpPr>
          <p:spPr>
            <a:xfrm rot="10800000" flipH="1">
              <a:off x="1490842" y="4893080"/>
              <a:ext cx="50477" cy="51317"/>
            </a:xfrm>
            <a:custGeom>
              <a:avLst/>
              <a:gdLst/>
              <a:ahLst/>
              <a:cxnLst/>
              <a:rect l="l" t="t" r="r" b="b"/>
              <a:pathLst>
                <a:path w="1682" h="1710" extrusionOk="0">
                  <a:moveTo>
                    <a:pt x="841" y="1"/>
                  </a:moveTo>
                  <a:cubicBezTo>
                    <a:pt x="380" y="1"/>
                    <a:pt x="0" y="381"/>
                    <a:pt x="0" y="869"/>
                  </a:cubicBezTo>
                  <a:cubicBezTo>
                    <a:pt x="0" y="1330"/>
                    <a:pt x="380" y="1710"/>
                    <a:pt x="841" y="1710"/>
                  </a:cubicBezTo>
                  <a:cubicBezTo>
                    <a:pt x="1329" y="1710"/>
                    <a:pt x="1682" y="1330"/>
                    <a:pt x="1682" y="869"/>
                  </a:cubicBezTo>
                  <a:cubicBezTo>
                    <a:pt x="1682" y="381"/>
                    <a:pt x="1329" y="1"/>
                    <a:pt x="8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92" name="Google Shape;1692;p26"/>
            <p:cNvSpPr/>
            <p:nvPr/>
          </p:nvSpPr>
          <p:spPr>
            <a:xfrm rot="10800000" flipH="1">
              <a:off x="1235247" y="4674067"/>
              <a:ext cx="51287" cy="51347"/>
            </a:xfrm>
            <a:custGeom>
              <a:avLst/>
              <a:gdLst/>
              <a:ahLst/>
              <a:cxnLst/>
              <a:rect l="l" t="t" r="r" b="b"/>
              <a:pathLst>
                <a:path w="1709" h="1711" extrusionOk="0">
                  <a:moveTo>
                    <a:pt x="841" y="0"/>
                  </a:moveTo>
                  <a:cubicBezTo>
                    <a:pt x="380" y="0"/>
                    <a:pt x="0" y="380"/>
                    <a:pt x="0" y="841"/>
                  </a:cubicBezTo>
                  <a:cubicBezTo>
                    <a:pt x="0" y="1314"/>
                    <a:pt x="356" y="1710"/>
                    <a:pt x="797" y="1710"/>
                  </a:cubicBezTo>
                  <a:cubicBezTo>
                    <a:pt x="812" y="1710"/>
                    <a:pt x="826" y="1710"/>
                    <a:pt x="841" y="1709"/>
                  </a:cubicBezTo>
                  <a:cubicBezTo>
                    <a:pt x="1329" y="1709"/>
                    <a:pt x="1709" y="1329"/>
                    <a:pt x="1709" y="841"/>
                  </a:cubicBezTo>
                  <a:cubicBezTo>
                    <a:pt x="1709" y="380"/>
                    <a:pt x="1329" y="0"/>
                    <a:pt x="8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93" name="Google Shape;1693;p26"/>
            <p:cNvSpPr/>
            <p:nvPr/>
          </p:nvSpPr>
          <p:spPr>
            <a:xfrm rot="10800000" flipH="1">
              <a:off x="1235247" y="5007839"/>
              <a:ext cx="51287" cy="51317"/>
            </a:xfrm>
            <a:custGeom>
              <a:avLst/>
              <a:gdLst/>
              <a:ahLst/>
              <a:cxnLst/>
              <a:rect l="l" t="t" r="r" b="b"/>
              <a:pathLst>
                <a:path w="1709" h="1710" fill="none" extrusionOk="0">
                  <a:moveTo>
                    <a:pt x="0" y="841"/>
                  </a:moveTo>
                  <a:cubicBezTo>
                    <a:pt x="0" y="380"/>
                    <a:pt x="380" y="0"/>
                    <a:pt x="841" y="0"/>
                  </a:cubicBezTo>
                  <a:cubicBezTo>
                    <a:pt x="1329" y="0"/>
                    <a:pt x="1709" y="380"/>
                    <a:pt x="1709" y="841"/>
                  </a:cubicBezTo>
                  <a:cubicBezTo>
                    <a:pt x="1709" y="1329"/>
                    <a:pt x="1329" y="1709"/>
                    <a:pt x="841" y="1709"/>
                  </a:cubicBezTo>
                  <a:cubicBezTo>
                    <a:pt x="380" y="1709"/>
                    <a:pt x="0" y="1329"/>
                    <a:pt x="0" y="841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94" name="Google Shape;1694;p26"/>
            <p:cNvSpPr/>
            <p:nvPr/>
          </p:nvSpPr>
          <p:spPr>
            <a:xfrm rot="10800000" flipH="1">
              <a:off x="986974" y="3557335"/>
              <a:ext cx="51317" cy="50477"/>
            </a:xfrm>
            <a:custGeom>
              <a:avLst/>
              <a:gdLst/>
              <a:ahLst/>
              <a:cxnLst/>
              <a:rect l="l" t="t" r="r" b="b"/>
              <a:pathLst>
                <a:path w="1710" h="1682" fill="none" extrusionOk="0">
                  <a:moveTo>
                    <a:pt x="0" y="841"/>
                  </a:moveTo>
                  <a:cubicBezTo>
                    <a:pt x="0" y="353"/>
                    <a:pt x="380" y="0"/>
                    <a:pt x="841" y="0"/>
                  </a:cubicBezTo>
                  <a:cubicBezTo>
                    <a:pt x="1329" y="0"/>
                    <a:pt x="1709" y="353"/>
                    <a:pt x="1709" y="841"/>
                  </a:cubicBezTo>
                  <a:cubicBezTo>
                    <a:pt x="1709" y="1302"/>
                    <a:pt x="1329" y="1682"/>
                    <a:pt x="841" y="1682"/>
                  </a:cubicBezTo>
                  <a:cubicBezTo>
                    <a:pt x="380" y="1682"/>
                    <a:pt x="0" y="1302"/>
                    <a:pt x="0" y="841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95" name="Google Shape;1695;p26"/>
            <p:cNvSpPr/>
            <p:nvPr/>
          </p:nvSpPr>
          <p:spPr>
            <a:xfrm rot="10800000" flipH="1">
              <a:off x="1052096" y="3391290"/>
              <a:ext cx="51317" cy="51287"/>
            </a:xfrm>
            <a:custGeom>
              <a:avLst/>
              <a:gdLst/>
              <a:ahLst/>
              <a:cxnLst/>
              <a:rect l="l" t="t" r="r" b="b"/>
              <a:pathLst>
                <a:path w="1710" h="1709" fill="none" extrusionOk="0">
                  <a:moveTo>
                    <a:pt x="0" y="868"/>
                  </a:moveTo>
                  <a:cubicBezTo>
                    <a:pt x="0" y="380"/>
                    <a:pt x="380" y="0"/>
                    <a:pt x="841" y="0"/>
                  </a:cubicBezTo>
                  <a:cubicBezTo>
                    <a:pt x="1329" y="0"/>
                    <a:pt x="1709" y="380"/>
                    <a:pt x="1709" y="868"/>
                  </a:cubicBezTo>
                  <a:cubicBezTo>
                    <a:pt x="1709" y="1329"/>
                    <a:pt x="1329" y="1709"/>
                    <a:pt x="841" y="1709"/>
                  </a:cubicBezTo>
                  <a:cubicBezTo>
                    <a:pt x="380" y="1709"/>
                    <a:pt x="0" y="1329"/>
                    <a:pt x="0" y="868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96" name="Google Shape;1696;p26"/>
            <p:cNvSpPr/>
            <p:nvPr/>
          </p:nvSpPr>
          <p:spPr>
            <a:xfrm rot="10800000" flipH="1">
              <a:off x="1213250" y="2629396"/>
              <a:ext cx="50507" cy="50477"/>
            </a:xfrm>
            <a:custGeom>
              <a:avLst/>
              <a:gdLst/>
              <a:ahLst/>
              <a:cxnLst/>
              <a:rect l="l" t="t" r="r" b="b"/>
              <a:pathLst>
                <a:path w="1683" h="1682" fill="none" extrusionOk="0">
                  <a:moveTo>
                    <a:pt x="1" y="841"/>
                  </a:moveTo>
                  <a:cubicBezTo>
                    <a:pt x="1" y="353"/>
                    <a:pt x="353" y="0"/>
                    <a:pt x="842" y="0"/>
                  </a:cubicBezTo>
                  <a:cubicBezTo>
                    <a:pt x="1303" y="0"/>
                    <a:pt x="1682" y="353"/>
                    <a:pt x="1682" y="841"/>
                  </a:cubicBezTo>
                  <a:cubicBezTo>
                    <a:pt x="1682" y="1302"/>
                    <a:pt x="1303" y="1682"/>
                    <a:pt x="842" y="1682"/>
                  </a:cubicBezTo>
                  <a:cubicBezTo>
                    <a:pt x="353" y="1682"/>
                    <a:pt x="1" y="1302"/>
                    <a:pt x="1" y="841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97" name="Google Shape;1697;p26"/>
            <p:cNvSpPr/>
            <p:nvPr/>
          </p:nvSpPr>
          <p:spPr>
            <a:xfrm rot="10800000" flipH="1">
              <a:off x="1187201" y="3636292"/>
              <a:ext cx="51317" cy="51317"/>
            </a:xfrm>
            <a:custGeom>
              <a:avLst/>
              <a:gdLst/>
              <a:ahLst/>
              <a:cxnLst/>
              <a:rect l="l" t="t" r="r" b="b"/>
              <a:pathLst>
                <a:path w="1710" h="1710" fill="none" extrusionOk="0">
                  <a:moveTo>
                    <a:pt x="1" y="842"/>
                  </a:moveTo>
                  <a:cubicBezTo>
                    <a:pt x="1" y="381"/>
                    <a:pt x="381" y="1"/>
                    <a:pt x="869" y="1"/>
                  </a:cubicBezTo>
                  <a:cubicBezTo>
                    <a:pt x="1330" y="1"/>
                    <a:pt x="1710" y="381"/>
                    <a:pt x="1710" y="842"/>
                  </a:cubicBezTo>
                  <a:cubicBezTo>
                    <a:pt x="1710" y="1330"/>
                    <a:pt x="1330" y="1710"/>
                    <a:pt x="869" y="1710"/>
                  </a:cubicBezTo>
                  <a:cubicBezTo>
                    <a:pt x="381" y="1710"/>
                    <a:pt x="1" y="1330"/>
                    <a:pt x="1" y="842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98" name="Google Shape;1698;p26"/>
            <p:cNvSpPr/>
            <p:nvPr/>
          </p:nvSpPr>
          <p:spPr>
            <a:xfrm rot="10800000" flipH="1">
              <a:off x="442413" y="4429096"/>
              <a:ext cx="51317" cy="51317"/>
            </a:xfrm>
            <a:custGeom>
              <a:avLst/>
              <a:gdLst/>
              <a:ahLst/>
              <a:cxnLst/>
              <a:rect l="l" t="t" r="r" b="b"/>
              <a:pathLst>
                <a:path w="1710" h="1710" fill="none" extrusionOk="0">
                  <a:moveTo>
                    <a:pt x="0" y="868"/>
                  </a:moveTo>
                  <a:cubicBezTo>
                    <a:pt x="0" y="380"/>
                    <a:pt x="380" y="0"/>
                    <a:pt x="868" y="0"/>
                  </a:cubicBezTo>
                  <a:cubicBezTo>
                    <a:pt x="1330" y="0"/>
                    <a:pt x="1709" y="380"/>
                    <a:pt x="1709" y="868"/>
                  </a:cubicBezTo>
                  <a:cubicBezTo>
                    <a:pt x="1709" y="1329"/>
                    <a:pt x="1330" y="1709"/>
                    <a:pt x="868" y="1709"/>
                  </a:cubicBezTo>
                  <a:cubicBezTo>
                    <a:pt x="380" y="1709"/>
                    <a:pt x="0" y="1329"/>
                    <a:pt x="0" y="868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99" name="Google Shape;1699;p26"/>
            <p:cNvSpPr/>
            <p:nvPr/>
          </p:nvSpPr>
          <p:spPr>
            <a:xfrm rot="10800000" flipH="1">
              <a:off x="708572" y="4087222"/>
              <a:ext cx="50507" cy="51317"/>
            </a:xfrm>
            <a:custGeom>
              <a:avLst/>
              <a:gdLst/>
              <a:ahLst/>
              <a:cxnLst/>
              <a:rect l="l" t="t" r="r" b="b"/>
              <a:pathLst>
                <a:path w="1683" h="1710" fill="none" extrusionOk="0">
                  <a:moveTo>
                    <a:pt x="1" y="868"/>
                  </a:moveTo>
                  <a:cubicBezTo>
                    <a:pt x="1" y="380"/>
                    <a:pt x="354" y="0"/>
                    <a:pt x="842" y="0"/>
                  </a:cubicBezTo>
                  <a:cubicBezTo>
                    <a:pt x="1303" y="0"/>
                    <a:pt x="1683" y="380"/>
                    <a:pt x="1683" y="868"/>
                  </a:cubicBezTo>
                  <a:cubicBezTo>
                    <a:pt x="1683" y="1329"/>
                    <a:pt x="1303" y="1709"/>
                    <a:pt x="842" y="1709"/>
                  </a:cubicBezTo>
                  <a:cubicBezTo>
                    <a:pt x="354" y="1709"/>
                    <a:pt x="1" y="1329"/>
                    <a:pt x="1" y="868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00" name="Google Shape;1700;p26"/>
            <p:cNvSpPr/>
            <p:nvPr/>
          </p:nvSpPr>
          <p:spPr>
            <a:xfrm rot="10800000" flipH="1">
              <a:off x="790799" y="4250026"/>
              <a:ext cx="50507" cy="51317"/>
            </a:xfrm>
            <a:custGeom>
              <a:avLst/>
              <a:gdLst/>
              <a:ahLst/>
              <a:cxnLst/>
              <a:rect l="l" t="t" r="r" b="b"/>
              <a:pathLst>
                <a:path w="1683" h="1710" fill="none" extrusionOk="0">
                  <a:moveTo>
                    <a:pt x="1" y="869"/>
                  </a:moveTo>
                  <a:cubicBezTo>
                    <a:pt x="1" y="380"/>
                    <a:pt x="380" y="1"/>
                    <a:pt x="841" y="1"/>
                  </a:cubicBezTo>
                  <a:cubicBezTo>
                    <a:pt x="1302" y="1"/>
                    <a:pt x="1682" y="380"/>
                    <a:pt x="1682" y="869"/>
                  </a:cubicBezTo>
                  <a:cubicBezTo>
                    <a:pt x="1682" y="1330"/>
                    <a:pt x="1330" y="1709"/>
                    <a:pt x="841" y="1709"/>
                  </a:cubicBezTo>
                  <a:cubicBezTo>
                    <a:pt x="380" y="1709"/>
                    <a:pt x="1" y="1330"/>
                    <a:pt x="1" y="869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01" name="Google Shape;1701;p26"/>
            <p:cNvSpPr/>
            <p:nvPr/>
          </p:nvSpPr>
          <p:spPr>
            <a:xfrm rot="10800000" flipH="1">
              <a:off x="464380" y="3784421"/>
              <a:ext cx="50507" cy="50507"/>
            </a:xfrm>
            <a:custGeom>
              <a:avLst/>
              <a:gdLst/>
              <a:ahLst/>
              <a:cxnLst/>
              <a:rect l="l" t="t" r="r" b="b"/>
              <a:pathLst>
                <a:path w="1683" h="1683" extrusionOk="0">
                  <a:moveTo>
                    <a:pt x="842" y="1"/>
                  </a:moveTo>
                  <a:cubicBezTo>
                    <a:pt x="353" y="1"/>
                    <a:pt x="1" y="380"/>
                    <a:pt x="1" y="841"/>
                  </a:cubicBezTo>
                  <a:cubicBezTo>
                    <a:pt x="1" y="1330"/>
                    <a:pt x="408" y="1682"/>
                    <a:pt x="842" y="1682"/>
                  </a:cubicBezTo>
                  <a:cubicBezTo>
                    <a:pt x="1303" y="1682"/>
                    <a:pt x="1683" y="1330"/>
                    <a:pt x="1683" y="841"/>
                  </a:cubicBezTo>
                  <a:cubicBezTo>
                    <a:pt x="1683" y="380"/>
                    <a:pt x="1303" y="1"/>
                    <a:pt x="8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02" name="Google Shape;1702;p26"/>
            <p:cNvSpPr/>
            <p:nvPr/>
          </p:nvSpPr>
          <p:spPr>
            <a:xfrm rot="10800000" flipH="1">
              <a:off x="464380" y="3906532"/>
              <a:ext cx="50507" cy="51317"/>
            </a:xfrm>
            <a:custGeom>
              <a:avLst/>
              <a:gdLst/>
              <a:ahLst/>
              <a:cxnLst/>
              <a:rect l="l" t="t" r="r" b="b"/>
              <a:pathLst>
                <a:path w="1683" h="1710" fill="none" extrusionOk="0">
                  <a:moveTo>
                    <a:pt x="1" y="842"/>
                  </a:moveTo>
                  <a:cubicBezTo>
                    <a:pt x="1" y="353"/>
                    <a:pt x="353" y="1"/>
                    <a:pt x="842" y="1"/>
                  </a:cubicBezTo>
                  <a:cubicBezTo>
                    <a:pt x="1303" y="1"/>
                    <a:pt x="1683" y="353"/>
                    <a:pt x="1683" y="842"/>
                  </a:cubicBezTo>
                  <a:cubicBezTo>
                    <a:pt x="1683" y="1303"/>
                    <a:pt x="1303" y="1682"/>
                    <a:pt x="842" y="1682"/>
                  </a:cubicBezTo>
                  <a:cubicBezTo>
                    <a:pt x="408" y="1710"/>
                    <a:pt x="1" y="1303"/>
                    <a:pt x="1" y="842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03" name="Google Shape;1703;p26"/>
            <p:cNvSpPr/>
            <p:nvPr/>
          </p:nvSpPr>
          <p:spPr>
            <a:xfrm rot="10800000" flipH="1">
              <a:off x="538475" y="3906532"/>
              <a:ext cx="50477" cy="51317"/>
            </a:xfrm>
            <a:custGeom>
              <a:avLst/>
              <a:gdLst/>
              <a:ahLst/>
              <a:cxnLst/>
              <a:rect l="l" t="t" r="r" b="b"/>
              <a:pathLst>
                <a:path w="1682" h="1710" fill="none" extrusionOk="0">
                  <a:moveTo>
                    <a:pt x="0" y="842"/>
                  </a:moveTo>
                  <a:cubicBezTo>
                    <a:pt x="0" y="353"/>
                    <a:pt x="380" y="1"/>
                    <a:pt x="841" y="1"/>
                  </a:cubicBezTo>
                  <a:cubicBezTo>
                    <a:pt x="1329" y="1"/>
                    <a:pt x="1682" y="353"/>
                    <a:pt x="1682" y="842"/>
                  </a:cubicBezTo>
                  <a:cubicBezTo>
                    <a:pt x="1682" y="1303"/>
                    <a:pt x="1329" y="1682"/>
                    <a:pt x="841" y="1682"/>
                  </a:cubicBezTo>
                  <a:cubicBezTo>
                    <a:pt x="380" y="1710"/>
                    <a:pt x="0" y="1303"/>
                    <a:pt x="0" y="842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04" name="Google Shape;1704;p26"/>
            <p:cNvSpPr/>
            <p:nvPr/>
          </p:nvSpPr>
          <p:spPr>
            <a:xfrm rot="10800000" flipH="1">
              <a:off x="816038" y="3992810"/>
              <a:ext cx="30" cy="257246"/>
            </a:xfrm>
            <a:custGeom>
              <a:avLst/>
              <a:gdLst/>
              <a:ahLst/>
              <a:cxnLst/>
              <a:rect l="l" t="t" r="r" b="b"/>
              <a:pathLst>
                <a:path w="1" h="8572" fill="none" extrusionOk="0">
                  <a:moveTo>
                    <a:pt x="0" y="8571"/>
                  </a:moveTo>
                  <a:lnTo>
                    <a:pt x="0" y="0"/>
                  </a:lnTo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05" name="Google Shape;1705;p26"/>
            <p:cNvSpPr/>
            <p:nvPr/>
          </p:nvSpPr>
          <p:spPr>
            <a:xfrm rot="10800000" flipH="1">
              <a:off x="133100" y="3580113"/>
              <a:ext cx="30" cy="1667896"/>
            </a:xfrm>
            <a:custGeom>
              <a:avLst/>
              <a:gdLst/>
              <a:ahLst/>
              <a:cxnLst/>
              <a:rect l="l" t="t" r="r" b="b"/>
              <a:pathLst>
                <a:path w="1" h="55578" fill="none" extrusionOk="0">
                  <a:moveTo>
                    <a:pt x="0" y="1"/>
                  </a:moveTo>
                  <a:lnTo>
                    <a:pt x="0" y="55577"/>
                  </a:lnTo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06" name="Google Shape;1706;p26"/>
            <p:cNvSpPr/>
            <p:nvPr/>
          </p:nvSpPr>
          <p:spPr>
            <a:xfrm rot="10800000" flipH="1">
              <a:off x="82623" y="3476758"/>
              <a:ext cx="101794" cy="101764"/>
            </a:xfrm>
            <a:custGeom>
              <a:avLst/>
              <a:gdLst/>
              <a:ahLst/>
              <a:cxnLst/>
              <a:rect l="l" t="t" r="r" b="b"/>
              <a:pathLst>
                <a:path w="3392" h="3391" fill="none" extrusionOk="0">
                  <a:moveTo>
                    <a:pt x="1" y="1682"/>
                  </a:moveTo>
                  <a:cubicBezTo>
                    <a:pt x="1" y="733"/>
                    <a:pt x="787" y="1"/>
                    <a:pt x="1682" y="1"/>
                  </a:cubicBezTo>
                  <a:cubicBezTo>
                    <a:pt x="2632" y="1"/>
                    <a:pt x="3391" y="787"/>
                    <a:pt x="3391" y="1682"/>
                  </a:cubicBezTo>
                  <a:cubicBezTo>
                    <a:pt x="3391" y="2632"/>
                    <a:pt x="2605" y="3391"/>
                    <a:pt x="1682" y="3391"/>
                  </a:cubicBezTo>
                  <a:cubicBezTo>
                    <a:pt x="733" y="3391"/>
                    <a:pt x="1" y="2632"/>
                    <a:pt x="1" y="1682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07" name="Google Shape;1707;p26"/>
            <p:cNvSpPr/>
            <p:nvPr/>
          </p:nvSpPr>
          <p:spPr>
            <a:xfrm rot="10800000" flipH="1">
              <a:off x="-50861" y="3809659"/>
              <a:ext cx="105035" cy="1429406"/>
            </a:xfrm>
            <a:custGeom>
              <a:avLst/>
              <a:gdLst/>
              <a:ahLst/>
              <a:cxnLst/>
              <a:rect l="l" t="t" r="r" b="b"/>
              <a:pathLst>
                <a:path w="3500" h="47631" fill="none" extrusionOk="0">
                  <a:moveTo>
                    <a:pt x="3499" y="1"/>
                  </a:moveTo>
                  <a:lnTo>
                    <a:pt x="3499" y="44104"/>
                  </a:lnTo>
                  <a:lnTo>
                    <a:pt x="0" y="47630"/>
                  </a:lnTo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08" name="Google Shape;1708;p26"/>
            <p:cNvSpPr/>
            <p:nvPr/>
          </p:nvSpPr>
          <p:spPr>
            <a:xfrm rot="10800000" flipH="1">
              <a:off x="242186" y="3318846"/>
              <a:ext cx="110707" cy="1960913"/>
            </a:xfrm>
            <a:custGeom>
              <a:avLst/>
              <a:gdLst/>
              <a:ahLst/>
              <a:cxnLst/>
              <a:rect l="l" t="t" r="r" b="b"/>
              <a:pathLst>
                <a:path w="3689" h="65342" fill="none" extrusionOk="0">
                  <a:moveTo>
                    <a:pt x="3689" y="65342"/>
                  </a:moveTo>
                  <a:lnTo>
                    <a:pt x="3689" y="42856"/>
                  </a:lnTo>
                  <a:lnTo>
                    <a:pt x="0" y="39113"/>
                  </a:lnTo>
                  <a:lnTo>
                    <a:pt x="0" y="1"/>
                  </a:lnTo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09" name="Google Shape;1709;p26"/>
            <p:cNvSpPr/>
            <p:nvPr/>
          </p:nvSpPr>
          <p:spPr>
            <a:xfrm rot="10800000" flipH="1">
              <a:off x="302416" y="3217082"/>
              <a:ext cx="101764" cy="101794"/>
            </a:xfrm>
            <a:custGeom>
              <a:avLst/>
              <a:gdLst/>
              <a:ahLst/>
              <a:cxnLst/>
              <a:rect l="l" t="t" r="r" b="b"/>
              <a:pathLst>
                <a:path w="3391" h="3392" fill="none" extrusionOk="0">
                  <a:moveTo>
                    <a:pt x="0" y="1683"/>
                  </a:moveTo>
                  <a:cubicBezTo>
                    <a:pt x="0" y="733"/>
                    <a:pt x="760" y="1"/>
                    <a:pt x="1682" y="1"/>
                  </a:cubicBezTo>
                  <a:cubicBezTo>
                    <a:pt x="2631" y="1"/>
                    <a:pt x="3391" y="760"/>
                    <a:pt x="3391" y="1683"/>
                  </a:cubicBezTo>
                  <a:cubicBezTo>
                    <a:pt x="3391" y="2632"/>
                    <a:pt x="2604" y="3391"/>
                    <a:pt x="1682" y="3391"/>
                  </a:cubicBezTo>
                  <a:cubicBezTo>
                    <a:pt x="760" y="3391"/>
                    <a:pt x="0" y="2632"/>
                    <a:pt x="0" y="1683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10" name="Google Shape;1710;p26"/>
            <p:cNvSpPr/>
            <p:nvPr/>
          </p:nvSpPr>
          <p:spPr>
            <a:xfrm rot="10800000" flipH="1">
              <a:off x="-98877" y="3764074"/>
              <a:ext cx="51287" cy="50507"/>
            </a:xfrm>
            <a:custGeom>
              <a:avLst/>
              <a:gdLst/>
              <a:ahLst/>
              <a:cxnLst/>
              <a:rect l="l" t="t" r="r" b="b"/>
              <a:pathLst>
                <a:path w="1709" h="1683" fill="none" extrusionOk="0">
                  <a:moveTo>
                    <a:pt x="0" y="841"/>
                  </a:moveTo>
                  <a:cubicBezTo>
                    <a:pt x="0" y="380"/>
                    <a:pt x="380" y="1"/>
                    <a:pt x="868" y="1"/>
                  </a:cubicBezTo>
                  <a:cubicBezTo>
                    <a:pt x="1329" y="1"/>
                    <a:pt x="1709" y="380"/>
                    <a:pt x="1709" y="841"/>
                  </a:cubicBezTo>
                  <a:cubicBezTo>
                    <a:pt x="1709" y="1330"/>
                    <a:pt x="1329" y="1682"/>
                    <a:pt x="868" y="1682"/>
                  </a:cubicBezTo>
                  <a:cubicBezTo>
                    <a:pt x="380" y="1682"/>
                    <a:pt x="0" y="1330"/>
                    <a:pt x="0" y="841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11" name="Google Shape;1711;p26"/>
            <p:cNvSpPr/>
            <p:nvPr/>
          </p:nvSpPr>
          <p:spPr>
            <a:xfrm rot="10800000" flipH="1">
              <a:off x="182736" y="1003034"/>
              <a:ext cx="71664" cy="2254771"/>
            </a:xfrm>
            <a:custGeom>
              <a:avLst/>
              <a:gdLst/>
              <a:ahLst/>
              <a:cxnLst/>
              <a:rect l="l" t="t" r="r" b="b"/>
              <a:pathLst>
                <a:path w="2388" h="75134" fill="none" extrusionOk="0">
                  <a:moveTo>
                    <a:pt x="2388" y="75133"/>
                  </a:moveTo>
                  <a:lnTo>
                    <a:pt x="2388" y="18200"/>
                  </a:lnTo>
                  <a:lnTo>
                    <a:pt x="1" y="15813"/>
                  </a:lnTo>
                  <a:lnTo>
                    <a:pt x="1" y="0"/>
                  </a:lnTo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12" name="Google Shape;1712;p26"/>
            <p:cNvSpPr/>
            <p:nvPr/>
          </p:nvSpPr>
          <p:spPr>
            <a:xfrm rot="10800000" flipH="1">
              <a:off x="202273" y="900490"/>
              <a:ext cx="101794" cy="101764"/>
            </a:xfrm>
            <a:custGeom>
              <a:avLst/>
              <a:gdLst/>
              <a:ahLst/>
              <a:cxnLst/>
              <a:rect l="l" t="t" r="r" b="b"/>
              <a:pathLst>
                <a:path w="3392" h="3391" fill="none" extrusionOk="0">
                  <a:moveTo>
                    <a:pt x="1" y="1682"/>
                  </a:moveTo>
                  <a:cubicBezTo>
                    <a:pt x="1" y="733"/>
                    <a:pt x="788" y="0"/>
                    <a:pt x="1710" y="0"/>
                  </a:cubicBezTo>
                  <a:cubicBezTo>
                    <a:pt x="2659" y="0"/>
                    <a:pt x="3391" y="787"/>
                    <a:pt x="3391" y="1682"/>
                  </a:cubicBezTo>
                  <a:cubicBezTo>
                    <a:pt x="3391" y="2631"/>
                    <a:pt x="2632" y="3391"/>
                    <a:pt x="1710" y="3391"/>
                  </a:cubicBezTo>
                  <a:cubicBezTo>
                    <a:pt x="788" y="3391"/>
                    <a:pt x="1" y="2631"/>
                    <a:pt x="1" y="1682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13" name="Google Shape;1713;p26"/>
            <p:cNvSpPr/>
            <p:nvPr/>
          </p:nvSpPr>
          <p:spPr>
            <a:xfrm rot="10800000" flipH="1">
              <a:off x="69599" y="1234201"/>
              <a:ext cx="104225" cy="2026065"/>
            </a:xfrm>
            <a:custGeom>
              <a:avLst/>
              <a:gdLst/>
              <a:ahLst/>
              <a:cxnLst/>
              <a:rect l="l" t="t" r="r" b="b"/>
              <a:pathLst>
                <a:path w="3473" h="67513" fill="none" extrusionOk="0">
                  <a:moveTo>
                    <a:pt x="1" y="67512"/>
                  </a:moveTo>
                  <a:lnTo>
                    <a:pt x="3473" y="64013"/>
                  </a:lnTo>
                  <a:lnTo>
                    <a:pt x="3473" y="19910"/>
                  </a:lnTo>
                  <a:lnTo>
                    <a:pt x="1411" y="17821"/>
                  </a:lnTo>
                  <a:lnTo>
                    <a:pt x="1411" y="1"/>
                  </a:lnTo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14" name="Google Shape;1714;p26"/>
            <p:cNvSpPr/>
            <p:nvPr/>
          </p:nvSpPr>
          <p:spPr>
            <a:xfrm rot="10800000" flipH="1">
              <a:off x="362646" y="744198"/>
              <a:ext cx="201067" cy="3163174"/>
            </a:xfrm>
            <a:custGeom>
              <a:avLst/>
              <a:gdLst/>
              <a:ahLst/>
              <a:cxnLst/>
              <a:rect l="l" t="t" r="r" b="b"/>
              <a:pathLst>
                <a:path w="6700" h="105404" fill="none" extrusionOk="0">
                  <a:moveTo>
                    <a:pt x="3716" y="105404"/>
                  </a:moveTo>
                  <a:lnTo>
                    <a:pt x="3716" y="82972"/>
                  </a:lnTo>
                  <a:lnTo>
                    <a:pt x="0" y="79229"/>
                  </a:lnTo>
                  <a:lnTo>
                    <a:pt x="0" y="40117"/>
                  </a:lnTo>
                  <a:lnTo>
                    <a:pt x="6700" y="33390"/>
                  </a:lnTo>
                  <a:lnTo>
                    <a:pt x="6700" y="0"/>
                  </a:lnTo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15" name="Google Shape;1715;p26"/>
            <p:cNvSpPr/>
            <p:nvPr/>
          </p:nvSpPr>
          <p:spPr>
            <a:xfrm rot="10800000" flipH="1">
              <a:off x="422066" y="640813"/>
              <a:ext cx="101764" cy="101794"/>
            </a:xfrm>
            <a:custGeom>
              <a:avLst/>
              <a:gdLst/>
              <a:ahLst/>
              <a:cxnLst/>
              <a:rect l="l" t="t" r="r" b="b"/>
              <a:pathLst>
                <a:path w="3391" h="3392" fill="none" extrusionOk="0">
                  <a:moveTo>
                    <a:pt x="0" y="1682"/>
                  </a:moveTo>
                  <a:cubicBezTo>
                    <a:pt x="0" y="733"/>
                    <a:pt x="787" y="1"/>
                    <a:pt x="1709" y="1"/>
                  </a:cubicBezTo>
                  <a:cubicBezTo>
                    <a:pt x="2659" y="1"/>
                    <a:pt x="3391" y="760"/>
                    <a:pt x="3391" y="1682"/>
                  </a:cubicBezTo>
                  <a:cubicBezTo>
                    <a:pt x="3391" y="2632"/>
                    <a:pt x="2631" y="3391"/>
                    <a:pt x="1709" y="3391"/>
                  </a:cubicBezTo>
                  <a:cubicBezTo>
                    <a:pt x="787" y="3391"/>
                    <a:pt x="0" y="2632"/>
                    <a:pt x="0" y="1682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16" name="Google Shape;1716;p26"/>
            <p:cNvSpPr/>
            <p:nvPr/>
          </p:nvSpPr>
          <p:spPr>
            <a:xfrm rot="10800000" flipH="1">
              <a:off x="2857" y="1408409"/>
              <a:ext cx="101794" cy="101764"/>
            </a:xfrm>
            <a:custGeom>
              <a:avLst/>
              <a:gdLst/>
              <a:ahLst/>
              <a:cxnLst/>
              <a:rect l="l" t="t" r="r" b="b"/>
              <a:pathLst>
                <a:path w="3392" h="3391" fill="none" extrusionOk="0">
                  <a:moveTo>
                    <a:pt x="1" y="1709"/>
                  </a:moveTo>
                  <a:cubicBezTo>
                    <a:pt x="1" y="760"/>
                    <a:pt x="787" y="0"/>
                    <a:pt x="1709" y="0"/>
                  </a:cubicBezTo>
                  <a:cubicBezTo>
                    <a:pt x="2659" y="0"/>
                    <a:pt x="3391" y="787"/>
                    <a:pt x="3391" y="1709"/>
                  </a:cubicBezTo>
                  <a:cubicBezTo>
                    <a:pt x="3391" y="2658"/>
                    <a:pt x="2632" y="3391"/>
                    <a:pt x="1709" y="3391"/>
                  </a:cubicBezTo>
                  <a:cubicBezTo>
                    <a:pt x="787" y="3391"/>
                    <a:pt x="1" y="2658"/>
                    <a:pt x="1" y="1709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17" name="Google Shape;1717;p26"/>
            <p:cNvSpPr/>
            <p:nvPr/>
          </p:nvSpPr>
          <p:spPr>
            <a:xfrm rot="10800000" flipH="1">
              <a:off x="21583" y="1187806"/>
              <a:ext cx="50507" cy="50507"/>
            </a:xfrm>
            <a:custGeom>
              <a:avLst/>
              <a:gdLst/>
              <a:ahLst/>
              <a:cxnLst/>
              <a:rect l="l" t="t" r="r" b="b"/>
              <a:pathLst>
                <a:path w="1683" h="1683" fill="none" extrusionOk="0">
                  <a:moveTo>
                    <a:pt x="0" y="841"/>
                  </a:moveTo>
                  <a:cubicBezTo>
                    <a:pt x="0" y="380"/>
                    <a:pt x="380" y="0"/>
                    <a:pt x="841" y="0"/>
                  </a:cubicBezTo>
                  <a:cubicBezTo>
                    <a:pt x="1330" y="0"/>
                    <a:pt x="1682" y="380"/>
                    <a:pt x="1682" y="841"/>
                  </a:cubicBezTo>
                  <a:cubicBezTo>
                    <a:pt x="1682" y="1329"/>
                    <a:pt x="1330" y="1682"/>
                    <a:pt x="841" y="1682"/>
                  </a:cubicBezTo>
                  <a:cubicBezTo>
                    <a:pt x="380" y="1682"/>
                    <a:pt x="0" y="1329"/>
                    <a:pt x="0" y="841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18" name="Google Shape;1718;p26"/>
            <p:cNvSpPr/>
            <p:nvPr/>
          </p:nvSpPr>
          <p:spPr>
            <a:xfrm rot="10800000" flipH="1">
              <a:off x="-177834" y="1510983"/>
              <a:ext cx="232818" cy="2022764"/>
            </a:xfrm>
            <a:custGeom>
              <a:avLst/>
              <a:gdLst/>
              <a:ahLst/>
              <a:cxnLst/>
              <a:rect l="l" t="t" r="r" b="b"/>
              <a:pathLst>
                <a:path w="7758" h="67403" fill="none" extrusionOk="0">
                  <a:moveTo>
                    <a:pt x="7758" y="67403"/>
                  </a:moveTo>
                  <a:lnTo>
                    <a:pt x="7758" y="44809"/>
                  </a:lnTo>
                  <a:lnTo>
                    <a:pt x="0" y="37051"/>
                  </a:lnTo>
                  <a:lnTo>
                    <a:pt x="0" y="0"/>
                  </a:lnTo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19" name="Google Shape;1719;p26"/>
            <p:cNvSpPr/>
            <p:nvPr/>
          </p:nvSpPr>
          <p:spPr>
            <a:xfrm rot="10800000" flipH="1">
              <a:off x="1236" y="3077895"/>
              <a:ext cx="30" cy="179910"/>
            </a:xfrm>
            <a:custGeom>
              <a:avLst/>
              <a:gdLst/>
              <a:ahLst/>
              <a:cxnLst/>
              <a:rect l="l" t="t" r="r" b="b"/>
              <a:pathLst>
                <a:path w="1" h="5995" fill="none" extrusionOk="0">
                  <a:moveTo>
                    <a:pt x="0" y="5995"/>
                  </a:moveTo>
                  <a:lnTo>
                    <a:pt x="0" y="0"/>
                  </a:lnTo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20" name="Google Shape;1720;p26"/>
            <p:cNvSpPr/>
            <p:nvPr/>
          </p:nvSpPr>
          <p:spPr>
            <a:xfrm rot="10800000" flipH="1">
              <a:off x="987785" y="3890236"/>
              <a:ext cx="51317" cy="50507"/>
            </a:xfrm>
            <a:custGeom>
              <a:avLst/>
              <a:gdLst/>
              <a:ahLst/>
              <a:cxnLst/>
              <a:rect l="l" t="t" r="r" b="b"/>
              <a:pathLst>
                <a:path w="1710" h="1683" extrusionOk="0">
                  <a:moveTo>
                    <a:pt x="841" y="0"/>
                  </a:moveTo>
                  <a:cubicBezTo>
                    <a:pt x="380" y="0"/>
                    <a:pt x="0" y="380"/>
                    <a:pt x="0" y="841"/>
                  </a:cubicBezTo>
                  <a:cubicBezTo>
                    <a:pt x="0" y="1329"/>
                    <a:pt x="380" y="1682"/>
                    <a:pt x="841" y="1682"/>
                  </a:cubicBezTo>
                  <a:cubicBezTo>
                    <a:pt x="1330" y="1682"/>
                    <a:pt x="1709" y="1329"/>
                    <a:pt x="1709" y="841"/>
                  </a:cubicBezTo>
                  <a:cubicBezTo>
                    <a:pt x="1709" y="380"/>
                    <a:pt x="1330" y="0"/>
                    <a:pt x="841" y="0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21" name="Google Shape;1721;p26"/>
            <p:cNvSpPr/>
            <p:nvPr/>
          </p:nvSpPr>
          <p:spPr>
            <a:xfrm rot="10800000" flipH="1">
              <a:off x="1138375" y="3125101"/>
              <a:ext cx="51317" cy="50507"/>
            </a:xfrm>
            <a:custGeom>
              <a:avLst/>
              <a:gdLst/>
              <a:ahLst/>
              <a:cxnLst/>
              <a:rect l="l" t="t" r="r" b="b"/>
              <a:pathLst>
                <a:path w="1710" h="1683" extrusionOk="0">
                  <a:moveTo>
                    <a:pt x="868" y="1"/>
                  </a:moveTo>
                  <a:cubicBezTo>
                    <a:pt x="380" y="1"/>
                    <a:pt x="0" y="381"/>
                    <a:pt x="0" y="842"/>
                  </a:cubicBezTo>
                  <a:cubicBezTo>
                    <a:pt x="0" y="1330"/>
                    <a:pt x="380" y="1682"/>
                    <a:pt x="868" y="1682"/>
                  </a:cubicBezTo>
                  <a:cubicBezTo>
                    <a:pt x="1329" y="1682"/>
                    <a:pt x="1709" y="1330"/>
                    <a:pt x="1709" y="842"/>
                  </a:cubicBezTo>
                  <a:cubicBezTo>
                    <a:pt x="1709" y="381"/>
                    <a:pt x="1302" y="1"/>
                    <a:pt x="868" y="1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22" name="Google Shape;1722;p26"/>
            <p:cNvSpPr/>
            <p:nvPr/>
          </p:nvSpPr>
          <p:spPr>
            <a:xfrm rot="10800000" flipH="1">
              <a:off x="1214900" y="2522740"/>
              <a:ext cx="51287" cy="50507"/>
            </a:xfrm>
            <a:custGeom>
              <a:avLst/>
              <a:gdLst/>
              <a:ahLst/>
              <a:cxnLst/>
              <a:rect l="l" t="t" r="r" b="b"/>
              <a:pathLst>
                <a:path w="1709" h="1683" extrusionOk="0">
                  <a:moveTo>
                    <a:pt x="841" y="0"/>
                  </a:moveTo>
                  <a:cubicBezTo>
                    <a:pt x="380" y="0"/>
                    <a:pt x="0" y="380"/>
                    <a:pt x="0" y="841"/>
                  </a:cubicBezTo>
                  <a:cubicBezTo>
                    <a:pt x="0" y="1329"/>
                    <a:pt x="380" y="1682"/>
                    <a:pt x="841" y="1682"/>
                  </a:cubicBezTo>
                  <a:cubicBezTo>
                    <a:pt x="1329" y="1682"/>
                    <a:pt x="1709" y="1329"/>
                    <a:pt x="1709" y="841"/>
                  </a:cubicBezTo>
                  <a:cubicBezTo>
                    <a:pt x="1709" y="353"/>
                    <a:pt x="1329" y="0"/>
                    <a:pt x="8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23" name="Google Shape;1723;p26"/>
            <p:cNvSpPr/>
            <p:nvPr/>
          </p:nvSpPr>
          <p:spPr>
            <a:xfrm rot="10800000" flipH="1">
              <a:off x="-95636" y="2866265"/>
              <a:ext cx="51317" cy="51287"/>
            </a:xfrm>
            <a:custGeom>
              <a:avLst/>
              <a:gdLst/>
              <a:ahLst/>
              <a:cxnLst/>
              <a:rect l="l" t="t" r="r" b="b"/>
              <a:pathLst>
                <a:path w="1710" h="1709" extrusionOk="0">
                  <a:moveTo>
                    <a:pt x="841" y="0"/>
                  </a:moveTo>
                  <a:cubicBezTo>
                    <a:pt x="380" y="0"/>
                    <a:pt x="1" y="380"/>
                    <a:pt x="1" y="868"/>
                  </a:cubicBezTo>
                  <a:cubicBezTo>
                    <a:pt x="1" y="1329"/>
                    <a:pt x="380" y="1709"/>
                    <a:pt x="841" y="1709"/>
                  </a:cubicBezTo>
                  <a:cubicBezTo>
                    <a:pt x="1330" y="1709"/>
                    <a:pt x="1709" y="1329"/>
                    <a:pt x="1709" y="868"/>
                  </a:cubicBezTo>
                  <a:cubicBezTo>
                    <a:pt x="1709" y="380"/>
                    <a:pt x="1330" y="0"/>
                    <a:pt x="8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24" name="Google Shape;1724;p26"/>
            <p:cNvSpPr/>
            <p:nvPr/>
          </p:nvSpPr>
          <p:spPr>
            <a:xfrm rot="10800000" flipH="1">
              <a:off x="1087898" y="2390066"/>
              <a:ext cx="50507" cy="52127"/>
            </a:xfrm>
            <a:custGeom>
              <a:avLst/>
              <a:gdLst/>
              <a:ahLst/>
              <a:cxnLst/>
              <a:rect l="l" t="t" r="r" b="b"/>
              <a:pathLst>
                <a:path w="1683" h="1737" fill="none" extrusionOk="0">
                  <a:moveTo>
                    <a:pt x="1" y="841"/>
                  </a:moveTo>
                  <a:cubicBezTo>
                    <a:pt x="1" y="380"/>
                    <a:pt x="380" y="0"/>
                    <a:pt x="842" y="0"/>
                  </a:cubicBezTo>
                  <a:cubicBezTo>
                    <a:pt x="1330" y="0"/>
                    <a:pt x="1682" y="380"/>
                    <a:pt x="1682" y="841"/>
                  </a:cubicBezTo>
                  <a:cubicBezTo>
                    <a:pt x="1682" y="1329"/>
                    <a:pt x="1330" y="1709"/>
                    <a:pt x="842" y="1709"/>
                  </a:cubicBezTo>
                  <a:cubicBezTo>
                    <a:pt x="380" y="1736"/>
                    <a:pt x="1" y="1329"/>
                    <a:pt x="1" y="841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25" name="Google Shape;1725;p26"/>
            <p:cNvSpPr/>
            <p:nvPr/>
          </p:nvSpPr>
          <p:spPr>
            <a:xfrm rot="10800000" flipH="1">
              <a:off x="986974" y="3455571"/>
              <a:ext cx="51317" cy="50507"/>
            </a:xfrm>
            <a:custGeom>
              <a:avLst/>
              <a:gdLst/>
              <a:ahLst/>
              <a:cxnLst/>
              <a:rect l="l" t="t" r="r" b="b"/>
              <a:pathLst>
                <a:path w="1710" h="1683" fill="none" extrusionOk="0">
                  <a:moveTo>
                    <a:pt x="0" y="841"/>
                  </a:moveTo>
                  <a:cubicBezTo>
                    <a:pt x="0" y="353"/>
                    <a:pt x="380" y="1"/>
                    <a:pt x="841" y="1"/>
                  </a:cubicBezTo>
                  <a:cubicBezTo>
                    <a:pt x="1329" y="1"/>
                    <a:pt x="1709" y="353"/>
                    <a:pt x="1709" y="841"/>
                  </a:cubicBezTo>
                  <a:cubicBezTo>
                    <a:pt x="1709" y="1302"/>
                    <a:pt x="1329" y="1682"/>
                    <a:pt x="841" y="1682"/>
                  </a:cubicBezTo>
                  <a:cubicBezTo>
                    <a:pt x="380" y="1682"/>
                    <a:pt x="0" y="1302"/>
                    <a:pt x="0" y="841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26" name="Google Shape;1726;p26"/>
            <p:cNvSpPr/>
            <p:nvPr/>
          </p:nvSpPr>
          <p:spPr>
            <a:xfrm rot="10800000" flipH="1">
              <a:off x="1013023" y="2442164"/>
              <a:ext cx="100143" cy="1013438"/>
            </a:xfrm>
            <a:custGeom>
              <a:avLst/>
              <a:gdLst/>
              <a:ahLst/>
              <a:cxnLst/>
              <a:rect l="l" t="t" r="r" b="b"/>
              <a:pathLst>
                <a:path w="3337" h="33770" fill="none" extrusionOk="0">
                  <a:moveTo>
                    <a:pt x="3337" y="33769"/>
                  </a:moveTo>
                  <a:lnTo>
                    <a:pt x="3337" y="25903"/>
                  </a:lnTo>
                  <a:lnTo>
                    <a:pt x="0" y="22540"/>
                  </a:lnTo>
                  <a:lnTo>
                    <a:pt x="0" y="0"/>
                  </a:lnTo>
                </a:path>
              </a:pathLst>
            </a:custGeom>
            <a:noFill/>
            <a:ln w="8825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27" name="Google Shape;1727;p26"/>
            <p:cNvSpPr/>
            <p:nvPr/>
          </p:nvSpPr>
          <p:spPr>
            <a:xfrm rot="10800000" flipH="1">
              <a:off x="1013023" y="3607782"/>
              <a:ext cx="30" cy="282484"/>
            </a:xfrm>
            <a:custGeom>
              <a:avLst/>
              <a:gdLst/>
              <a:ahLst/>
              <a:cxnLst/>
              <a:rect l="l" t="t" r="r" b="b"/>
              <a:pathLst>
                <a:path w="1" h="9413" fill="none" extrusionOk="0">
                  <a:moveTo>
                    <a:pt x="0" y="9412"/>
                  </a:moveTo>
                  <a:lnTo>
                    <a:pt x="0" y="0"/>
                  </a:lnTo>
                </a:path>
              </a:pathLst>
            </a:custGeom>
            <a:noFill/>
            <a:ln w="8825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28" name="Google Shape;1728;p26"/>
            <p:cNvSpPr/>
            <p:nvPr/>
          </p:nvSpPr>
          <p:spPr>
            <a:xfrm rot="10800000" flipH="1">
              <a:off x="1077335" y="2674981"/>
              <a:ext cx="141647" cy="716339"/>
            </a:xfrm>
            <a:custGeom>
              <a:avLst/>
              <a:gdLst/>
              <a:ahLst/>
              <a:cxnLst/>
              <a:rect l="l" t="t" r="r" b="b"/>
              <a:pathLst>
                <a:path w="4720" h="23870" fill="none" extrusionOk="0">
                  <a:moveTo>
                    <a:pt x="4720" y="23870"/>
                  </a:moveTo>
                  <a:lnTo>
                    <a:pt x="0" y="19150"/>
                  </a:lnTo>
                  <a:lnTo>
                    <a:pt x="0" y="1"/>
                  </a:lnTo>
                </a:path>
              </a:pathLst>
            </a:custGeom>
            <a:noFill/>
            <a:ln w="8825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29" name="Google Shape;1729;p26"/>
            <p:cNvSpPr/>
            <p:nvPr/>
          </p:nvSpPr>
          <p:spPr>
            <a:xfrm rot="10800000" flipH="1">
              <a:off x="1162803" y="3175578"/>
              <a:ext cx="50477" cy="455042"/>
            </a:xfrm>
            <a:custGeom>
              <a:avLst/>
              <a:gdLst/>
              <a:ahLst/>
              <a:cxnLst/>
              <a:rect l="l" t="t" r="r" b="b"/>
              <a:pathLst>
                <a:path w="1682" h="15163" fill="none" extrusionOk="0">
                  <a:moveTo>
                    <a:pt x="0" y="15163"/>
                  </a:moveTo>
                  <a:lnTo>
                    <a:pt x="0" y="11908"/>
                  </a:lnTo>
                  <a:lnTo>
                    <a:pt x="1682" y="10281"/>
                  </a:lnTo>
                  <a:lnTo>
                    <a:pt x="1682" y="1"/>
                  </a:lnTo>
                </a:path>
              </a:pathLst>
            </a:custGeom>
            <a:noFill/>
            <a:ln w="8825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30" name="Google Shape;1730;p26"/>
            <p:cNvSpPr/>
            <p:nvPr/>
          </p:nvSpPr>
          <p:spPr>
            <a:xfrm rot="10800000" flipH="1">
              <a:off x="-70398" y="2416925"/>
              <a:ext cx="125382" cy="449370"/>
            </a:xfrm>
            <a:custGeom>
              <a:avLst/>
              <a:gdLst/>
              <a:ahLst/>
              <a:cxnLst/>
              <a:rect l="l" t="t" r="r" b="b"/>
              <a:pathLst>
                <a:path w="4178" h="14974" fill="none" extrusionOk="0">
                  <a:moveTo>
                    <a:pt x="4178" y="14973"/>
                  </a:moveTo>
                  <a:lnTo>
                    <a:pt x="1438" y="12261"/>
                  </a:lnTo>
                  <a:lnTo>
                    <a:pt x="1438" y="3798"/>
                  </a:lnTo>
                  <a:lnTo>
                    <a:pt x="0" y="2333"/>
                  </a:lnTo>
                  <a:lnTo>
                    <a:pt x="0" y="1"/>
                  </a:lnTo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31" name="Google Shape;1731;p26"/>
            <p:cNvSpPr/>
            <p:nvPr/>
          </p:nvSpPr>
          <p:spPr>
            <a:xfrm rot="10800000" flipH="1">
              <a:off x="1274320" y="4717252"/>
              <a:ext cx="65962" cy="506329"/>
            </a:xfrm>
            <a:custGeom>
              <a:avLst/>
              <a:gdLst/>
              <a:ahLst/>
              <a:cxnLst/>
              <a:rect l="l" t="t" r="r" b="b"/>
              <a:pathLst>
                <a:path w="2198" h="16872" fill="none" extrusionOk="0">
                  <a:moveTo>
                    <a:pt x="0" y="16871"/>
                  </a:moveTo>
                  <a:lnTo>
                    <a:pt x="2197" y="14674"/>
                  </a:lnTo>
                  <a:lnTo>
                    <a:pt x="2197" y="0"/>
                  </a:lnTo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32" name="Google Shape;1732;p26"/>
            <p:cNvSpPr/>
            <p:nvPr/>
          </p:nvSpPr>
          <p:spPr>
            <a:xfrm rot="10800000" flipH="1">
              <a:off x="1439555" y="4628542"/>
              <a:ext cx="59450" cy="593418"/>
            </a:xfrm>
            <a:custGeom>
              <a:avLst/>
              <a:gdLst/>
              <a:ahLst/>
              <a:cxnLst/>
              <a:rect l="l" t="t" r="r" b="b"/>
              <a:pathLst>
                <a:path w="1981" h="19774" fill="none" extrusionOk="0">
                  <a:moveTo>
                    <a:pt x="1980" y="19774"/>
                  </a:moveTo>
                  <a:lnTo>
                    <a:pt x="0" y="17794"/>
                  </a:lnTo>
                  <a:lnTo>
                    <a:pt x="0" y="1"/>
                  </a:lnTo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33" name="Google Shape;1733;p26"/>
            <p:cNvSpPr/>
            <p:nvPr/>
          </p:nvSpPr>
          <p:spPr>
            <a:xfrm rot="10800000" flipH="1">
              <a:off x="671149" y="4724574"/>
              <a:ext cx="197016" cy="119680"/>
            </a:xfrm>
            <a:custGeom>
              <a:avLst/>
              <a:gdLst/>
              <a:ahLst/>
              <a:cxnLst/>
              <a:rect l="l" t="t" r="r" b="b"/>
              <a:pathLst>
                <a:path w="6565" h="3988" fill="none" extrusionOk="0">
                  <a:moveTo>
                    <a:pt x="6564" y="3987"/>
                  </a:moveTo>
                  <a:lnTo>
                    <a:pt x="0" y="3987"/>
                  </a:lnTo>
                  <a:lnTo>
                    <a:pt x="0" y="0"/>
                  </a:lnTo>
                  <a:lnTo>
                    <a:pt x="6564" y="0"/>
                  </a:lnTo>
                  <a:close/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34" name="Google Shape;1734;p26"/>
            <p:cNvSpPr/>
            <p:nvPr/>
          </p:nvSpPr>
          <p:spPr>
            <a:xfrm rot="10800000" flipH="1">
              <a:off x="681713" y="4693664"/>
              <a:ext cx="30" cy="31751"/>
            </a:xfrm>
            <a:custGeom>
              <a:avLst/>
              <a:gdLst/>
              <a:ahLst/>
              <a:cxnLst/>
              <a:rect l="l" t="t" r="r" b="b"/>
              <a:pathLst>
                <a:path w="1" h="1058" fill="none" extrusionOk="0">
                  <a:moveTo>
                    <a:pt x="1" y="0"/>
                  </a:moveTo>
                  <a:lnTo>
                    <a:pt x="1" y="1058"/>
                  </a:lnTo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35" name="Google Shape;1735;p26"/>
            <p:cNvSpPr/>
            <p:nvPr/>
          </p:nvSpPr>
          <p:spPr>
            <a:xfrm rot="10800000" flipH="1">
              <a:off x="711033" y="4693664"/>
              <a:ext cx="30" cy="31751"/>
            </a:xfrm>
            <a:custGeom>
              <a:avLst/>
              <a:gdLst/>
              <a:ahLst/>
              <a:cxnLst/>
              <a:rect l="l" t="t" r="r" b="b"/>
              <a:pathLst>
                <a:path w="1" h="1058" fill="none" extrusionOk="0">
                  <a:moveTo>
                    <a:pt x="0" y="0"/>
                  </a:moveTo>
                  <a:lnTo>
                    <a:pt x="0" y="1058"/>
                  </a:lnTo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36" name="Google Shape;1736;p26"/>
            <p:cNvSpPr/>
            <p:nvPr/>
          </p:nvSpPr>
          <p:spPr>
            <a:xfrm rot="10800000" flipH="1">
              <a:off x="739512" y="4693664"/>
              <a:ext cx="30" cy="31751"/>
            </a:xfrm>
            <a:custGeom>
              <a:avLst/>
              <a:gdLst/>
              <a:ahLst/>
              <a:cxnLst/>
              <a:rect l="l" t="t" r="r" b="b"/>
              <a:pathLst>
                <a:path w="1" h="1058" fill="none" extrusionOk="0">
                  <a:moveTo>
                    <a:pt x="1" y="0"/>
                  </a:moveTo>
                  <a:lnTo>
                    <a:pt x="1" y="1058"/>
                  </a:lnTo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37" name="Google Shape;1737;p26"/>
            <p:cNvSpPr/>
            <p:nvPr/>
          </p:nvSpPr>
          <p:spPr>
            <a:xfrm rot="10800000" flipH="1">
              <a:off x="768832" y="4693664"/>
              <a:ext cx="30" cy="31751"/>
            </a:xfrm>
            <a:custGeom>
              <a:avLst/>
              <a:gdLst/>
              <a:ahLst/>
              <a:cxnLst/>
              <a:rect l="l" t="t" r="r" b="b"/>
              <a:pathLst>
                <a:path w="1" h="1058" fill="none" extrusionOk="0">
                  <a:moveTo>
                    <a:pt x="0" y="0"/>
                  </a:moveTo>
                  <a:lnTo>
                    <a:pt x="0" y="1058"/>
                  </a:lnTo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38" name="Google Shape;1738;p26"/>
            <p:cNvSpPr/>
            <p:nvPr/>
          </p:nvSpPr>
          <p:spPr>
            <a:xfrm rot="10800000" flipH="1">
              <a:off x="798932" y="4693664"/>
              <a:ext cx="30" cy="31751"/>
            </a:xfrm>
            <a:custGeom>
              <a:avLst/>
              <a:gdLst/>
              <a:ahLst/>
              <a:cxnLst/>
              <a:rect l="l" t="t" r="r" b="b"/>
              <a:pathLst>
                <a:path w="1" h="1058" fill="none" extrusionOk="0">
                  <a:moveTo>
                    <a:pt x="1" y="0"/>
                  </a:moveTo>
                  <a:lnTo>
                    <a:pt x="1" y="1058"/>
                  </a:lnTo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39" name="Google Shape;1739;p26"/>
            <p:cNvSpPr/>
            <p:nvPr/>
          </p:nvSpPr>
          <p:spPr>
            <a:xfrm rot="10800000" flipH="1">
              <a:off x="827441" y="4693664"/>
              <a:ext cx="30" cy="31751"/>
            </a:xfrm>
            <a:custGeom>
              <a:avLst/>
              <a:gdLst/>
              <a:ahLst/>
              <a:cxnLst/>
              <a:rect l="l" t="t" r="r" b="b"/>
              <a:pathLst>
                <a:path w="1" h="1058" fill="none" extrusionOk="0">
                  <a:moveTo>
                    <a:pt x="0" y="0"/>
                  </a:moveTo>
                  <a:lnTo>
                    <a:pt x="0" y="1058"/>
                  </a:lnTo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40" name="Google Shape;1740;p26"/>
            <p:cNvSpPr/>
            <p:nvPr/>
          </p:nvSpPr>
          <p:spPr>
            <a:xfrm rot="10800000" flipH="1">
              <a:off x="856731" y="4693664"/>
              <a:ext cx="30" cy="31751"/>
            </a:xfrm>
            <a:custGeom>
              <a:avLst/>
              <a:gdLst/>
              <a:ahLst/>
              <a:cxnLst/>
              <a:rect l="l" t="t" r="r" b="b"/>
              <a:pathLst>
                <a:path w="1" h="1058" fill="none" extrusionOk="0">
                  <a:moveTo>
                    <a:pt x="1" y="0"/>
                  </a:moveTo>
                  <a:lnTo>
                    <a:pt x="1" y="1058"/>
                  </a:lnTo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41" name="Google Shape;1741;p26"/>
            <p:cNvSpPr/>
            <p:nvPr/>
          </p:nvSpPr>
          <p:spPr>
            <a:xfrm rot="10800000" flipH="1">
              <a:off x="681713" y="4844254"/>
              <a:ext cx="30" cy="31751"/>
            </a:xfrm>
            <a:custGeom>
              <a:avLst/>
              <a:gdLst/>
              <a:ahLst/>
              <a:cxnLst/>
              <a:rect l="l" t="t" r="r" b="b"/>
              <a:pathLst>
                <a:path w="1" h="1058" fill="none" extrusionOk="0">
                  <a:moveTo>
                    <a:pt x="1" y="0"/>
                  </a:moveTo>
                  <a:lnTo>
                    <a:pt x="1" y="1058"/>
                  </a:lnTo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42" name="Google Shape;1742;p26"/>
            <p:cNvSpPr/>
            <p:nvPr/>
          </p:nvSpPr>
          <p:spPr>
            <a:xfrm rot="10800000" flipH="1">
              <a:off x="711033" y="4844254"/>
              <a:ext cx="30" cy="31751"/>
            </a:xfrm>
            <a:custGeom>
              <a:avLst/>
              <a:gdLst/>
              <a:ahLst/>
              <a:cxnLst/>
              <a:rect l="l" t="t" r="r" b="b"/>
              <a:pathLst>
                <a:path w="1" h="1058" fill="none" extrusionOk="0">
                  <a:moveTo>
                    <a:pt x="0" y="0"/>
                  </a:moveTo>
                  <a:lnTo>
                    <a:pt x="0" y="1058"/>
                  </a:lnTo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43" name="Google Shape;1743;p26"/>
            <p:cNvSpPr/>
            <p:nvPr/>
          </p:nvSpPr>
          <p:spPr>
            <a:xfrm rot="10800000" flipH="1">
              <a:off x="739512" y="4844254"/>
              <a:ext cx="30" cy="31751"/>
            </a:xfrm>
            <a:custGeom>
              <a:avLst/>
              <a:gdLst/>
              <a:ahLst/>
              <a:cxnLst/>
              <a:rect l="l" t="t" r="r" b="b"/>
              <a:pathLst>
                <a:path w="1" h="1058" fill="none" extrusionOk="0">
                  <a:moveTo>
                    <a:pt x="1" y="0"/>
                  </a:moveTo>
                  <a:lnTo>
                    <a:pt x="1" y="1058"/>
                  </a:lnTo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44" name="Google Shape;1744;p26"/>
            <p:cNvSpPr/>
            <p:nvPr/>
          </p:nvSpPr>
          <p:spPr>
            <a:xfrm rot="10800000" flipH="1">
              <a:off x="768832" y="4844254"/>
              <a:ext cx="30" cy="31751"/>
            </a:xfrm>
            <a:custGeom>
              <a:avLst/>
              <a:gdLst/>
              <a:ahLst/>
              <a:cxnLst/>
              <a:rect l="l" t="t" r="r" b="b"/>
              <a:pathLst>
                <a:path w="1" h="1058" fill="none" extrusionOk="0">
                  <a:moveTo>
                    <a:pt x="0" y="0"/>
                  </a:moveTo>
                  <a:lnTo>
                    <a:pt x="0" y="1058"/>
                  </a:lnTo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45" name="Google Shape;1745;p26"/>
            <p:cNvSpPr/>
            <p:nvPr/>
          </p:nvSpPr>
          <p:spPr>
            <a:xfrm rot="10800000" flipH="1">
              <a:off x="798932" y="4844254"/>
              <a:ext cx="30" cy="31751"/>
            </a:xfrm>
            <a:custGeom>
              <a:avLst/>
              <a:gdLst/>
              <a:ahLst/>
              <a:cxnLst/>
              <a:rect l="l" t="t" r="r" b="b"/>
              <a:pathLst>
                <a:path w="1" h="1058" fill="none" extrusionOk="0">
                  <a:moveTo>
                    <a:pt x="1" y="0"/>
                  </a:moveTo>
                  <a:lnTo>
                    <a:pt x="1" y="1058"/>
                  </a:lnTo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46" name="Google Shape;1746;p26"/>
            <p:cNvSpPr/>
            <p:nvPr/>
          </p:nvSpPr>
          <p:spPr>
            <a:xfrm rot="10800000" flipH="1">
              <a:off x="827441" y="4844254"/>
              <a:ext cx="30" cy="31751"/>
            </a:xfrm>
            <a:custGeom>
              <a:avLst/>
              <a:gdLst/>
              <a:ahLst/>
              <a:cxnLst/>
              <a:rect l="l" t="t" r="r" b="b"/>
              <a:pathLst>
                <a:path w="1" h="1058" fill="none" extrusionOk="0">
                  <a:moveTo>
                    <a:pt x="0" y="0"/>
                  </a:moveTo>
                  <a:lnTo>
                    <a:pt x="0" y="1058"/>
                  </a:lnTo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47" name="Google Shape;1747;p26"/>
            <p:cNvSpPr/>
            <p:nvPr/>
          </p:nvSpPr>
          <p:spPr>
            <a:xfrm rot="10800000" flipH="1">
              <a:off x="856731" y="4844254"/>
              <a:ext cx="30" cy="31751"/>
            </a:xfrm>
            <a:custGeom>
              <a:avLst/>
              <a:gdLst/>
              <a:ahLst/>
              <a:cxnLst/>
              <a:rect l="l" t="t" r="r" b="b"/>
              <a:pathLst>
                <a:path w="1" h="1058" fill="none" extrusionOk="0">
                  <a:moveTo>
                    <a:pt x="1" y="0"/>
                  </a:moveTo>
                  <a:lnTo>
                    <a:pt x="1" y="1058"/>
                  </a:lnTo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48" name="Google Shape;1748;p26"/>
            <p:cNvSpPr/>
            <p:nvPr/>
          </p:nvSpPr>
          <p:spPr>
            <a:xfrm rot="10800000" flipH="1">
              <a:off x="657315" y="4932964"/>
              <a:ext cx="224685" cy="19567"/>
            </a:xfrm>
            <a:custGeom>
              <a:avLst/>
              <a:gdLst/>
              <a:ahLst/>
              <a:cxnLst/>
              <a:rect l="l" t="t" r="r" b="b"/>
              <a:pathLst>
                <a:path w="7487" h="652" extrusionOk="0">
                  <a:moveTo>
                    <a:pt x="0" y="1"/>
                  </a:moveTo>
                  <a:lnTo>
                    <a:pt x="0" y="652"/>
                  </a:lnTo>
                  <a:lnTo>
                    <a:pt x="7486" y="652"/>
                  </a:lnTo>
                  <a:lnTo>
                    <a:pt x="74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49" name="Google Shape;1749;p26"/>
            <p:cNvSpPr/>
            <p:nvPr/>
          </p:nvSpPr>
          <p:spPr>
            <a:xfrm rot="10800000" flipH="1">
              <a:off x="657315" y="4976118"/>
              <a:ext cx="224685" cy="19567"/>
            </a:xfrm>
            <a:custGeom>
              <a:avLst/>
              <a:gdLst/>
              <a:ahLst/>
              <a:cxnLst/>
              <a:rect l="l" t="t" r="r" b="b"/>
              <a:pathLst>
                <a:path w="7487" h="652" extrusionOk="0">
                  <a:moveTo>
                    <a:pt x="0" y="1"/>
                  </a:moveTo>
                  <a:lnTo>
                    <a:pt x="0" y="652"/>
                  </a:lnTo>
                  <a:lnTo>
                    <a:pt x="7486" y="652"/>
                  </a:lnTo>
                  <a:lnTo>
                    <a:pt x="74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50" name="Google Shape;1750;p26"/>
            <p:cNvSpPr/>
            <p:nvPr/>
          </p:nvSpPr>
          <p:spPr>
            <a:xfrm rot="10800000" flipH="1">
              <a:off x="657315" y="5017622"/>
              <a:ext cx="224685" cy="19567"/>
            </a:xfrm>
            <a:custGeom>
              <a:avLst/>
              <a:gdLst/>
              <a:ahLst/>
              <a:cxnLst/>
              <a:rect l="l" t="t" r="r" b="b"/>
              <a:pathLst>
                <a:path w="7487" h="652" extrusionOk="0">
                  <a:moveTo>
                    <a:pt x="0" y="1"/>
                  </a:moveTo>
                  <a:lnTo>
                    <a:pt x="0" y="652"/>
                  </a:lnTo>
                  <a:lnTo>
                    <a:pt x="7486" y="652"/>
                  </a:lnTo>
                  <a:lnTo>
                    <a:pt x="74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51" name="Google Shape;1751;p26"/>
            <p:cNvSpPr/>
            <p:nvPr/>
          </p:nvSpPr>
          <p:spPr>
            <a:xfrm rot="10800000" flipH="1">
              <a:off x="657315" y="5060746"/>
              <a:ext cx="224685" cy="18756"/>
            </a:xfrm>
            <a:custGeom>
              <a:avLst/>
              <a:gdLst/>
              <a:ahLst/>
              <a:cxnLst/>
              <a:rect l="l" t="t" r="r" b="b"/>
              <a:pathLst>
                <a:path w="7487" h="625" extrusionOk="0">
                  <a:moveTo>
                    <a:pt x="0" y="0"/>
                  </a:moveTo>
                  <a:lnTo>
                    <a:pt x="0" y="624"/>
                  </a:lnTo>
                  <a:lnTo>
                    <a:pt x="7486" y="624"/>
                  </a:lnTo>
                  <a:lnTo>
                    <a:pt x="74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52" name="Google Shape;1752;p26"/>
            <p:cNvSpPr/>
            <p:nvPr/>
          </p:nvSpPr>
          <p:spPr>
            <a:xfrm rot="10800000" flipH="1">
              <a:off x="657315" y="5102280"/>
              <a:ext cx="224685" cy="19567"/>
            </a:xfrm>
            <a:custGeom>
              <a:avLst/>
              <a:gdLst/>
              <a:ahLst/>
              <a:cxnLst/>
              <a:rect l="l" t="t" r="r" b="b"/>
              <a:pathLst>
                <a:path w="7487" h="652" extrusionOk="0">
                  <a:moveTo>
                    <a:pt x="0" y="1"/>
                  </a:moveTo>
                  <a:lnTo>
                    <a:pt x="0" y="652"/>
                  </a:lnTo>
                  <a:lnTo>
                    <a:pt x="7486" y="652"/>
                  </a:lnTo>
                  <a:lnTo>
                    <a:pt x="74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53" name="Google Shape;1753;p26"/>
            <p:cNvSpPr/>
            <p:nvPr/>
          </p:nvSpPr>
          <p:spPr>
            <a:xfrm rot="10800000" flipH="1">
              <a:off x="295094" y="2876018"/>
              <a:ext cx="117219" cy="26079"/>
            </a:xfrm>
            <a:custGeom>
              <a:avLst/>
              <a:gdLst/>
              <a:ahLst/>
              <a:cxnLst/>
              <a:rect l="l" t="t" r="r" b="b"/>
              <a:pathLst>
                <a:path w="3906" h="869" extrusionOk="0">
                  <a:moveTo>
                    <a:pt x="0" y="0"/>
                  </a:moveTo>
                  <a:lnTo>
                    <a:pt x="0" y="868"/>
                  </a:lnTo>
                  <a:lnTo>
                    <a:pt x="3906" y="868"/>
                  </a:lnTo>
                  <a:lnTo>
                    <a:pt x="39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54" name="Google Shape;1754;p26"/>
            <p:cNvSpPr/>
            <p:nvPr/>
          </p:nvSpPr>
          <p:spPr>
            <a:xfrm rot="10800000" flipH="1">
              <a:off x="295094" y="2931387"/>
              <a:ext cx="117219" cy="26889"/>
            </a:xfrm>
            <a:custGeom>
              <a:avLst/>
              <a:gdLst/>
              <a:ahLst/>
              <a:cxnLst/>
              <a:rect l="l" t="t" r="r" b="b"/>
              <a:pathLst>
                <a:path w="3906" h="896" extrusionOk="0">
                  <a:moveTo>
                    <a:pt x="0" y="1"/>
                  </a:moveTo>
                  <a:lnTo>
                    <a:pt x="0" y="896"/>
                  </a:lnTo>
                  <a:lnTo>
                    <a:pt x="3906" y="896"/>
                  </a:lnTo>
                  <a:lnTo>
                    <a:pt x="390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55" name="Google Shape;1755;p26"/>
            <p:cNvSpPr/>
            <p:nvPr/>
          </p:nvSpPr>
          <p:spPr>
            <a:xfrm rot="10800000" flipH="1">
              <a:off x="295094" y="2987535"/>
              <a:ext cx="117219" cy="26079"/>
            </a:xfrm>
            <a:custGeom>
              <a:avLst/>
              <a:gdLst/>
              <a:ahLst/>
              <a:cxnLst/>
              <a:rect l="l" t="t" r="r" b="b"/>
              <a:pathLst>
                <a:path w="3906" h="869" extrusionOk="0">
                  <a:moveTo>
                    <a:pt x="0" y="0"/>
                  </a:moveTo>
                  <a:lnTo>
                    <a:pt x="0" y="868"/>
                  </a:lnTo>
                  <a:lnTo>
                    <a:pt x="3906" y="868"/>
                  </a:lnTo>
                  <a:lnTo>
                    <a:pt x="39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56" name="Google Shape;1756;p26"/>
            <p:cNvSpPr/>
            <p:nvPr/>
          </p:nvSpPr>
          <p:spPr>
            <a:xfrm rot="10800000" flipH="1">
              <a:off x="295094" y="3042904"/>
              <a:ext cx="117219" cy="26889"/>
            </a:xfrm>
            <a:custGeom>
              <a:avLst/>
              <a:gdLst/>
              <a:ahLst/>
              <a:cxnLst/>
              <a:rect l="l" t="t" r="r" b="b"/>
              <a:pathLst>
                <a:path w="3906" h="896" extrusionOk="0">
                  <a:moveTo>
                    <a:pt x="0" y="1"/>
                  </a:moveTo>
                  <a:lnTo>
                    <a:pt x="0" y="896"/>
                  </a:lnTo>
                  <a:lnTo>
                    <a:pt x="3906" y="896"/>
                  </a:lnTo>
                  <a:lnTo>
                    <a:pt x="390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57" name="Google Shape;1757;p26"/>
            <p:cNvSpPr/>
            <p:nvPr/>
          </p:nvSpPr>
          <p:spPr>
            <a:xfrm rot="10800000" flipH="1">
              <a:off x="295094" y="3099052"/>
              <a:ext cx="117219" cy="26079"/>
            </a:xfrm>
            <a:custGeom>
              <a:avLst/>
              <a:gdLst/>
              <a:ahLst/>
              <a:cxnLst/>
              <a:rect l="l" t="t" r="r" b="b"/>
              <a:pathLst>
                <a:path w="3906" h="869" extrusionOk="0">
                  <a:moveTo>
                    <a:pt x="0" y="0"/>
                  </a:moveTo>
                  <a:lnTo>
                    <a:pt x="0" y="868"/>
                  </a:lnTo>
                  <a:lnTo>
                    <a:pt x="3906" y="868"/>
                  </a:lnTo>
                  <a:lnTo>
                    <a:pt x="39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58" name="Google Shape;1758;p26"/>
            <p:cNvSpPr/>
            <p:nvPr/>
          </p:nvSpPr>
          <p:spPr>
            <a:xfrm rot="10800000">
              <a:off x="2130197" y="4256538"/>
              <a:ext cx="101794" cy="102604"/>
            </a:xfrm>
            <a:custGeom>
              <a:avLst/>
              <a:gdLst/>
              <a:ahLst/>
              <a:cxnLst/>
              <a:rect l="l" t="t" r="r" b="b"/>
              <a:pathLst>
                <a:path w="3392" h="3419" fill="none" extrusionOk="0">
                  <a:moveTo>
                    <a:pt x="1" y="1710"/>
                  </a:moveTo>
                  <a:cubicBezTo>
                    <a:pt x="1" y="760"/>
                    <a:pt x="787" y="1"/>
                    <a:pt x="1709" y="1"/>
                  </a:cubicBezTo>
                  <a:cubicBezTo>
                    <a:pt x="2659" y="1"/>
                    <a:pt x="3391" y="787"/>
                    <a:pt x="3391" y="1710"/>
                  </a:cubicBezTo>
                  <a:cubicBezTo>
                    <a:pt x="3391" y="2659"/>
                    <a:pt x="2605" y="3391"/>
                    <a:pt x="1709" y="3391"/>
                  </a:cubicBezTo>
                  <a:cubicBezTo>
                    <a:pt x="787" y="3418"/>
                    <a:pt x="1" y="2659"/>
                    <a:pt x="1" y="1710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59" name="Google Shape;1759;p26"/>
            <p:cNvSpPr/>
            <p:nvPr/>
          </p:nvSpPr>
          <p:spPr>
            <a:xfrm rot="10800000">
              <a:off x="1795646" y="4802720"/>
              <a:ext cx="50507" cy="50507"/>
            </a:xfrm>
            <a:custGeom>
              <a:avLst/>
              <a:gdLst/>
              <a:ahLst/>
              <a:cxnLst/>
              <a:rect l="l" t="t" r="r" b="b"/>
              <a:pathLst>
                <a:path w="1683" h="1683" fill="none" extrusionOk="0">
                  <a:moveTo>
                    <a:pt x="0" y="841"/>
                  </a:moveTo>
                  <a:cubicBezTo>
                    <a:pt x="0" y="353"/>
                    <a:pt x="380" y="1"/>
                    <a:pt x="841" y="1"/>
                  </a:cubicBezTo>
                  <a:cubicBezTo>
                    <a:pt x="1302" y="1"/>
                    <a:pt x="1682" y="353"/>
                    <a:pt x="1682" y="841"/>
                  </a:cubicBezTo>
                  <a:cubicBezTo>
                    <a:pt x="1682" y="1303"/>
                    <a:pt x="1302" y="1682"/>
                    <a:pt x="841" y="1682"/>
                  </a:cubicBezTo>
                  <a:cubicBezTo>
                    <a:pt x="380" y="1682"/>
                    <a:pt x="0" y="1303"/>
                    <a:pt x="0" y="841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60" name="Google Shape;1760;p26"/>
            <p:cNvSpPr/>
            <p:nvPr/>
          </p:nvSpPr>
          <p:spPr>
            <a:xfrm rot="10800000">
              <a:off x="2045539" y="4473871"/>
              <a:ext cx="51317" cy="51317"/>
            </a:xfrm>
            <a:custGeom>
              <a:avLst/>
              <a:gdLst/>
              <a:ahLst/>
              <a:cxnLst/>
              <a:rect l="l" t="t" r="r" b="b"/>
              <a:pathLst>
                <a:path w="1710" h="1710" fill="none" extrusionOk="0">
                  <a:moveTo>
                    <a:pt x="0" y="868"/>
                  </a:moveTo>
                  <a:cubicBezTo>
                    <a:pt x="0" y="380"/>
                    <a:pt x="380" y="1"/>
                    <a:pt x="868" y="1"/>
                  </a:cubicBezTo>
                  <a:cubicBezTo>
                    <a:pt x="1329" y="1"/>
                    <a:pt x="1709" y="380"/>
                    <a:pt x="1709" y="868"/>
                  </a:cubicBezTo>
                  <a:cubicBezTo>
                    <a:pt x="1709" y="1330"/>
                    <a:pt x="1329" y="1709"/>
                    <a:pt x="868" y="1709"/>
                  </a:cubicBezTo>
                  <a:cubicBezTo>
                    <a:pt x="380" y="1709"/>
                    <a:pt x="0" y="1330"/>
                    <a:pt x="0" y="868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61" name="Google Shape;1761;p26"/>
            <p:cNvSpPr/>
            <p:nvPr/>
          </p:nvSpPr>
          <p:spPr>
            <a:xfrm rot="10800000">
              <a:off x="2135899" y="4682260"/>
              <a:ext cx="51317" cy="51317"/>
            </a:xfrm>
            <a:custGeom>
              <a:avLst/>
              <a:gdLst/>
              <a:ahLst/>
              <a:cxnLst/>
              <a:rect l="l" t="t" r="r" b="b"/>
              <a:pathLst>
                <a:path w="1710" h="1710" extrusionOk="0">
                  <a:moveTo>
                    <a:pt x="841" y="1"/>
                  </a:moveTo>
                  <a:cubicBezTo>
                    <a:pt x="380" y="1"/>
                    <a:pt x="1" y="381"/>
                    <a:pt x="1" y="842"/>
                  </a:cubicBezTo>
                  <a:cubicBezTo>
                    <a:pt x="1" y="1330"/>
                    <a:pt x="380" y="1710"/>
                    <a:pt x="841" y="1710"/>
                  </a:cubicBezTo>
                  <a:cubicBezTo>
                    <a:pt x="1330" y="1710"/>
                    <a:pt x="1709" y="1330"/>
                    <a:pt x="1709" y="842"/>
                  </a:cubicBezTo>
                  <a:cubicBezTo>
                    <a:pt x="1709" y="381"/>
                    <a:pt x="1330" y="1"/>
                    <a:pt x="8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62" name="Google Shape;1762;p26"/>
            <p:cNvSpPr/>
            <p:nvPr/>
          </p:nvSpPr>
          <p:spPr>
            <a:xfrm rot="10800000">
              <a:off x="2135899" y="4762837"/>
              <a:ext cx="51317" cy="52127"/>
            </a:xfrm>
            <a:custGeom>
              <a:avLst/>
              <a:gdLst/>
              <a:ahLst/>
              <a:cxnLst/>
              <a:rect l="l" t="t" r="r" b="b"/>
              <a:pathLst>
                <a:path w="1710" h="1737" fill="none" extrusionOk="0">
                  <a:moveTo>
                    <a:pt x="1" y="841"/>
                  </a:moveTo>
                  <a:cubicBezTo>
                    <a:pt x="1" y="380"/>
                    <a:pt x="380" y="0"/>
                    <a:pt x="841" y="0"/>
                  </a:cubicBezTo>
                  <a:cubicBezTo>
                    <a:pt x="1330" y="0"/>
                    <a:pt x="1709" y="380"/>
                    <a:pt x="1709" y="841"/>
                  </a:cubicBezTo>
                  <a:cubicBezTo>
                    <a:pt x="1709" y="1330"/>
                    <a:pt x="1330" y="1709"/>
                    <a:pt x="841" y="1709"/>
                  </a:cubicBezTo>
                  <a:cubicBezTo>
                    <a:pt x="380" y="1736"/>
                    <a:pt x="1" y="1330"/>
                    <a:pt x="1" y="841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63" name="Google Shape;1763;p26"/>
            <p:cNvSpPr/>
            <p:nvPr/>
          </p:nvSpPr>
          <p:spPr>
            <a:xfrm rot="10800000">
              <a:off x="2135899" y="4844254"/>
              <a:ext cx="51317" cy="51287"/>
            </a:xfrm>
            <a:custGeom>
              <a:avLst/>
              <a:gdLst/>
              <a:ahLst/>
              <a:cxnLst/>
              <a:rect l="l" t="t" r="r" b="b"/>
              <a:pathLst>
                <a:path w="1710" h="1709" fill="none" extrusionOk="0">
                  <a:moveTo>
                    <a:pt x="1" y="868"/>
                  </a:moveTo>
                  <a:cubicBezTo>
                    <a:pt x="1" y="380"/>
                    <a:pt x="380" y="0"/>
                    <a:pt x="841" y="0"/>
                  </a:cubicBezTo>
                  <a:cubicBezTo>
                    <a:pt x="1330" y="0"/>
                    <a:pt x="1709" y="380"/>
                    <a:pt x="1709" y="868"/>
                  </a:cubicBezTo>
                  <a:cubicBezTo>
                    <a:pt x="1709" y="1329"/>
                    <a:pt x="1330" y="1709"/>
                    <a:pt x="841" y="1709"/>
                  </a:cubicBezTo>
                  <a:cubicBezTo>
                    <a:pt x="380" y="1709"/>
                    <a:pt x="1" y="1329"/>
                    <a:pt x="1" y="868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64" name="Google Shape;1764;p26"/>
            <p:cNvSpPr/>
            <p:nvPr/>
          </p:nvSpPr>
          <p:spPr>
            <a:xfrm rot="10800000">
              <a:off x="1926700" y="4230490"/>
              <a:ext cx="50507" cy="51317"/>
            </a:xfrm>
            <a:custGeom>
              <a:avLst/>
              <a:gdLst/>
              <a:ahLst/>
              <a:cxnLst/>
              <a:rect l="l" t="t" r="r" b="b"/>
              <a:pathLst>
                <a:path w="1683" h="1710" fill="none" extrusionOk="0">
                  <a:moveTo>
                    <a:pt x="0" y="841"/>
                  </a:moveTo>
                  <a:cubicBezTo>
                    <a:pt x="0" y="380"/>
                    <a:pt x="353" y="1"/>
                    <a:pt x="841" y="1"/>
                  </a:cubicBezTo>
                  <a:cubicBezTo>
                    <a:pt x="1302" y="1"/>
                    <a:pt x="1682" y="380"/>
                    <a:pt x="1682" y="841"/>
                  </a:cubicBezTo>
                  <a:cubicBezTo>
                    <a:pt x="1682" y="1330"/>
                    <a:pt x="1302" y="1709"/>
                    <a:pt x="841" y="1709"/>
                  </a:cubicBezTo>
                  <a:cubicBezTo>
                    <a:pt x="407" y="1709"/>
                    <a:pt x="0" y="1330"/>
                    <a:pt x="0" y="841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65" name="Google Shape;1765;p26"/>
            <p:cNvSpPr/>
            <p:nvPr/>
          </p:nvSpPr>
          <p:spPr>
            <a:xfrm rot="10800000">
              <a:off x="1801348" y="4469819"/>
              <a:ext cx="51317" cy="51287"/>
            </a:xfrm>
            <a:custGeom>
              <a:avLst/>
              <a:gdLst/>
              <a:ahLst/>
              <a:cxnLst/>
              <a:rect l="l" t="t" r="r" b="b"/>
              <a:pathLst>
                <a:path w="1710" h="1709" fill="none" extrusionOk="0">
                  <a:moveTo>
                    <a:pt x="0" y="868"/>
                  </a:moveTo>
                  <a:cubicBezTo>
                    <a:pt x="0" y="380"/>
                    <a:pt x="380" y="0"/>
                    <a:pt x="868" y="0"/>
                  </a:cubicBezTo>
                  <a:cubicBezTo>
                    <a:pt x="1329" y="0"/>
                    <a:pt x="1709" y="380"/>
                    <a:pt x="1709" y="868"/>
                  </a:cubicBezTo>
                  <a:cubicBezTo>
                    <a:pt x="1709" y="1329"/>
                    <a:pt x="1329" y="1709"/>
                    <a:pt x="868" y="1709"/>
                  </a:cubicBezTo>
                  <a:cubicBezTo>
                    <a:pt x="407" y="1709"/>
                    <a:pt x="0" y="1329"/>
                    <a:pt x="0" y="868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66" name="Google Shape;1766;p26"/>
            <p:cNvSpPr/>
            <p:nvPr/>
          </p:nvSpPr>
          <p:spPr>
            <a:xfrm rot="10800000">
              <a:off x="1875443" y="4965524"/>
              <a:ext cx="51287" cy="50507"/>
            </a:xfrm>
            <a:custGeom>
              <a:avLst/>
              <a:gdLst/>
              <a:ahLst/>
              <a:cxnLst/>
              <a:rect l="l" t="t" r="r" b="b"/>
              <a:pathLst>
                <a:path w="1709" h="1683" extrusionOk="0">
                  <a:moveTo>
                    <a:pt x="841" y="1"/>
                  </a:moveTo>
                  <a:cubicBezTo>
                    <a:pt x="380" y="1"/>
                    <a:pt x="0" y="353"/>
                    <a:pt x="0" y="842"/>
                  </a:cubicBezTo>
                  <a:cubicBezTo>
                    <a:pt x="0" y="1303"/>
                    <a:pt x="380" y="1683"/>
                    <a:pt x="841" y="1683"/>
                  </a:cubicBezTo>
                  <a:cubicBezTo>
                    <a:pt x="1329" y="1683"/>
                    <a:pt x="1709" y="1303"/>
                    <a:pt x="1709" y="842"/>
                  </a:cubicBezTo>
                  <a:cubicBezTo>
                    <a:pt x="1709" y="353"/>
                    <a:pt x="1329" y="1"/>
                    <a:pt x="8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67" name="Google Shape;1767;p26"/>
            <p:cNvSpPr/>
            <p:nvPr/>
          </p:nvSpPr>
          <p:spPr>
            <a:xfrm rot="10800000">
              <a:off x="1798107" y="4363164"/>
              <a:ext cx="51317" cy="50507"/>
            </a:xfrm>
            <a:custGeom>
              <a:avLst/>
              <a:gdLst/>
              <a:ahLst/>
              <a:cxnLst/>
              <a:rect l="l" t="t" r="r" b="b"/>
              <a:pathLst>
                <a:path w="1710" h="1683" extrusionOk="0">
                  <a:moveTo>
                    <a:pt x="842" y="0"/>
                  </a:moveTo>
                  <a:cubicBezTo>
                    <a:pt x="381" y="0"/>
                    <a:pt x="1" y="353"/>
                    <a:pt x="1" y="841"/>
                  </a:cubicBezTo>
                  <a:cubicBezTo>
                    <a:pt x="1" y="1302"/>
                    <a:pt x="381" y="1682"/>
                    <a:pt x="842" y="1682"/>
                  </a:cubicBezTo>
                  <a:cubicBezTo>
                    <a:pt x="1330" y="1682"/>
                    <a:pt x="1710" y="1302"/>
                    <a:pt x="1710" y="841"/>
                  </a:cubicBezTo>
                  <a:cubicBezTo>
                    <a:pt x="1710" y="353"/>
                    <a:pt x="1303" y="0"/>
                    <a:pt x="842" y="0"/>
                  </a:cubicBezTo>
                  <a:close/>
                </a:path>
              </a:pathLst>
            </a:custGeom>
            <a:noFill/>
            <a:ln w="8825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68" name="Google Shape;1768;p26"/>
            <p:cNvSpPr/>
            <p:nvPr/>
          </p:nvSpPr>
          <p:spPr>
            <a:xfrm rot="10800000">
              <a:off x="1951128" y="4282587"/>
              <a:ext cx="100954" cy="1013438"/>
            </a:xfrm>
            <a:custGeom>
              <a:avLst/>
              <a:gdLst/>
              <a:ahLst/>
              <a:cxnLst/>
              <a:rect l="l" t="t" r="r" b="b"/>
              <a:pathLst>
                <a:path w="3364" h="33770" fill="none" extrusionOk="0">
                  <a:moveTo>
                    <a:pt x="3363" y="33769"/>
                  </a:moveTo>
                  <a:lnTo>
                    <a:pt x="3363" y="25904"/>
                  </a:lnTo>
                  <a:lnTo>
                    <a:pt x="0" y="22567"/>
                  </a:lnTo>
                  <a:lnTo>
                    <a:pt x="0" y="0"/>
                  </a:lnTo>
                </a:path>
              </a:pathLst>
            </a:custGeom>
            <a:noFill/>
            <a:ln w="8825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69" name="Google Shape;1769;p26"/>
            <p:cNvSpPr/>
            <p:nvPr/>
          </p:nvSpPr>
          <p:spPr>
            <a:xfrm rot="10800000">
              <a:off x="1846123" y="4514564"/>
              <a:ext cx="141677" cy="717149"/>
            </a:xfrm>
            <a:custGeom>
              <a:avLst/>
              <a:gdLst/>
              <a:ahLst/>
              <a:cxnLst/>
              <a:rect l="l" t="t" r="r" b="b"/>
              <a:pathLst>
                <a:path w="4721" h="23897" fill="none" extrusionOk="0">
                  <a:moveTo>
                    <a:pt x="4720" y="23896"/>
                  </a:moveTo>
                  <a:lnTo>
                    <a:pt x="1" y="19177"/>
                  </a:lnTo>
                  <a:lnTo>
                    <a:pt x="1" y="0"/>
                  </a:lnTo>
                </a:path>
              </a:pathLst>
            </a:custGeom>
            <a:noFill/>
            <a:ln w="8825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70" name="Google Shape;1770;p26"/>
            <p:cNvSpPr/>
            <p:nvPr/>
          </p:nvSpPr>
          <p:spPr>
            <a:xfrm rot="10800000">
              <a:off x="1852635" y="5016001"/>
              <a:ext cx="48886" cy="455042"/>
            </a:xfrm>
            <a:custGeom>
              <a:avLst/>
              <a:gdLst/>
              <a:ahLst/>
              <a:cxnLst/>
              <a:rect l="l" t="t" r="r" b="b"/>
              <a:pathLst>
                <a:path w="1629" h="15163" fill="none" extrusionOk="0">
                  <a:moveTo>
                    <a:pt x="1" y="15163"/>
                  </a:moveTo>
                  <a:lnTo>
                    <a:pt x="1" y="11881"/>
                  </a:lnTo>
                  <a:lnTo>
                    <a:pt x="1628" y="10281"/>
                  </a:lnTo>
                  <a:lnTo>
                    <a:pt x="1628" y="1"/>
                  </a:lnTo>
                </a:path>
              </a:pathLst>
            </a:custGeom>
            <a:noFill/>
            <a:ln w="8825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71" name="Google Shape;1771;p26"/>
            <p:cNvSpPr/>
            <p:nvPr/>
          </p:nvSpPr>
          <p:spPr>
            <a:xfrm rot="10800000">
              <a:off x="2224639" y="4342817"/>
              <a:ext cx="92821" cy="888896"/>
            </a:xfrm>
            <a:custGeom>
              <a:avLst/>
              <a:gdLst/>
              <a:ahLst/>
              <a:cxnLst/>
              <a:rect l="l" t="t" r="r" b="b"/>
              <a:pathLst>
                <a:path w="3093" h="29620" fill="none" extrusionOk="0">
                  <a:moveTo>
                    <a:pt x="3093" y="29619"/>
                  </a:moveTo>
                  <a:lnTo>
                    <a:pt x="1" y="26500"/>
                  </a:lnTo>
                  <a:lnTo>
                    <a:pt x="1" y="0"/>
                  </a:lnTo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72" name="Google Shape;1772;p26"/>
            <p:cNvSpPr/>
            <p:nvPr/>
          </p:nvSpPr>
          <p:spPr>
            <a:xfrm rot="10800000">
              <a:off x="2092775" y="4521076"/>
              <a:ext cx="139216" cy="686239"/>
            </a:xfrm>
            <a:custGeom>
              <a:avLst/>
              <a:gdLst/>
              <a:ahLst/>
              <a:cxnLst/>
              <a:rect l="l" t="t" r="r" b="b"/>
              <a:pathLst>
                <a:path w="4639" h="22867" fill="none" extrusionOk="0">
                  <a:moveTo>
                    <a:pt x="4639" y="22866"/>
                  </a:moveTo>
                  <a:lnTo>
                    <a:pt x="1" y="18228"/>
                  </a:lnTo>
                  <a:lnTo>
                    <a:pt x="1" y="7894"/>
                  </a:lnTo>
                  <a:lnTo>
                    <a:pt x="2415" y="5507"/>
                  </a:lnTo>
                  <a:lnTo>
                    <a:pt x="2415" y="1"/>
                  </a:lnTo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73" name="Google Shape;1773;p26"/>
            <p:cNvSpPr/>
            <p:nvPr/>
          </p:nvSpPr>
          <p:spPr>
            <a:xfrm rot="10800000">
              <a:off x="1724042" y="4844254"/>
              <a:ext cx="76526" cy="354088"/>
            </a:xfrm>
            <a:custGeom>
              <a:avLst/>
              <a:gdLst/>
              <a:ahLst/>
              <a:cxnLst/>
              <a:rect l="l" t="t" r="r" b="b"/>
              <a:pathLst>
                <a:path w="2550" h="11799" fill="none" extrusionOk="0">
                  <a:moveTo>
                    <a:pt x="0" y="11799"/>
                  </a:moveTo>
                  <a:lnTo>
                    <a:pt x="2550" y="9249"/>
                  </a:lnTo>
                  <a:lnTo>
                    <a:pt x="2550" y="0"/>
                  </a:lnTo>
                </a:path>
              </a:pathLst>
            </a:custGeom>
            <a:noFill/>
            <a:ln w="8825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843715289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1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5" name="Google Shape;1775;p27"/>
          <p:cNvSpPr/>
          <p:nvPr/>
        </p:nvSpPr>
        <p:spPr>
          <a:xfrm>
            <a:off x="432462" y="6338396"/>
            <a:ext cx="135725" cy="135725"/>
          </a:xfrm>
          <a:custGeom>
            <a:avLst/>
            <a:gdLst/>
            <a:ahLst/>
            <a:cxnLst/>
            <a:rect l="l" t="t" r="r" b="b"/>
            <a:pathLst>
              <a:path w="3392" h="3392" extrusionOk="0">
                <a:moveTo>
                  <a:pt x="1710" y="1"/>
                </a:moveTo>
                <a:cubicBezTo>
                  <a:pt x="787" y="1"/>
                  <a:pt x="1" y="733"/>
                  <a:pt x="1" y="1682"/>
                </a:cubicBezTo>
                <a:cubicBezTo>
                  <a:pt x="1" y="2642"/>
                  <a:pt x="760" y="3392"/>
                  <a:pt x="1662" y="3392"/>
                </a:cubicBezTo>
                <a:cubicBezTo>
                  <a:pt x="1678" y="3392"/>
                  <a:pt x="1694" y="3391"/>
                  <a:pt x="1710" y="3391"/>
                </a:cubicBezTo>
                <a:cubicBezTo>
                  <a:pt x="2605" y="3391"/>
                  <a:pt x="3391" y="2659"/>
                  <a:pt x="3391" y="1682"/>
                </a:cubicBezTo>
                <a:cubicBezTo>
                  <a:pt x="3391" y="787"/>
                  <a:pt x="2659" y="1"/>
                  <a:pt x="171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76" name="Google Shape;1776;p27"/>
          <p:cNvSpPr/>
          <p:nvPr/>
        </p:nvSpPr>
        <p:spPr>
          <a:xfrm>
            <a:off x="992436" y="3891128"/>
            <a:ext cx="135725" cy="135685"/>
          </a:xfrm>
          <a:custGeom>
            <a:avLst/>
            <a:gdLst/>
            <a:ahLst/>
            <a:cxnLst/>
            <a:rect l="l" t="t" r="r" b="b"/>
            <a:pathLst>
              <a:path w="3392" h="3391" extrusionOk="0">
                <a:moveTo>
                  <a:pt x="1682" y="0"/>
                </a:moveTo>
                <a:cubicBezTo>
                  <a:pt x="787" y="0"/>
                  <a:pt x="1" y="733"/>
                  <a:pt x="1" y="1682"/>
                </a:cubicBezTo>
                <a:cubicBezTo>
                  <a:pt x="1" y="2631"/>
                  <a:pt x="733" y="3391"/>
                  <a:pt x="1682" y="3391"/>
                </a:cubicBezTo>
                <a:cubicBezTo>
                  <a:pt x="2605" y="3391"/>
                  <a:pt x="3391" y="2604"/>
                  <a:pt x="3391" y="1682"/>
                </a:cubicBezTo>
                <a:cubicBezTo>
                  <a:pt x="3391" y="760"/>
                  <a:pt x="2632" y="0"/>
                  <a:pt x="168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77" name="Google Shape;1777;p27"/>
          <p:cNvSpPr/>
          <p:nvPr/>
        </p:nvSpPr>
        <p:spPr>
          <a:xfrm>
            <a:off x="275355" y="450986"/>
            <a:ext cx="68423" cy="67343"/>
          </a:xfrm>
          <a:custGeom>
            <a:avLst/>
            <a:gdLst/>
            <a:ahLst/>
            <a:cxnLst/>
            <a:rect l="l" t="t" r="r" b="b"/>
            <a:pathLst>
              <a:path w="1710" h="1683" fill="none" extrusionOk="0">
                <a:moveTo>
                  <a:pt x="1" y="842"/>
                </a:moveTo>
                <a:cubicBezTo>
                  <a:pt x="1" y="381"/>
                  <a:pt x="381" y="1"/>
                  <a:pt x="869" y="1"/>
                </a:cubicBezTo>
                <a:cubicBezTo>
                  <a:pt x="1330" y="1"/>
                  <a:pt x="1710" y="381"/>
                  <a:pt x="1710" y="842"/>
                </a:cubicBezTo>
                <a:cubicBezTo>
                  <a:pt x="1710" y="1330"/>
                  <a:pt x="1330" y="1682"/>
                  <a:pt x="869" y="1682"/>
                </a:cubicBezTo>
                <a:cubicBezTo>
                  <a:pt x="381" y="1682"/>
                  <a:pt x="1" y="1330"/>
                  <a:pt x="1" y="842"/>
                </a:cubicBezTo>
                <a:close/>
              </a:path>
            </a:pathLst>
          </a:custGeom>
          <a:noFill/>
          <a:ln w="8825" cap="flat" cmpd="sng">
            <a:solidFill>
              <a:schemeClr val="accent1"/>
            </a:solidFill>
            <a:prstDash val="solid"/>
            <a:miter lim="27123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78" name="Google Shape;1778;p27"/>
          <p:cNvSpPr/>
          <p:nvPr/>
        </p:nvSpPr>
        <p:spPr>
          <a:xfrm>
            <a:off x="11714186" y="203299"/>
            <a:ext cx="135685" cy="135685"/>
          </a:xfrm>
          <a:custGeom>
            <a:avLst/>
            <a:gdLst/>
            <a:ahLst/>
            <a:cxnLst/>
            <a:rect l="l" t="t" r="r" b="b"/>
            <a:pathLst>
              <a:path w="3391" h="3391" fill="none" extrusionOk="0">
                <a:moveTo>
                  <a:pt x="0" y="1709"/>
                </a:moveTo>
                <a:cubicBezTo>
                  <a:pt x="0" y="760"/>
                  <a:pt x="787" y="0"/>
                  <a:pt x="1709" y="0"/>
                </a:cubicBezTo>
                <a:cubicBezTo>
                  <a:pt x="2658" y="0"/>
                  <a:pt x="3391" y="787"/>
                  <a:pt x="3391" y="1709"/>
                </a:cubicBezTo>
                <a:cubicBezTo>
                  <a:pt x="3391" y="2658"/>
                  <a:pt x="2604" y="3391"/>
                  <a:pt x="1709" y="3391"/>
                </a:cubicBezTo>
                <a:cubicBezTo>
                  <a:pt x="787" y="3391"/>
                  <a:pt x="0" y="2658"/>
                  <a:pt x="0" y="1709"/>
                </a:cubicBezTo>
                <a:close/>
              </a:path>
            </a:pathLst>
          </a:custGeom>
          <a:noFill/>
          <a:ln w="8825" cap="flat" cmpd="sng">
            <a:solidFill>
              <a:schemeClr val="lt2"/>
            </a:solidFill>
            <a:prstDash val="solid"/>
            <a:miter lim="27123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79" name="Google Shape;1779;p27"/>
          <p:cNvSpPr/>
          <p:nvPr/>
        </p:nvSpPr>
        <p:spPr>
          <a:xfrm>
            <a:off x="11170686" y="3813232"/>
            <a:ext cx="135685" cy="135685"/>
          </a:xfrm>
          <a:custGeom>
            <a:avLst/>
            <a:gdLst/>
            <a:ahLst/>
            <a:cxnLst/>
            <a:rect l="l" t="t" r="r" b="b"/>
            <a:pathLst>
              <a:path w="3391" h="3391" fill="none" extrusionOk="0">
                <a:moveTo>
                  <a:pt x="0" y="1709"/>
                </a:moveTo>
                <a:cubicBezTo>
                  <a:pt x="0" y="760"/>
                  <a:pt x="787" y="0"/>
                  <a:pt x="1709" y="0"/>
                </a:cubicBezTo>
                <a:cubicBezTo>
                  <a:pt x="2658" y="0"/>
                  <a:pt x="3391" y="787"/>
                  <a:pt x="3391" y="1709"/>
                </a:cubicBezTo>
                <a:cubicBezTo>
                  <a:pt x="3391" y="2658"/>
                  <a:pt x="2604" y="3391"/>
                  <a:pt x="1709" y="3391"/>
                </a:cubicBezTo>
                <a:cubicBezTo>
                  <a:pt x="787" y="3391"/>
                  <a:pt x="0" y="2658"/>
                  <a:pt x="0" y="1709"/>
                </a:cubicBezTo>
                <a:close/>
              </a:path>
            </a:pathLst>
          </a:custGeom>
          <a:noFill/>
          <a:ln w="8825" cap="flat" cmpd="sng">
            <a:solidFill>
              <a:schemeClr val="lt2"/>
            </a:solidFill>
            <a:prstDash val="solid"/>
            <a:miter lim="27123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80" name="Google Shape;1780;p27"/>
          <p:cNvSpPr/>
          <p:nvPr/>
        </p:nvSpPr>
        <p:spPr>
          <a:xfrm>
            <a:off x="11849852" y="5424366"/>
            <a:ext cx="135685" cy="135685"/>
          </a:xfrm>
          <a:custGeom>
            <a:avLst/>
            <a:gdLst/>
            <a:ahLst/>
            <a:cxnLst/>
            <a:rect l="l" t="t" r="r" b="b"/>
            <a:pathLst>
              <a:path w="3391" h="3391" fill="none" extrusionOk="0">
                <a:moveTo>
                  <a:pt x="0" y="1709"/>
                </a:moveTo>
                <a:cubicBezTo>
                  <a:pt x="0" y="760"/>
                  <a:pt x="787" y="0"/>
                  <a:pt x="1709" y="0"/>
                </a:cubicBezTo>
                <a:cubicBezTo>
                  <a:pt x="2658" y="0"/>
                  <a:pt x="3391" y="787"/>
                  <a:pt x="3391" y="1709"/>
                </a:cubicBezTo>
                <a:cubicBezTo>
                  <a:pt x="3391" y="2658"/>
                  <a:pt x="2604" y="3391"/>
                  <a:pt x="1709" y="3391"/>
                </a:cubicBezTo>
                <a:cubicBezTo>
                  <a:pt x="787" y="3391"/>
                  <a:pt x="0" y="2658"/>
                  <a:pt x="0" y="1709"/>
                </a:cubicBezTo>
                <a:close/>
              </a:path>
            </a:pathLst>
          </a:custGeom>
          <a:noFill/>
          <a:ln w="8825" cap="flat" cmpd="sng">
            <a:solidFill>
              <a:schemeClr val="accent1"/>
            </a:solidFill>
            <a:prstDash val="solid"/>
            <a:miter lim="27123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81" name="Google Shape;1781;p27"/>
          <p:cNvSpPr/>
          <p:nvPr/>
        </p:nvSpPr>
        <p:spPr>
          <a:xfrm>
            <a:off x="2012319" y="315299"/>
            <a:ext cx="135685" cy="135685"/>
          </a:xfrm>
          <a:custGeom>
            <a:avLst/>
            <a:gdLst/>
            <a:ahLst/>
            <a:cxnLst/>
            <a:rect l="l" t="t" r="r" b="b"/>
            <a:pathLst>
              <a:path w="3391" h="3391" fill="none" extrusionOk="0">
                <a:moveTo>
                  <a:pt x="0" y="1709"/>
                </a:moveTo>
                <a:cubicBezTo>
                  <a:pt x="0" y="760"/>
                  <a:pt x="787" y="0"/>
                  <a:pt x="1709" y="0"/>
                </a:cubicBezTo>
                <a:cubicBezTo>
                  <a:pt x="2658" y="0"/>
                  <a:pt x="3391" y="787"/>
                  <a:pt x="3391" y="1709"/>
                </a:cubicBezTo>
                <a:cubicBezTo>
                  <a:pt x="3391" y="2658"/>
                  <a:pt x="2604" y="3391"/>
                  <a:pt x="1709" y="3391"/>
                </a:cubicBezTo>
                <a:cubicBezTo>
                  <a:pt x="787" y="3391"/>
                  <a:pt x="0" y="2658"/>
                  <a:pt x="0" y="1709"/>
                </a:cubicBezTo>
                <a:close/>
              </a:path>
            </a:pathLst>
          </a:custGeom>
          <a:noFill/>
          <a:ln w="8825" cap="flat" cmpd="sng">
            <a:solidFill>
              <a:schemeClr val="accent1"/>
            </a:solidFill>
            <a:prstDash val="solid"/>
            <a:miter lim="27123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82" name="Google Shape;1782;p27"/>
          <p:cNvSpPr/>
          <p:nvPr/>
        </p:nvSpPr>
        <p:spPr>
          <a:xfrm>
            <a:off x="11503436" y="1323695"/>
            <a:ext cx="135725" cy="135685"/>
          </a:xfrm>
          <a:custGeom>
            <a:avLst/>
            <a:gdLst/>
            <a:ahLst/>
            <a:cxnLst/>
            <a:rect l="l" t="t" r="r" b="b"/>
            <a:pathLst>
              <a:path w="3392" h="3391" extrusionOk="0">
                <a:moveTo>
                  <a:pt x="1682" y="0"/>
                </a:moveTo>
                <a:cubicBezTo>
                  <a:pt x="787" y="0"/>
                  <a:pt x="1" y="733"/>
                  <a:pt x="1" y="1682"/>
                </a:cubicBezTo>
                <a:cubicBezTo>
                  <a:pt x="1" y="2631"/>
                  <a:pt x="733" y="3391"/>
                  <a:pt x="1682" y="3391"/>
                </a:cubicBezTo>
                <a:cubicBezTo>
                  <a:pt x="2605" y="3391"/>
                  <a:pt x="3391" y="2604"/>
                  <a:pt x="3391" y="1682"/>
                </a:cubicBezTo>
                <a:cubicBezTo>
                  <a:pt x="3391" y="760"/>
                  <a:pt x="2632" y="0"/>
                  <a:pt x="168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759921834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1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4" name="Google Shape;1784;p28"/>
          <p:cNvGrpSpPr/>
          <p:nvPr/>
        </p:nvGrpSpPr>
        <p:grpSpPr>
          <a:xfrm>
            <a:off x="-300359" y="-11"/>
            <a:ext cx="2678648" cy="2152453"/>
            <a:chOff x="476652" y="408539"/>
            <a:chExt cx="1616500" cy="1298954"/>
          </a:xfrm>
        </p:grpSpPr>
        <p:sp>
          <p:nvSpPr>
            <p:cNvPr id="1785" name="Google Shape;1785;p28"/>
            <p:cNvSpPr/>
            <p:nvPr/>
          </p:nvSpPr>
          <p:spPr>
            <a:xfrm>
              <a:off x="589305" y="573896"/>
              <a:ext cx="983789" cy="684265"/>
            </a:xfrm>
            <a:custGeom>
              <a:avLst/>
              <a:gdLst/>
              <a:ahLst/>
              <a:cxnLst/>
              <a:rect l="l" t="t" r="r" b="b"/>
              <a:pathLst>
                <a:path w="22269" h="15489" fill="none" extrusionOk="0">
                  <a:moveTo>
                    <a:pt x="0" y="1"/>
                  </a:moveTo>
                  <a:lnTo>
                    <a:pt x="10226" y="10226"/>
                  </a:lnTo>
                  <a:lnTo>
                    <a:pt x="17034" y="10226"/>
                  </a:lnTo>
                  <a:lnTo>
                    <a:pt x="22269" y="15489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86" name="Google Shape;1786;p28"/>
            <p:cNvSpPr/>
            <p:nvPr/>
          </p:nvSpPr>
          <p:spPr>
            <a:xfrm>
              <a:off x="532978" y="627837"/>
              <a:ext cx="1140796" cy="1037729"/>
            </a:xfrm>
            <a:custGeom>
              <a:avLst/>
              <a:gdLst/>
              <a:ahLst/>
              <a:cxnLst/>
              <a:rect l="l" t="t" r="r" b="b"/>
              <a:pathLst>
                <a:path w="25823" h="23490" fill="none" extrusionOk="0">
                  <a:moveTo>
                    <a:pt x="0" y="0"/>
                  </a:moveTo>
                  <a:lnTo>
                    <a:pt x="14078" y="14078"/>
                  </a:lnTo>
                  <a:lnTo>
                    <a:pt x="16383" y="14078"/>
                  </a:lnTo>
                  <a:lnTo>
                    <a:pt x="25822" y="23490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87" name="Google Shape;1787;p28"/>
            <p:cNvSpPr/>
            <p:nvPr/>
          </p:nvSpPr>
          <p:spPr>
            <a:xfrm>
              <a:off x="656410" y="506790"/>
              <a:ext cx="311584" cy="310391"/>
            </a:xfrm>
            <a:custGeom>
              <a:avLst/>
              <a:gdLst/>
              <a:ahLst/>
              <a:cxnLst/>
              <a:rect l="l" t="t" r="r" b="b"/>
              <a:pathLst>
                <a:path w="7053" h="7026" fill="none" extrusionOk="0">
                  <a:moveTo>
                    <a:pt x="0" y="1"/>
                  </a:moveTo>
                  <a:lnTo>
                    <a:pt x="7052" y="7026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88" name="Google Shape;1788;p28"/>
            <p:cNvSpPr/>
            <p:nvPr/>
          </p:nvSpPr>
          <p:spPr>
            <a:xfrm>
              <a:off x="476652" y="686549"/>
              <a:ext cx="751371" cy="752564"/>
            </a:xfrm>
            <a:custGeom>
              <a:avLst/>
              <a:gdLst/>
              <a:ahLst/>
              <a:cxnLst/>
              <a:rect l="l" t="t" r="r" b="b"/>
              <a:pathLst>
                <a:path w="17008" h="17035" fill="none" extrusionOk="0">
                  <a:moveTo>
                    <a:pt x="1" y="0"/>
                  </a:moveTo>
                  <a:lnTo>
                    <a:pt x="17007" y="17034"/>
                  </a:lnTo>
                </a:path>
              </a:pathLst>
            </a:custGeom>
            <a:noFill/>
            <a:ln w="10850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89" name="Google Shape;1789;p28"/>
            <p:cNvSpPr/>
            <p:nvPr/>
          </p:nvSpPr>
          <p:spPr>
            <a:xfrm>
              <a:off x="715122" y="408539"/>
              <a:ext cx="367910" cy="492535"/>
            </a:xfrm>
            <a:custGeom>
              <a:avLst/>
              <a:gdLst/>
              <a:ahLst/>
              <a:cxnLst/>
              <a:rect l="l" t="t" r="r" b="b"/>
              <a:pathLst>
                <a:path w="8328" h="11149" fill="none" extrusionOk="0">
                  <a:moveTo>
                    <a:pt x="0" y="1"/>
                  </a:moveTo>
                  <a:lnTo>
                    <a:pt x="8327" y="8382"/>
                  </a:lnTo>
                  <a:lnTo>
                    <a:pt x="8327" y="11149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90" name="Google Shape;1790;p28"/>
            <p:cNvSpPr/>
            <p:nvPr/>
          </p:nvSpPr>
          <p:spPr>
            <a:xfrm>
              <a:off x="1184818" y="1138309"/>
              <a:ext cx="492535" cy="357131"/>
            </a:xfrm>
            <a:custGeom>
              <a:avLst/>
              <a:gdLst/>
              <a:ahLst/>
              <a:cxnLst/>
              <a:rect l="l" t="t" r="r" b="b"/>
              <a:pathLst>
                <a:path w="11149" h="8084" fill="none" extrusionOk="0">
                  <a:moveTo>
                    <a:pt x="11149" y="8083"/>
                  </a:moveTo>
                  <a:lnTo>
                    <a:pt x="3066" y="0"/>
                  </a:lnTo>
                  <a:lnTo>
                    <a:pt x="1" y="0"/>
                  </a:lnTo>
                </a:path>
              </a:pathLst>
            </a:custGeom>
            <a:noFill/>
            <a:ln w="10850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91" name="Google Shape;1791;p28"/>
            <p:cNvSpPr/>
            <p:nvPr/>
          </p:nvSpPr>
          <p:spPr>
            <a:xfrm>
              <a:off x="1221971" y="1431870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6" y="543"/>
                  </a:moveTo>
                  <a:cubicBezTo>
                    <a:pt x="1086" y="841"/>
                    <a:pt x="842" y="1085"/>
                    <a:pt x="543" y="1085"/>
                  </a:cubicBezTo>
                  <a:cubicBezTo>
                    <a:pt x="245" y="1085"/>
                    <a:pt x="1" y="841"/>
                    <a:pt x="1" y="543"/>
                  </a:cubicBezTo>
                  <a:cubicBezTo>
                    <a:pt x="1" y="245"/>
                    <a:pt x="245" y="0"/>
                    <a:pt x="543" y="0"/>
                  </a:cubicBezTo>
                  <a:cubicBezTo>
                    <a:pt x="842" y="0"/>
                    <a:pt x="1086" y="245"/>
                    <a:pt x="1086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92" name="Google Shape;1792;p28"/>
            <p:cNvSpPr/>
            <p:nvPr/>
          </p:nvSpPr>
          <p:spPr>
            <a:xfrm>
              <a:off x="1666530" y="1659517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extrusionOk="0">
                  <a:moveTo>
                    <a:pt x="543" y="1"/>
                  </a:moveTo>
                  <a:cubicBezTo>
                    <a:pt x="245" y="1"/>
                    <a:pt x="1" y="245"/>
                    <a:pt x="1" y="543"/>
                  </a:cubicBezTo>
                  <a:cubicBezTo>
                    <a:pt x="1" y="842"/>
                    <a:pt x="245" y="1086"/>
                    <a:pt x="543" y="1086"/>
                  </a:cubicBezTo>
                  <a:cubicBezTo>
                    <a:pt x="869" y="1086"/>
                    <a:pt x="1086" y="842"/>
                    <a:pt x="1086" y="543"/>
                  </a:cubicBezTo>
                  <a:cubicBezTo>
                    <a:pt x="1086" y="245"/>
                    <a:pt x="869" y="1"/>
                    <a:pt x="543" y="1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93" name="Google Shape;1793;p28"/>
            <p:cNvSpPr/>
            <p:nvPr/>
          </p:nvSpPr>
          <p:spPr>
            <a:xfrm>
              <a:off x="1671345" y="1489389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41"/>
                    <a:pt x="841" y="1085"/>
                    <a:pt x="543" y="1085"/>
                  </a:cubicBezTo>
                  <a:cubicBezTo>
                    <a:pt x="244" y="1085"/>
                    <a:pt x="0" y="841"/>
                    <a:pt x="0" y="543"/>
                  </a:cubicBezTo>
                  <a:cubicBezTo>
                    <a:pt x="0" y="217"/>
                    <a:pt x="244" y="0"/>
                    <a:pt x="543" y="0"/>
                  </a:cubicBezTo>
                  <a:cubicBezTo>
                    <a:pt x="841" y="0"/>
                    <a:pt x="1085" y="217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94" name="Google Shape;1794;p28"/>
            <p:cNvSpPr/>
            <p:nvPr/>
          </p:nvSpPr>
          <p:spPr>
            <a:xfrm>
              <a:off x="1563508" y="1249725"/>
              <a:ext cx="47933" cy="47977"/>
            </a:xfrm>
            <a:custGeom>
              <a:avLst/>
              <a:gdLst/>
              <a:ahLst/>
              <a:cxnLst/>
              <a:rect l="l" t="t" r="r" b="b"/>
              <a:pathLst>
                <a:path w="1085" h="1086" fill="none" extrusionOk="0">
                  <a:moveTo>
                    <a:pt x="1085" y="543"/>
                  </a:moveTo>
                  <a:cubicBezTo>
                    <a:pt x="1085" y="841"/>
                    <a:pt x="841" y="1086"/>
                    <a:pt x="542" y="1086"/>
                  </a:cubicBezTo>
                  <a:cubicBezTo>
                    <a:pt x="244" y="1086"/>
                    <a:pt x="0" y="841"/>
                    <a:pt x="0" y="543"/>
                  </a:cubicBezTo>
                  <a:cubicBezTo>
                    <a:pt x="0" y="218"/>
                    <a:pt x="244" y="1"/>
                    <a:pt x="542" y="1"/>
                  </a:cubicBezTo>
                  <a:cubicBezTo>
                    <a:pt x="841" y="1"/>
                    <a:pt x="1085" y="218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95" name="Google Shape;1795;p28"/>
            <p:cNvSpPr/>
            <p:nvPr/>
          </p:nvSpPr>
          <p:spPr>
            <a:xfrm>
              <a:off x="1130921" y="564310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42"/>
                    <a:pt x="841" y="1086"/>
                    <a:pt x="543" y="1086"/>
                  </a:cubicBezTo>
                  <a:cubicBezTo>
                    <a:pt x="244" y="1086"/>
                    <a:pt x="0" y="842"/>
                    <a:pt x="0" y="543"/>
                  </a:cubicBezTo>
                  <a:cubicBezTo>
                    <a:pt x="0" y="245"/>
                    <a:pt x="244" y="1"/>
                    <a:pt x="543" y="1"/>
                  </a:cubicBezTo>
                  <a:cubicBezTo>
                    <a:pt x="841" y="1"/>
                    <a:pt x="1085" y="245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96" name="Google Shape;1796;p28"/>
            <p:cNvSpPr/>
            <p:nvPr/>
          </p:nvSpPr>
          <p:spPr>
            <a:xfrm>
              <a:off x="1521539" y="956165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6" y="543"/>
                  </a:moveTo>
                  <a:cubicBezTo>
                    <a:pt x="1086" y="841"/>
                    <a:pt x="842" y="1085"/>
                    <a:pt x="543" y="1085"/>
                  </a:cubicBezTo>
                  <a:cubicBezTo>
                    <a:pt x="245" y="1085"/>
                    <a:pt x="1" y="841"/>
                    <a:pt x="1" y="543"/>
                  </a:cubicBezTo>
                  <a:cubicBezTo>
                    <a:pt x="1" y="217"/>
                    <a:pt x="245" y="0"/>
                    <a:pt x="543" y="0"/>
                  </a:cubicBezTo>
                  <a:cubicBezTo>
                    <a:pt x="842" y="0"/>
                    <a:pt x="1086" y="217"/>
                    <a:pt x="1086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97" name="Google Shape;1797;p28"/>
            <p:cNvSpPr/>
            <p:nvPr/>
          </p:nvSpPr>
          <p:spPr>
            <a:xfrm>
              <a:off x="1839087" y="814753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42"/>
                    <a:pt x="841" y="1086"/>
                    <a:pt x="543" y="1086"/>
                  </a:cubicBezTo>
                  <a:cubicBezTo>
                    <a:pt x="245" y="1086"/>
                    <a:pt x="0" y="842"/>
                    <a:pt x="0" y="543"/>
                  </a:cubicBezTo>
                  <a:cubicBezTo>
                    <a:pt x="0" y="245"/>
                    <a:pt x="245" y="1"/>
                    <a:pt x="543" y="1"/>
                  </a:cubicBezTo>
                  <a:cubicBezTo>
                    <a:pt x="841" y="1"/>
                    <a:pt x="1085" y="245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98" name="Google Shape;1798;p28"/>
            <p:cNvSpPr/>
            <p:nvPr/>
          </p:nvSpPr>
          <p:spPr>
            <a:xfrm>
              <a:off x="1738451" y="877087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68"/>
                    <a:pt x="868" y="1085"/>
                    <a:pt x="543" y="1085"/>
                  </a:cubicBezTo>
                  <a:cubicBezTo>
                    <a:pt x="244" y="1085"/>
                    <a:pt x="0" y="868"/>
                    <a:pt x="0" y="543"/>
                  </a:cubicBezTo>
                  <a:cubicBezTo>
                    <a:pt x="0" y="244"/>
                    <a:pt x="244" y="0"/>
                    <a:pt x="543" y="0"/>
                  </a:cubicBezTo>
                  <a:cubicBezTo>
                    <a:pt x="868" y="0"/>
                    <a:pt x="1085" y="244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99" name="Google Shape;1799;p28"/>
            <p:cNvSpPr/>
            <p:nvPr/>
          </p:nvSpPr>
          <p:spPr>
            <a:xfrm>
              <a:off x="1563508" y="702144"/>
              <a:ext cx="47933" cy="47977"/>
            </a:xfrm>
            <a:custGeom>
              <a:avLst/>
              <a:gdLst/>
              <a:ahLst/>
              <a:cxnLst/>
              <a:rect l="l" t="t" r="r" b="b"/>
              <a:pathLst>
                <a:path w="1085" h="1086" fill="none" extrusionOk="0">
                  <a:moveTo>
                    <a:pt x="1085" y="543"/>
                  </a:moveTo>
                  <a:cubicBezTo>
                    <a:pt x="1085" y="841"/>
                    <a:pt x="841" y="1085"/>
                    <a:pt x="542" y="1085"/>
                  </a:cubicBezTo>
                  <a:cubicBezTo>
                    <a:pt x="244" y="1085"/>
                    <a:pt x="0" y="841"/>
                    <a:pt x="0" y="543"/>
                  </a:cubicBezTo>
                  <a:cubicBezTo>
                    <a:pt x="0" y="244"/>
                    <a:pt x="244" y="0"/>
                    <a:pt x="542" y="0"/>
                  </a:cubicBezTo>
                  <a:cubicBezTo>
                    <a:pt x="841" y="0"/>
                    <a:pt x="1085" y="244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00" name="Google Shape;1800;p28"/>
            <p:cNvSpPr/>
            <p:nvPr/>
          </p:nvSpPr>
          <p:spPr>
            <a:xfrm>
              <a:off x="1575480" y="1011299"/>
              <a:ext cx="53941" cy="52748"/>
            </a:xfrm>
            <a:custGeom>
              <a:avLst/>
              <a:gdLst/>
              <a:ahLst/>
              <a:cxnLst/>
              <a:rect l="l" t="t" r="r" b="b"/>
              <a:pathLst>
                <a:path w="1221" h="1194" fill="none" extrusionOk="0">
                  <a:moveTo>
                    <a:pt x="1004" y="190"/>
                  </a:moveTo>
                  <a:cubicBezTo>
                    <a:pt x="787" y="0"/>
                    <a:pt x="407" y="0"/>
                    <a:pt x="217" y="190"/>
                  </a:cubicBezTo>
                  <a:cubicBezTo>
                    <a:pt x="0" y="407"/>
                    <a:pt x="0" y="787"/>
                    <a:pt x="217" y="976"/>
                  </a:cubicBezTo>
                  <a:cubicBezTo>
                    <a:pt x="407" y="1193"/>
                    <a:pt x="787" y="1193"/>
                    <a:pt x="1004" y="976"/>
                  </a:cubicBezTo>
                  <a:cubicBezTo>
                    <a:pt x="1221" y="732"/>
                    <a:pt x="1221" y="407"/>
                    <a:pt x="1004" y="190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01" name="Google Shape;1801;p28"/>
            <p:cNvSpPr/>
            <p:nvPr/>
          </p:nvSpPr>
          <p:spPr>
            <a:xfrm>
              <a:off x="1256739" y="557153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41"/>
                    <a:pt x="841" y="1085"/>
                    <a:pt x="543" y="1085"/>
                  </a:cubicBezTo>
                  <a:cubicBezTo>
                    <a:pt x="244" y="1085"/>
                    <a:pt x="0" y="841"/>
                    <a:pt x="0" y="543"/>
                  </a:cubicBezTo>
                  <a:cubicBezTo>
                    <a:pt x="0" y="244"/>
                    <a:pt x="244" y="0"/>
                    <a:pt x="543" y="0"/>
                  </a:cubicBezTo>
                  <a:cubicBezTo>
                    <a:pt x="841" y="0"/>
                    <a:pt x="1085" y="244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02" name="Google Shape;1802;p28"/>
            <p:cNvSpPr/>
            <p:nvPr/>
          </p:nvSpPr>
          <p:spPr>
            <a:xfrm>
              <a:off x="1413702" y="702144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41"/>
                    <a:pt x="841" y="1085"/>
                    <a:pt x="543" y="1085"/>
                  </a:cubicBezTo>
                  <a:cubicBezTo>
                    <a:pt x="245" y="1085"/>
                    <a:pt x="1" y="841"/>
                    <a:pt x="1" y="543"/>
                  </a:cubicBezTo>
                  <a:cubicBezTo>
                    <a:pt x="1" y="244"/>
                    <a:pt x="245" y="0"/>
                    <a:pt x="543" y="0"/>
                  </a:cubicBezTo>
                  <a:cubicBezTo>
                    <a:pt x="841" y="0"/>
                    <a:pt x="1085" y="244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03" name="Google Shape;1803;p28"/>
            <p:cNvSpPr/>
            <p:nvPr/>
          </p:nvSpPr>
          <p:spPr>
            <a:xfrm>
              <a:off x="1468835" y="770442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41"/>
                    <a:pt x="868" y="1085"/>
                    <a:pt x="543" y="1085"/>
                  </a:cubicBezTo>
                  <a:cubicBezTo>
                    <a:pt x="244" y="1085"/>
                    <a:pt x="0" y="841"/>
                    <a:pt x="0" y="543"/>
                  </a:cubicBezTo>
                  <a:cubicBezTo>
                    <a:pt x="0" y="217"/>
                    <a:pt x="244" y="0"/>
                    <a:pt x="543" y="0"/>
                  </a:cubicBezTo>
                  <a:cubicBezTo>
                    <a:pt x="868" y="0"/>
                    <a:pt x="1085" y="217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04" name="Google Shape;1804;p28"/>
            <p:cNvSpPr/>
            <p:nvPr/>
          </p:nvSpPr>
          <p:spPr>
            <a:xfrm>
              <a:off x="1944539" y="664990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41"/>
                    <a:pt x="841" y="1085"/>
                    <a:pt x="543" y="1085"/>
                  </a:cubicBezTo>
                  <a:cubicBezTo>
                    <a:pt x="245" y="1085"/>
                    <a:pt x="0" y="841"/>
                    <a:pt x="0" y="543"/>
                  </a:cubicBezTo>
                  <a:cubicBezTo>
                    <a:pt x="0" y="244"/>
                    <a:pt x="245" y="0"/>
                    <a:pt x="543" y="0"/>
                  </a:cubicBezTo>
                  <a:cubicBezTo>
                    <a:pt x="841" y="0"/>
                    <a:pt x="1085" y="244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05" name="Google Shape;1805;p28"/>
            <p:cNvSpPr/>
            <p:nvPr/>
          </p:nvSpPr>
          <p:spPr>
            <a:xfrm>
              <a:off x="1876240" y="971716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42"/>
                    <a:pt x="868" y="1086"/>
                    <a:pt x="543" y="1086"/>
                  </a:cubicBezTo>
                  <a:cubicBezTo>
                    <a:pt x="244" y="1086"/>
                    <a:pt x="0" y="842"/>
                    <a:pt x="0" y="543"/>
                  </a:cubicBezTo>
                  <a:cubicBezTo>
                    <a:pt x="0" y="245"/>
                    <a:pt x="244" y="1"/>
                    <a:pt x="543" y="1"/>
                  </a:cubicBezTo>
                  <a:cubicBezTo>
                    <a:pt x="868" y="1"/>
                    <a:pt x="1085" y="245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06" name="Google Shape;1806;p28"/>
            <p:cNvSpPr/>
            <p:nvPr/>
          </p:nvSpPr>
          <p:spPr>
            <a:xfrm>
              <a:off x="1763588" y="1107120"/>
              <a:ext cx="49170" cy="47977"/>
            </a:xfrm>
            <a:custGeom>
              <a:avLst/>
              <a:gdLst/>
              <a:ahLst/>
              <a:cxnLst/>
              <a:rect l="l" t="t" r="r" b="b"/>
              <a:pathLst>
                <a:path w="1113" h="1086" fill="none" extrusionOk="0">
                  <a:moveTo>
                    <a:pt x="543" y="1"/>
                  </a:moveTo>
                  <a:cubicBezTo>
                    <a:pt x="218" y="1"/>
                    <a:pt x="1" y="245"/>
                    <a:pt x="1" y="543"/>
                  </a:cubicBezTo>
                  <a:cubicBezTo>
                    <a:pt x="1" y="842"/>
                    <a:pt x="218" y="1086"/>
                    <a:pt x="543" y="1086"/>
                  </a:cubicBezTo>
                  <a:cubicBezTo>
                    <a:pt x="842" y="1086"/>
                    <a:pt x="1086" y="842"/>
                    <a:pt x="1086" y="543"/>
                  </a:cubicBezTo>
                  <a:cubicBezTo>
                    <a:pt x="1113" y="245"/>
                    <a:pt x="842" y="1"/>
                    <a:pt x="543" y="1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07" name="Google Shape;1807;p28"/>
            <p:cNvSpPr/>
            <p:nvPr/>
          </p:nvSpPr>
          <p:spPr>
            <a:xfrm>
              <a:off x="959557" y="809981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6" y="543"/>
                  </a:moveTo>
                  <a:cubicBezTo>
                    <a:pt x="1086" y="841"/>
                    <a:pt x="869" y="1085"/>
                    <a:pt x="543" y="1085"/>
                  </a:cubicBezTo>
                  <a:cubicBezTo>
                    <a:pt x="245" y="1085"/>
                    <a:pt x="1" y="841"/>
                    <a:pt x="1" y="543"/>
                  </a:cubicBezTo>
                  <a:cubicBezTo>
                    <a:pt x="1" y="244"/>
                    <a:pt x="245" y="0"/>
                    <a:pt x="543" y="0"/>
                  </a:cubicBezTo>
                  <a:cubicBezTo>
                    <a:pt x="869" y="0"/>
                    <a:pt x="1086" y="244"/>
                    <a:pt x="1086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08" name="Google Shape;1808;p28"/>
            <p:cNvSpPr/>
            <p:nvPr/>
          </p:nvSpPr>
          <p:spPr>
            <a:xfrm>
              <a:off x="1135692" y="1114321"/>
              <a:ext cx="49170" cy="47977"/>
            </a:xfrm>
            <a:custGeom>
              <a:avLst/>
              <a:gdLst/>
              <a:ahLst/>
              <a:cxnLst/>
              <a:rect l="l" t="t" r="r" b="b"/>
              <a:pathLst>
                <a:path w="1113" h="1086" fill="none" extrusionOk="0">
                  <a:moveTo>
                    <a:pt x="570" y="1086"/>
                  </a:moveTo>
                  <a:cubicBezTo>
                    <a:pt x="869" y="1086"/>
                    <a:pt x="1113" y="841"/>
                    <a:pt x="1113" y="543"/>
                  </a:cubicBezTo>
                  <a:cubicBezTo>
                    <a:pt x="1113" y="245"/>
                    <a:pt x="869" y="1"/>
                    <a:pt x="570" y="1"/>
                  </a:cubicBezTo>
                  <a:cubicBezTo>
                    <a:pt x="272" y="1"/>
                    <a:pt x="28" y="245"/>
                    <a:pt x="28" y="543"/>
                  </a:cubicBezTo>
                  <a:cubicBezTo>
                    <a:pt x="1" y="841"/>
                    <a:pt x="272" y="1086"/>
                    <a:pt x="570" y="1086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09" name="Google Shape;1809;p28"/>
            <p:cNvSpPr/>
            <p:nvPr/>
          </p:nvSpPr>
          <p:spPr>
            <a:xfrm>
              <a:off x="1148901" y="718887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543" y="1086"/>
                  </a:moveTo>
                  <a:cubicBezTo>
                    <a:pt x="841" y="1086"/>
                    <a:pt x="1085" y="842"/>
                    <a:pt x="1085" y="543"/>
                  </a:cubicBezTo>
                  <a:cubicBezTo>
                    <a:pt x="1085" y="245"/>
                    <a:pt x="841" y="1"/>
                    <a:pt x="543" y="1"/>
                  </a:cubicBezTo>
                  <a:cubicBezTo>
                    <a:pt x="244" y="1"/>
                    <a:pt x="0" y="245"/>
                    <a:pt x="0" y="543"/>
                  </a:cubicBezTo>
                  <a:cubicBezTo>
                    <a:pt x="0" y="842"/>
                    <a:pt x="244" y="1086"/>
                    <a:pt x="543" y="1086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10" name="Google Shape;1810;p28"/>
            <p:cNvSpPr/>
            <p:nvPr/>
          </p:nvSpPr>
          <p:spPr>
            <a:xfrm>
              <a:off x="1065008" y="635038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41"/>
                    <a:pt x="841" y="1085"/>
                    <a:pt x="543" y="1085"/>
                  </a:cubicBezTo>
                  <a:cubicBezTo>
                    <a:pt x="245" y="1085"/>
                    <a:pt x="0" y="841"/>
                    <a:pt x="0" y="543"/>
                  </a:cubicBezTo>
                  <a:cubicBezTo>
                    <a:pt x="0" y="244"/>
                    <a:pt x="245" y="0"/>
                    <a:pt x="543" y="0"/>
                  </a:cubicBezTo>
                  <a:cubicBezTo>
                    <a:pt x="841" y="0"/>
                    <a:pt x="1085" y="244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11" name="Google Shape;1811;p28"/>
            <p:cNvSpPr/>
            <p:nvPr/>
          </p:nvSpPr>
          <p:spPr>
            <a:xfrm>
              <a:off x="1304671" y="456472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543" y="1086"/>
                  </a:moveTo>
                  <a:cubicBezTo>
                    <a:pt x="841" y="1086"/>
                    <a:pt x="1085" y="869"/>
                    <a:pt x="1085" y="543"/>
                  </a:cubicBezTo>
                  <a:cubicBezTo>
                    <a:pt x="1085" y="245"/>
                    <a:pt x="841" y="1"/>
                    <a:pt x="543" y="1"/>
                  </a:cubicBezTo>
                  <a:cubicBezTo>
                    <a:pt x="244" y="1"/>
                    <a:pt x="0" y="245"/>
                    <a:pt x="0" y="543"/>
                  </a:cubicBezTo>
                  <a:cubicBezTo>
                    <a:pt x="0" y="869"/>
                    <a:pt x="244" y="1086"/>
                    <a:pt x="543" y="1086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12" name="Google Shape;1812;p28"/>
            <p:cNvSpPr/>
            <p:nvPr/>
          </p:nvSpPr>
          <p:spPr>
            <a:xfrm>
              <a:off x="1426866" y="449271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6" y="543"/>
                  </a:moveTo>
                  <a:cubicBezTo>
                    <a:pt x="1086" y="842"/>
                    <a:pt x="869" y="1086"/>
                    <a:pt x="543" y="1086"/>
                  </a:cubicBezTo>
                  <a:cubicBezTo>
                    <a:pt x="245" y="1086"/>
                    <a:pt x="1" y="842"/>
                    <a:pt x="1" y="543"/>
                  </a:cubicBezTo>
                  <a:cubicBezTo>
                    <a:pt x="1" y="245"/>
                    <a:pt x="245" y="1"/>
                    <a:pt x="543" y="1"/>
                  </a:cubicBezTo>
                  <a:cubicBezTo>
                    <a:pt x="869" y="1"/>
                    <a:pt x="1086" y="245"/>
                    <a:pt x="1086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13" name="Google Shape;1813;p28"/>
            <p:cNvSpPr/>
            <p:nvPr/>
          </p:nvSpPr>
          <p:spPr>
            <a:xfrm>
              <a:off x="2042790" y="591877"/>
              <a:ext cx="50362" cy="47977"/>
            </a:xfrm>
            <a:custGeom>
              <a:avLst/>
              <a:gdLst/>
              <a:ahLst/>
              <a:cxnLst/>
              <a:rect l="l" t="t" r="r" b="b"/>
              <a:pathLst>
                <a:path w="1140" h="1086" fill="none" extrusionOk="0">
                  <a:moveTo>
                    <a:pt x="597" y="1086"/>
                  </a:moveTo>
                  <a:cubicBezTo>
                    <a:pt x="896" y="1086"/>
                    <a:pt x="1140" y="842"/>
                    <a:pt x="1140" y="543"/>
                  </a:cubicBezTo>
                  <a:cubicBezTo>
                    <a:pt x="1140" y="218"/>
                    <a:pt x="896" y="1"/>
                    <a:pt x="597" y="1"/>
                  </a:cubicBezTo>
                  <a:cubicBezTo>
                    <a:pt x="272" y="1"/>
                    <a:pt x="55" y="218"/>
                    <a:pt x="55" y="543"/>
                  </a:cubicBezTo>
                  <a:cubicBezTo>
                    <a:pt x="1" y="842"/>
                    <a:pt x="272" y="1086"/>
                    <a:pt x="597" y="1086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14" name="Google Shape;1814;p28"/>
            <p:cNvSpPr/>
            <p:nvPr/>
          </p:nvSpPr>
          <p:spPr>
            <a:xfrm>
              <a:off x="1057807" y="903417"/>
              <a:ext cx="49170" cy="47977"/>
            </a:xfrm>
            <a:custGeom>
              <a:avLst/>
              <a:gdLst/>
              <a:ahLst/>
              <a:cxnLst/>
              <a:rect l="l" t="t" r="r" b="b"/>
              <a:pathLst>
                <a:path w="1113" h="1086" fill="none" extrusionOk="0">
                  <a:moveTo>
                    <a:pt x="570" y="1086"/>
                  </a:moveTo>
                  <a:cubicBezTo>
                    <a:pt x="869" y="1086"/>
                    <a:pt x="1113" y="842"/>
                    <a:pt x="1113" y="543"/>
                  </a:cubicBezTo>
                  <a:cubicBezTo>
                    <a:pt x="1113" y="245"/>
                    <a:pt x="869" y="1"/>
                    <a:pt x="570" y="1"/>
                  </a:cubicBezTo>
                  <a:cubicBezTo>
                    <a:pt x="272" y="1"/>
                    <a:pt x="28" y="218"/>
                    <a:pt x="28" y="543"/>
                  </a:cubicBezTo>
                  <a:cubicBezTo>
                    <a:pt x="1" y="842"/>
                    <a:pt x="272" y="1086"/>
                    <a:pt x="570" y="1086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15" name="Google Shape;1815;p28"/>
            <p:cNvSpPr/>
            <p:nvPr/>
          </p:nvSpPr>
          <p:spPr>
            <a:xfrm>
              <a:off x="1172846" y="766820"/>
              <a:ext cx="487764" cy="473362"/>
            </a:xfrm>
            <a:custGeom>
              <a:avLst/>
              <a:gdLst/>
              <a:ahLst/>
              <a:cxnLst/>
              <a:rect l="l" t="t" r="r" b="b"/>
              <a:pathLst>
                <a:path w="11041" h="10715" fill="none" extrusionOk="0">
                  <a:moveTo>
                    <a:pt x="11040" y="10715"/>
                  </a:moveTo>
                  <a:lnTo>
                    <a:pt x="4178" y="3798"/>
                  </a:lnTo>
                  <a:lnTo>
                    <a:pt x="1" y="3798"/>
                  </a:lnTo>
                  <a:lnTo>
                    <a:pt x="1" y="1"/>
                  </a:lnTo>
                </a:path>
              </a:pathLst>
            </a:custGeom>
            <a:noFill/>
            <a:ln w="10850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16" name="Google Shape;1816;p28"/>
            <p:cNvSpPr/>
            <p:nvPr/>
          </p:nvSpPr>
          <p:spPr>
            <a:xfrm>
              <a:off x="911624" y="480461"/>
              <a:ext cx="393091" cy="160585"/>
            </a:xfrm>
            <a:custGeom>
              <a:avLst/>
              <a:gdLst/>
              <a:ahLst/>
              <a:cxnLst/>
              <a:rect l="l" t="t" r="r" b="b"/>
              <a:pathLst>
                <a:path w="8898" h="3635" fill="none" extrusionOk="0">
                  <a:moveTo>
                    <a:pt x="3635" y="3635"/>
                  </a:moveTo>
                  <a:lnTo>
                    <a:pt x="1" y="0"/>
                  </a:lnTo>
                  <a:lnTo>
                    <a:pt x="8897" y="0"/>
                  </a:lnTo>
                </a:path>
              </a:pathLst>
            </a:custGeom>
            <a:noFill/>
            <a:ln w="10850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17" name="Google Shape;1817;p28"/>
            <p:cNvSpPr/>
            <p:nvPr/>
          </p:nvSpPr>
          <p:spPr>
            <a:xfrm>
              <a:off x="1477229" y="473260"/>
              <a:ext cx="565605" cy="142649"/>
            </a:xfrm>
            <a:custGeom>
              <a:avLst/>
              <a:gdLst/>
              <a:ahLst/>
              <a:cxnLst/>
              <a:rect l="l" t="t" r="r" b="b"/>
              <a:pathLst>
                <a:path w="12803" h="3229" fill="none" extrusionOk="0">
                  <a:moveTo>
                    <a:pt x="0" y="0"/>
                  </a:moveTo>
                  <a:lnTo>
                    <a:pt x="4937" y="0"/>
                  </a:lnTo>
                  <a:lnTo>
                    <a:pt x="8137" y="3228"/>
                  </a:lnTo>
                  <a:lnTo>
                    <a:pt x="12803" y="3228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18" name="Google Shape;1818;p28"/>
            <p:cNvSpPr/>
            <p:nvPr/>
          </p:nvSpPr>
          <p:spPr>
            <a:xfrm>
              <a:off x="1170460" y="608664"/>
              <a:ext cx="357131" cy="354745"/>
            </a:xfrm>
            <a:custGeom>
              <a:avLst/>
              <a:gdLst/>
              <a:ahLst/>
              <a:cxnLst/>
              <a:rect l="l" t="t" r="r" b="b"/>
              <a:pathLst>
                <a:path w="8084" h="8030" fill="none" extrusionOk="0">
                  <a:moveTo>
                    <a:pt x="0" y="0"/>
                  </a:moveTo>
                  <a:lnTo>
                    <a:pt x="2794" y="2794"/>
                  </a:lnTo>
                  <a:lnTo>
                    <a:pt x="2794" y="4964"/>
                  </a:lnTo>
                  <a:lnTo>
                    <a:pt x="5073" y="4964"/>
                  </a:lnTo>
                  <a:lnTo>
                    <a:pt x="8083" y="8029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19" name="Google Shape;1819;p28"/>
            <p:cNvSpPr/>
            <p:nvPr/>
          </p:nvSpPr>
          <p:spPr>
            <a:xfrm>
              <a:off x="1297470" y="541558"/>
              <a:ext cx="645919" cy="147420"/>
            </a:xfrm>
            <a:custGeom>
              <a:avLst/>
              <a:gdLst/>
              <a:ahLst/>
              <a:cxnLst/>
              <a:rect l="l" t="t" r="r" b="b"/>
              <a:pathLst>
                <a:path w="14621" h="3337" fill="none" extrusionOk="0">
                  <a:moveTo>
                    <a:pt x="1" y="1275"/>
                  </a:moveTo>
                  <a:lnTo>
                    <a:pt x="1953" y="3228"/>
                  </a:lnTo>
                  <a:lnTo>
                    <a:pt x="5154" y="0"/>
                  </a:lnTo>
                  <a:lnTo>
                    <a:pt x="8029" y="0"/>
                  </a:lnTo>
                  <a:lnTo>
                    <a:pt x="11311" y="3337"/>
                  </a:lnTo>
                  <a:lnTo>
                    <a:pt x="14620" y="3337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20" name="Google Shape;1820;p28"/>
            <p:cNvSpPr/>
            <p:nvPr/>
          </p:nvSpPr>
          <p:spPr>
            <a:xfrm>
              <a:off x="1455626" y="629030"/>
              <a:ext cx="391899" cy="195353"/>
            </a:xfrm>
            <a:custGeom>
              <a:avLst/>
              <a:gdLst/>
              <a:ahLst/>
              <a:cxnLst/>
              <a:rect l="l" t="t" r="r" b="b"/>
              <a:pathLst>
                <a:path w="8871" h="4422" fill="none" extrusionOk="0">
                  <a:moveTo>
                    <a:pt x="1" y="1845"/>
                  </a:moveTo>
                  <a:lnTo>
                    <a:pt x="1845" y="1"/>
                  </a:lnTo>
                  <a:lnTo>
                    <a:pt x="4449" y="1"/>
                  </a:lnTo>
                  <a:lnTo>
                    <a:pt x="8870" y="4422"/>
                  </a:lnTo>
                </a:path>
              </a:pathLst>
            </a:custGeom>
            <a:noFill/>
            <a:ln w="10850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21" name="Google Shape;1821;p28"/>
            <p:cNvSpPr/>
            <p:nvPr/>
          </p:nvSpPr>
          <p:spPr>
            <a:xfrm>
              <a:off x="1509567" y="809981"/>
              <a:ext cx="370296" cy="184574"/>
            </a:xfrm>
            <a:custGeom>
              <a:avLst/>
              <a:gdLst/>
              <a:ahLst/>
              <a:cxnLst/>
              <a:rect l="l" t="t" r="r" b="b"/>
              <a:pathLst>
                <a:path w="8382" h="4178" fill="none" extrusionOk="0">
                  <a:moveTo>
                    <a:pt x="0" y="0"/>
                  </a:moveTo>
                  <a:lnTo>
                    <a:pt x="4178" y="4177"/>
                  </a:lnTo>
                  <a:lnTo>
                    <a:pt x="8382" y="4177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22" name="Google Shape;1822;p28"/>
            <p:cNvSpPr/>
            <p:nvPr/>
          </p:nvSpPr>
          <p:spPr>
            <a:xfrm>
              <a:off x="1604239" y="741683"/>
              <a:ext cx="142605" cy="143842"/>
            </a:xfrm>
            <a:custGeom>
              <a:avLst/>
              <a:gdLst/>
              <a:ahLst/>
              <a:cxnLst/>
              <a:rect l="l" t="t" r="r" b="b"/>
              <a:pathLst>
                <a:path w="3228" h="3256" fill="none" extrusionOk="0">
                  <a:moveTo>
                    <a:pt x="0" y="0"/>
                  </a:moveTo>
                  <a:lnTo>
                    <a:pt x="3228" y="3255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23" name="Google Shape;1823;p28"/>
            <p:cNvSpPr/>
            <p:nvPr/>
          </p:nvSpPr>
          <p:spPr>
            <a:xfrm>
              <a:off x="1616211" y="1054416"/>
              <a:ext cx="148613" cy="77929"/>
            </a:xfrm>
            <a:custGeom>
              <a:avLst/>
              <a:gdLst/>
              <a:ahLst/>
              <a:cxnLst/>
              <a:rect l="l" t="t" r="r" b="b"/>
              <a:pathLst>
                <a:path w="3364" h="1764" fill="none" extrusionOk="0">
                  <a:moveTo>
                    <a:pt x="0" y="0"/>
                  </a:moveTo>
                  <a:lnTo>
                    <a:pt x="1764" y="1764"/>
                  </a:lnTo>
                  <a:lnTo>
                    <a:pt x="3364" y="1764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824" name="Google Shape;1824;p28"/>
          <p:cNvGrpSpPr/>
          <p:nvPr/>
        </p:nvGrpSpPr>
        <p:grpSpPr>
          <a:xfrm rot="10800000">
            <a:off x="9805341" y="4705556"/>
            <a:ext cx="2678648" cy="2152453"/>
            <a:chOff x="476652" y="408539"/>
            <a:chExt cx="1616500" cy="1298954"/>
          </a:xfrm>
        </p:grpSpPr>
        <p:sp>
          <p:nvSpPr>
            <p:cNvPr id="1825" name="Google Shape;1825;p28"/>
            <p:cNvSpPr/>
            <p:nvPr/>
          </p:nvSpPr>
          <p:spPr>
            <a:xfrm>
              <a:off x="589305" y="573896"/>
              <a:ext cx="983789" cy="684265"/>
            </a:xfrm>
            <a:custGeom>
              <a:avLst/>
              <a:gdLst/>
              <a:ahLst/>
              <a:cxnLst/>
              <a:rect l="l" t="t" r="r" b="b"/>
              <a:pathLst>
                <a:path w="22269" h="15489" fill="none" extrusionOk="0">
                  <a:moveTo>
                    <a:pt x="0" y="1"/>
                  </a:moveTo>
                  <a:lnTo>
                    <a:pt x="10226" y="10226"/>
                  </a:lnTo>
                  <a:lnTo>
                    <a:pt x="17034" y="10226"/>
                  </a:lnTo>
                  <a:lnTo>
                    <a:pt x="22269" y="15489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26" name="Google Shape;1826;p28"/>
            <p:cNvSpPr/>
            <p:nvPr/>
          </p:nvSpPr>
          <p:spPr>
            <a:xfrm>
              <a:off x="532978" y="627837"/>
              <a:ext cx="1140796" cy="1037729"/>
            </a:xfrm>
            <a:custGeom>
              <a:avLst/>
              <a:gdLst/>
              <a:ahLst/>
              <a:cxnLst/>
              <a:rect l="l" t="t" r="r" b="b"/>
              <a:pathLst>
                <a:path w="25823" h="23490" fill="none" extrusionOk="0">
                  <a:moveTo>
                    <a:pt x="0" y="0"/>
                  </a:moveTo>
                  <a:lnTo>
                    <a:pt x="14078" y="14078"/>
                  </a:lnTo>
                  <a:lnTo>
                    <a:pt x="16383" y="14078"/>
                  </a:lnTo>
                  <a:lnTo>
                    <a:pt x="25822" y="23490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27" name="Google Shape;1827;p28"/>
            <p:cNvSpPr/>
            <p:nvPr/>
          </p:nvSpPr>
          <p:spPr>
            <a:xfrm>
              <a:off x="656410" y="506790"/>
              <a:ext cx="311584" cy="310391"/>
            </a:xfrm>
            <a:custGeom>
              <a:avLst/>
              <a:gdLst/>
              <a:ahLst/>
              <a:cxnLst/>
              <a:rect l="l" t="t" r="r" b="b"/>
              <a:pathLst>
                <a:path w="7053" h="7026" fill="none" extrusionOk="0">
                  <a:moveTo>
                    <a:pt x="0" y="1"/>
                  </a:moveTo>
                  <a:lnTo>
                    <a:pt x="7052" y="7026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28" name="Google Shape;1828;p28"/>
            <p:cNvSpPr/>
            <p:nvPr/>
          </p:nvSpPr>
          <p:spPr>
            <a:xfrm>
              <a:off x="476652" y="686549"/>
              <a:ext cx="751371" cy="752564"/>
            </a:xfrm>
            <a:custGeom>
              <a:avLst/>
              <a:gdLst/>
              <a:ahLst/>
              <a:cxnLst/>
              <a:rect l="l" t="t" r="r" b="b"/>
              <a:pathLst>
                <a:path w="17008" h="17035" fill="none" extrusionOk="0">
                  <a:moveTo>
                    <a:pt x="1" y="0"/>
                  </a:moveTo>
                  <a:lnTo>
                    <a:pt x="17007" y="17034"/>
                  </a:lnTo>
                </a:path>
              </a:pathLst>
            </a:custGeom>
            <a:noFill/>
            <a:ln w="10850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29" name="Google Shape;1829;p28"/>
            <p:cNvSpPr/>
            <p:nvPr/>
          </p:nvSpPr>
          <p:spPr>
            <a:xfrm>
              <a:off x="715122" y="408539"/>
              <a:ext cx="367910" cy="492535"/>
            </a:xfrm>
            <a:custGeom>
              <a:avLst/>
              <a:gdLst/>
              <a:ahLst/>
              <a:cxnLst/>
              <a:rect l="l" t="t" r="r" b="b"/>
              <a:pathLst>
                <a:path w="8328" h="11149" fill="none" extrusionOk="0">
                  <a:moveTo>
                    <a:pt x="0" y="1"/>
                  </a:moveTo>
                  <a:lnTo>
                    <a:pt x="8327" y="8382"/>
                  </a:lnTo>
                  <a:lnTo>
                    <a:pt x="8327" y="11149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30" name="Google Shape;1830;p28"/>
            <p:cNvSpPr/>
            <p:nvPr/>
          </p:nvSpPr>
          <p:spPr>
            <a:xfrm>
              <a:off x="1184818" y="1138309"/>
              <a:ext cx="492535" cy="357131"/>
            </a:xfrm>
            <a:custGeom>
              <a:avLst/>
              <a:gdLst/>
              <a:ahLst/>
              <a:cxnLst/>
              <a:rect l="l" t="t" r="r" b="b"/>
              <a:pathLst>
                <a:path w="11149" h="8084" fill="none" extrusionOk="0">
                  <a:moveTo>
                    <a:pt x="11149" y="8083"/>
                  </a:moveTo>
                  <a:lnTo>
                    <a:pt x="3066" y="0"/>
                  </a:lnTo>
                  <a:lnTo>
                    <a:pt x="1" y="0"/>
                  </a:lnTo>
                </a:path>
              </a:pathLst>
            </a:custGeom>
            <a:noFill/>
            <a:ln w="10850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31" name="Google Shape;1831;p28"/>
            <p:cNvSpPr/>
            <p:nvPr/>
          </p:nvSpPr>
          <p:spPr>
            <a:xfrm>
              <a:off x="1221971" y="1431870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6" y="543"/>
                  </a:moveTo>
                  <a:cubicBezTo>
                    <a:pt x="1086" y="841"/>
                    <a:pt x="842" y="1085"/>
                    <a:pt x="543" y="1085"/>
                  </a:cubicBezTo>
                  <a:cubicBezTo>
                    <a:pt x="245" y="1085"/>
                    <a:pt x="1" y="841"/>
                    <a:pt x="1" y="543"/>
                  </a:cubicBezTo>
                  <a:cubicBezTo>
                    <a:pt x="1" y="245"/>
                    <a:pt x="245" y="0"/>
                    <a:pt x="543" y="0"/>
                  </a:cubicBezTo>
                  <a:cubicBezTo>
                    <a:pt x="842" y="0"/>
                    <a:pt x="1086" y="245"/>
                    <a:pt x="1086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32" name="Google Shape;1832;p28"/>
            <p:cNvSpPr/>
            <p:nvPr/>
          </p:nvSpPr>
          <p:spPr>
            <a:xfrm>
              <a:off x="1666530" y="1659517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extrusionOk="0">
                  <a:moveTo>
                    <a:pt x="543" y="1"/>
                  </a:moveTo>
                  <a:cubicBezTo>
                    <a:pt x="245" y="1"/>
                    <a:pt x="1" y="245"/>
                    <a:pt x="1" y="543"/>
                  </a:cubicBezTo>
                  <a:cubicBezTo>
                    <a:pt x="1" y="842"/>
                    <a:pt x="245" y="1086"/>
                    <a:pt x="543" y="1086"/>
                  </a:cubicBezTo>
                  <a:cubicBezTo>
                    <a:pt x="869" y="1086"/>
                    <a:pt x="1086" y="842"/>
                    <a:pt x="1086" y="543"/>
                  </a:cubicBezTo>
                  <a:cubicBezTo>
                    <a:pt x="1086" y="245"/>
                    <a:pt x="869" y="1"/>
                    <a:pt x="543" y="1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33" name="Google Shape;1833;p28"/>
            <p:cNvSpPr/>
            <p:nvPr/>
          </p:nvSpPr>
          <p:spPr>
            <a:xfrm>
              <a:off x="1671345" y="1489389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41"/>
                    <a:pt x="841" y="1085"/>
                    <a:pt x="543" y="1085"/>
                  </a:cubicBezTo>
                  <a:cubicBezTo>
                    <a:pt x="244" y="1085"/>
                    <a:pt x="0" y="841"/>
                    <a:pt x="0" y="543"/>
                  </a:cubicBezTo>
                  <a:cubicBezTo>
                    <a:pt x="0" y="217"/>
                    <a:pt x="244" y="0"/>
                    <a:pt x="543" y="0"/>
                  </a:cubicBezTo>
                  <a:cubicBezTo>
                    <a:pt x="841" y="0"/>
                    <a:pt x="1085" y="217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34" name="Google Shape;1834;p28"/>
            <p:cNvSpPr/>
            <p:nvPr/>
          </p:nvSpPr>
          <p:spPr>
            <a:xfrm>
              <a:off x="1563508" y="1249725"/>
              <a:ext cx="47933" cy="47977"/>
            </a:xfrm>
            <a:custGeom>
              <a:avLst/>
              <a:gdLst/>
              <a:ahLst/>
              <a:cxnLst/>
              <a:rect l="l" t="t" r="r" b="b"/>
              <a:pathLst>
                <a:path w="1085" h="1086" fill="none" extrusionOk="0">
                  <a:moveTo>
                    <a:pt x="1085" y="543"/>
                  </a:moveTo>
                  <a:cubicBezTo>
                    <a:pt x="1085" y="841"/>
                    <a:pt x="841" y="1086"/>
                    <a:pt x="542" y="1086"/>
                  </a:cubicBezTo>
                  <a:cubicBezTo>
                    <a:pt x="244" y="1086"/>
                    <a:pt x="0" y="841"/>
                    <a:pt x="0" y="543"/>
                  </a:cubicBezTo>
                  <a:cubicBezTo>
                    <a:pt x="0" y="218"/>
                    <a:pt x="244" y="1"/>
                    <a:pt x="542" y="1"/>
                  </a:cubicBezTo>
                  <a:cubicBezTo>
                    <a:pt x="841" y="1"/>
                    <a:pt x="1085" y="218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35" name="Google Shape;1835;p28"/>
            <p:cNvSpPr/>
            <p:nvPr/>
          </p:nvSpPr>
          <p:spPr>
            <a:xfrm>
              <a:off x="1130921" y="564310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42"/>
                    <a:pt x="841" y="1086"/>
                    <a:pt x="543" y="1086"/>
                  </a:cubicBezTo>
                  <a:cubicBezTo>
                    <a:pt x="244" y="1086"/>
                    <a:pt x="0" y="842"/>
                    <a:pt x="0" y="543"/>
                  </a:cubicBezTo>
                  <a:cubicBezTo>
                    <a:pt x="0" y="245"/>
                    <a:pt x="244" y="1"/>
                    <a:pt x="543" y="1"/>
                  </a:cubicBezTo>
                  <a:cubicBezTo>
                    <a:pt x="841" y="1"/>
                    <a:pt x="1085" y="245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36" name="Google Shape;1836;p28"/>
            <p:cNvSpPr/>
            <p:nvPr/>
          </p:nvSpPr>
          <p:spPr>
            <a:xfrm>
              <a:off x="1521539" y="956165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6" y="543"/>
                  </a:moveTo>
                  <a:cubicBezTo>
                    <a:pt x="1086" y="841"/>
                    <a:pt x="842" y="1085"/>
                    <a:pt x="543" y="1085"/>
                  </a:cubicBezTo>
                  <a:cubicBezTo>
                    <a:pt x="245" y="1085"/>
                    <a:pt x="1" y="841"/>
                    <a:pt x="1" y="543"/>
                  </a:cubicBezTo>
                  <a:cubicBezTo>
                    <a:pt x="1" y="217"/>
                    <a:pt x="245" y="0"/>
                    <a:pt x="543" y="0"/>
                  </a:cubicBezTo>
                  <a:cubicBezTo>
                    <a:pt x="842" y="0"/>
                    <a:pt x="1086" y="217"/>
                    <a:pt x="1086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37" name="Google Shape;1837;p28"/>
            <p:cNvSpPr/>
            <p:nvPr/>
          </p:nvSpPr>
          <p:spPr>
            <a:xfrm>
              <a:off x="1839087" y="814753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42"/>
                    <a:pt x="841" y="1086"/>
                    <a:pt x="543" y="1086"/>
                  </a:cubicBezTo>
                  <a:cubicBezTo>
                    <a:pt x="245" y="1086"/>
                    <a:pt x="0" y="842"/>
                    <a:pt x="0" y="543"/>
                  </a:cubicBezTo>
                  <a:cubicBezTo>
                    <a:pt x="0" y="245"/>
                    <a:pt x="245" y="1"/>
                    <a:pt x="543" y="1"/>
                  </a:cubicBezTo>
                  <a:cubicBezTo>
                    <a:pt x="841" y="1"/>
                    <a:pt x="1085" y="245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38" name="Google Shape;1838;p28"/>
            <p:cNvSpPr/>
            <p:nvPr/>
          </p:nvSpPr>
          <p:spPr>
            <a:xfrm>
              <a:off x="1738451" y="877087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68"/>
                    <a:pt x="868" y="1085"/>
                    <a:pt x="543" y="1085"/>
                  </a:cubicBezTo>
                  <a:cubicBezTo>
                    <a:pt x="244" y="1085"/>
                    <a:pt x="0" y="868"/>
                    <a:pt x="0" y="543"/>
                  </a:cubicBezTo>
                  <a:cubicBezTo>
                    <a:pt x="0" y="244"/>
                    <a:pt x="244" y="0"/>
                    <a:pt x="543" y="0"/>
                  </a:cubicBezTo>
                  <a:cubicBezTo>
                    <a:pt x="868" y="0"/>
                    <a:pt x="1085" y="244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39" name="Google Shape;1839;p28"/>
            <p:cNvSpPr/>
            <p:nvPr/>
          </p:nvSpPr>
          <p:spPr>
            <a:xfrm>
              <a:off x="1563508" y="702144"/>
              <a:ext cx="47933" cy="47977"/>
            </a:xfrm>
            <a:custGeom>
              <a:avLst/>
              <a:gdLst/>
              <a:ahLst/>
              <a:cxnLst/>
              <a:rect l="l" t="t" r="r" b="b"/>
              <a:pathLst>
                <a:path w="1085" h="1086" fill="none" extrusionOk="0">
                  <a:moveTo>
                    <a:pt x="1085" y="543"/>
                  </a:moveTo>
                  <a:cubicBezTo>
                    <a:pt x="1085" y="841"/>
                    <a:pt x="841" y="1085"/>
                    <a:pt x="542" y="1085"/>
                  </a:cubicBezTo>
                  <a:cubicBezTo>
                    <a:pt x="244" y="1085"/>
                    <a:pt x="0" y="841"/>
                    <a:pt x="0" y="543"/>
                  </a:cubicBezTo>
                  <a:cubicBezTo>
                    <a:pt x="0" y="244"/>
                    <a:pt x="244" y="0"/>
                    <a:pt x="542" y="0"/>
                  </a:cubicBezTo>
                  <a:cubicBezTo>
                    <a:pt x="841" y="0"/>
                    <a:pt x="1085" y="244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40" name="Google Shape;1840;p28"/>
            <p:cNvSpPr/>
            <p:nvPr/>
          </p:nvSpPr>
          <p:spPr>
            <a:xfrm>
              <a:off x="1575480" y="1011299"/>
              <a:ext cx="53941" cy="52748"/>
            </a:xfrm>
            <a:custGeom>
              <a:avLst/>
              <a:gdLst/>
              <a:ahLst/>
              <a:cxnLst/>
              <a:rect l="l" t="t" r="r" b="b"/>
              <a:pathLst>
                <a:path w="1221" h="1194" fill="none" extrusionOk="0">
                  <a:moveTo>
                    <a:pt x="1004" y="190"/>
                  </a:moveTo>
                  <a:cubicBezTo>
                    <a:pt x="787" y="0"/>
                    <a:pt x="407" y="0"/>
                    <a:pt x="217" y="190"/>
                  </a:cubicBezTo>
                  <a:cubicBezTo>
                    <a:pt x="0" y="407"/>
                    <a:pt x="0" y="787"/>
                    <a:pt x="217" y="976"/>
                  </a:cubicBezTo>
                  <a:cubicBezTo>
                    <a:pt x="407" y="1193"/>
                    <a:pt x="787" y="1193"/>
                    <a:pt x="1004" y="976"/>
                  </a:cubicBezTo>
                  <a:cubicBezTo>
                    <a:pt x="1221" y="732"/>
                    <a:pt x="1221" y="407"/>
                    <a:pt x="1004" y="190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41" name="Google Shape;1841;p28"/>
            <p:cNvSpPr/>
            <p:nvPr/>
          </p:nvSpPr>
          <p:spPr>
            <a:xfrm>
              <a:off x="1256739" y="557153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41"/>
                    <a:pt x="841" y="1085"/>
                    <a:pt x="543" y="1085"/>
                  </a:cubicBezTo>
                  <a:cubicBezTo>
                    <a:pt x="244" y="1085"/>
                    <a:pt x="0" y="841"/>
                    <a:pt x="0" y="543"/>
                  </a:cubicBezTo>
                  <a:cubicBezTo>
                    <a:pt x="0" y="244"/>
                    <a:pt x="244" y="0"/>
                    <a:pt x="543" y="0"/>
                  </a:cubicBezTo>
                  <a:cubicBezTo>
                    <a:pt x="841" y="0"/>
                    <a:pt x="1085" y="244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42" name="Google Shape;1842;p28"/>
            <p:cNvSpPr/>
            <p:nvPr/>
          </p:nvSpPr>
          <p:spPr>
            <a:xfrm>
              <a:off x="1413702" y="702144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41"/>
                    <a:pt x="841" y="1085"/>
                    <a:pt x="543" y="1085"/>
                  </a:cubicBezTo>
                  <a:cubicBezTo>
                    <a:pt x="245" y="1085"/>
                    <a:pt x="1" y="841"/>
                    <a:pt x="1" y="543"/>
                  </a:cubicBezTo>
                  <a:cubicBezTo>
                    <a:pt x="1" y="244"/>
                    <a:pt x="245" y="0"/>
                    <a:pt x="543" y="0"/>
                  </a:cubicBezTo>
                  <a:cubicBezTo>
                    <a:pt x="841" y="0"/>
                    <a:pt x="1085" y="244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43" name="Google Shape;1843;p28"/>
            <p:cNvSpPr/>
            <p:nvPr/>
          </p:nvSpPr>
          <p:spPr>
            <a:xfrm>
              <a:off x="1468835" y="770442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41"/>
                    <a:pt x="868" y="1085"/>
                    <a:pt x="543" y="1085"/>
                  </a:cubicBezTo>
                  <a:cubicBezTo>
                    <a:pt x="244" y="1085"/>
                    <a:pt x="0" y="841"/>
                    <a:pt x="0" y="543"/>
                  </a:cubicBezTo>
                  <a:cubicBezTo>
                    <a:pt x="0" y="217"/>
                    <a:pt x="244" y="0"/>
                    <a:pt x="543" y="0"/>
                  </a:cubicBezTo>
                  <a:cubicBezTo>
                    <a:pt x="868" y="0"/>
                    <a:pt x="1085" y="217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44" name="Google Shape;1844;p28"/>
            <p:cNvSpPr/>
            <p:nvPr/>
          </p:nvSpPr>
          <p:spPr>
            <a:xfrm>
              <a:off x="1944539" y="664990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41"/>
                    <a:pt x="841" y="1085"/>
                    <a:pt x="543" y="1085"/>
                  </a:cubicBezTo>
                  <a:cubicBezTo>
                    <a:pt x="245" y="1085"/>
                    <a:pt x="0" y="841"/>
                    <a:pt x="0" y="543"/>
                  </a:cubicBezTo>
                  <a:cubicBezTo>
                    <a:pt x="0" y="244"/>
                    <a:pt x="245" y="0"/>
                    <a:pt x="543" y="0"/>
                  </a:cubicBezTo>
                  <a:cubicBezTo>
                    <a:pt x="841" y="0"/>
                    <a:pt x="1085" y="244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45" name="Google Shape;1845;p28"/>
            <p:cNvSpPr/>
            <p:nvPr/>
          </p:nvSpPr>
          <p:spPr>
            <a:xfrm>
              <a:off x="1876240" y="971716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42"/>
                    <a:pt x="868" y="1086"/>
                    <a:pt x="543" y="1086"/>
                  </a:cubicBezTo>
                  <a:cubicBezTo>
                    <a:pt x="244" y="1086"/>
                    <a:pt x="0" y="842"/>
                    <a:pt x="0" y="543"/>
                  </a:cubicBezTo>
                  <a:cubicBezTo>
                    <a:pt x="0" y="245"/>
                    <a:pt x="244" y="1"/>
                    <a:pt x="543" y="1"/>
                  </a:cubicBezTo>
                  <a:cubicBezTo>
                    <a:pt x="868" y="1"/>
                    <a:pt x="1085" y="245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46" name="Google Shape;1846;p28"/>
            <p:cNvSpPr/>
            <p:nvPr/>
          </p:nvSpPr>
          <p:spPr>
            <a:xfrm>
              <a:off x="1763588" y="1107120"/>
              <a:ext cx="49170" cy="47977"/>
            </a:xfrm>
            <a:custGeom>
              <a:avLst/>
              <a:gdLst/>
              <a:ahLst/>
              <a:cxnLst/>
              <a:rect l="l" t="t" r="r" b="b"/>
              <a:pathLst>
                <a:path w="1113" h="1086" fill="none" extrusionOk="0">
                  <a:moveTo>
                    <a:pt x="543" y="1"/>
                  </a:moveTo>
                  <a:cubicBezTo>
                    <a:pt x="218" y="1"/>
                    <a:pt x="1" y="245"/>
                    <a:pt x="1" y="543"/>
                  </a:cubicBezTo>
                  <a:cubicBezTo>
                    <a:pt x="1" y="842"/>
                    <a:pt x="218" y="1086"/>
                    <a:pt x="543" y="1086"/>
                  </a:cubicBezTo>
                  <a:cubicBezTo>
                    <a:pt x="842" y="1086"/>
                    <a:pt x="1086" y="842"/>
                    <a:pt x="1086" y="543"/>
                  </a:cubicBezTo>
                  <a:cubicBezTo>
                    <a:pt x="1113" y="245"/>
                    <a:pt x="842" y="1"/>
                    <a:pt x="543" y="1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47" name="Google Shape;1847;p28"/>
            <p:cNvSpPr/>
            <p:nvPr/>
          </p:nvSpPr>
          <p:spPr>
            <a:xfrm>
              <a:off x="959557" y="809981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6" y="543"/>
                  </a:moveTo>
                  <a:cubicBezTo>
                    <a:pt x="1086" y="841"/>
                    <a:pt x="869" y="1085"/>
                    <a:pt x="543" y="1085"/>
                  </a:cubicBezTo>
                  <a:cubicBezTo>
                    <a:pt x="245" y="1085"/>
                    <a:pt x="1" y="841"/>
                    <a:pt x="1" y="543"/>
                  </a:cubicBezTo>
                  <a:cubicBezTo>
                    <a:pt x="1" y="244"/>
                    <a:pt x="245" y="0"/>
                    <a:pt x="543" y="0"/>
                  </a:cubicBezTo>
                  <a:cubicBezTo>
                    <a:pt x="869" y="0"/>
                    <a:pt x="1086" y="244"/>
                    <a:pt x="1086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48" name="Google Shape;1848;p28"/>
            <p:cNvSpPr/>
            <p:nvPr/>
          </p:nvSpPr>
          <p:spPr>
            <a:xfrm>
              <a:off x="1135692" y="1114321"/>
              <a:ext cx="49170" cy="47977"/>
            </a:xfrm>
            <a:custGeom>
              <a:avLst/>
              <a:gdLst/>
              <a:ahLst/>
              <a:cxnLst/>
              <a:rect l="l" t="t" r="r" b="b"/>
              <a:pathLst>
                <a:path w="1113" h="1086" fill="none" extrusionOk="0">
                  <a:moveTo>
                    <a:pt x="570" y="1086"/>
                  </a:moveTo>
                  <a:cubicBezTo>
                    <a:pt x="869" y="1086"/>
                    <a:pt x="1113" y="841"/>
                    <a:pt x="1113" y="543"/>
                  </a:cubicBezTo>
                  <a:cubicBezTo>
                    <a:pt x="1113" y="245"/>
                    <a:pt x="869" y="1"/>
                    <a:pt x="570" y="1"/>
                  </a:cubicBezTo>
                  <a:cubicBezTo>
                    <a:pt x="272" y="1"/>
                    <a:pt x="28" y="245"/>
                    <a:pt x="28" y="543"/>
                  </a:cubicBezTo>
                  <a:cubicBezTo>
                    <a:pt x="1" y="841"/>
                    <a:pt x="272" y="1086"/>
                    <a:pt x="570" y="1086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49" name="Google Shape;1849;p28"/>
            <p:cNvSpPr/>
            <p:nvPr/>
          </p:nvSpPr>
          <p:spPr>
            <a:xfrm>
              <a:off x="1148901" y="718887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543" y="1086"/>
                  </a:moveTo>
                  <a:cubicBezTo>
                    <a:pt x="841" y="1086"/>
                    <a:pt x="1085" y="842"/>
                    <a:pt x="1085" y="543"/>
                  </a:cubicBezTo>
                  <a:cubicBezTo>
                    <a:pt x="1085" y="245"/>
                    <a:pt x="841" y="1"/>
                    <a:pt x="543" y="1"/>
                  </a:cubicBezTo>
                  <a:cubicBezTo>
                    <a:pt x="244" y="1"/>
                    <a:pt x="0" y="245"/>
                    <a:pt x="0" y="543"/>
                  </a:cubicBezTo>
                  <a:cubicBezTo>
                    <a:pt x="0" y="842"/>
                    <a:pt x="244" y="1086"/>
                    <a:pt x="543" y="1086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50" name="Google Shape;1850;p28"/>
            <p:cNvSpPr/>
            <p:nvPr/>
          </p:nvSpPr>
          <p:spPr>
            <a:xfrm>
              <a:off x="1065008" y="635038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41"/>
                    <a:pt x="841" y="1085"/>
                    <a:pt x="543" y="1085"/>
                  </a:cubicBezTo>
                  <a:cubicBezTo>
                    <a:pt x="245" y="1085"/>
                    <a:pt x="0" y="841"/>
                    <a:pt x="0" y="543"/>
                  </a:cubicBezTo>
                  <a:cubicBezTo>
                    <a:pt x="0" y="244"/>
                    <a:pt x="245" y="0"/>
                    <a:pt x="543" y="0"/>
                  </a:cubicBezTo>
                  <a:cubicBezTo>
                    <a:pt x="841" y="0"/>
                    <a:pt x="1085" y="244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51" name="Google Shape;1851;p28"/>
            <p:cNvSpPr/>
            <p:nvPr/>
          </p:nvSpPr>
          <p:spPr>
            <a:xfrm>
              <a:off x="1304671" y="456472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543" y="1086"/>
                  </a:moveTo>
                  <a:cubicBezTo>
                    <a:pt x="841" y="1086"/>
                    <a:pt x="1085" y="869"/>
                    <a:pt x="1085" y="543"/>
                  </a:cubicBezTo>
                  <a:cubicBezTo>
                    <a:pt x="1085" y="245"/>
                    <a:pt x="841" y="1"/>
                    <a:pt x="543" y="1"/>
                  </a:cubicBezTo>
                  <a:cubicBezTo>
                    <a:pt x="244" y="1"/>
                    <a:pt x="0" y="245"/>
                    <a:pt x="0" y="543"/>
                  </a:cubicBezTo>
                  <a:cubicBezTo>
                    <a:pt x="0" y="869"/>
                    <a:pt x="244" y="1086"/>
                    <a:pt x="543" y="1086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52" name="Google Shape;1852;p28"/>
            <p:cNvSpPr/>
            <p:nvPr/>
          </p:nvSpPr>
          <p:spPr>
            <a:xfrm>
              <a:off x="1426866" y="449271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6" y="543"/>
                  </a:moveTo>
                  <a:cubicBezTo>
                    <a:pt x="1086" y="842"/>
                    <a:pt x="869" y="1086"/>
                    <a:pt x="543" y="1086"/>
                  </a:cubicBezTo>
                  <a:cubicBezTo>
                    <a:pt x="245" y="1086"/>
                    <a:pt x="1" y="842"/>
                    <a:pt x="1" y="543"/>
                  </a:cubicBezTo>
                  <a:cubicBezTo>
                    <a:pt x="1" y="245"/>
                    <a:pt x="245" y="1"/>
                    <a:pt x="543" y="1"/>
                  </a:cubicBezTo>
                  <a:cubicBezTo>
                    <a:pt x="869" y="1"/>
                    <a:pt x="1086" y="245"/>
                    <a:pt x="1086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53" name="Google Shape;1853;p28"/>
            <p:cNvSpPr/>
            <p:nvPr/>
          </p:nvSpPr>
          <p:spPr>
            <a:xfrm>
              <a:off x="2042790" y="591877"/>
              <a:ext cx="50362" cy="47977"/>
            </a:xfrm>
            <a:custGeom>
              <a:avLst/>
              <a:gdLst/>
              <a:ahLst/>
              <a:cxnLst/>
              <a:rect l="l" t="t" r="r" b="b"/>
              <a:pathLst>
                <a:path w="1140" h="1086" fill="none" extrusionOk="0">
                  <a:moveTo>
                    <a:pt x="597" y="1086"/>
                  </a:moveTo>
                  <a:cubicBezTo>
                    <a:pt x="896" y="1086"/>
                    <a:pt x="1140" y="842"/>
                    <a:pt x="1140" y="543"/>
                  </a:cubicBezTo>
                  <a:cubicBezTo>
                    <a:pt x="1140" y="218"/>
                    <a:pt x="896" y="1"/>
                    <a:pt x="597" y="1"/>
                  </a:cubicBezTo>
                  <a:cubicBezTo>
                    <a:pt x="272" y="1"/>
                    <a:pt x="55" y="218"/>
                    <a:pt x="55" y="543"/>
                  </a:cubicBezTo>
                  <a:cubicBezTo>
                    <a:pt x="1" y="842"/>
                    <a:pt x="272" y="1086"/>
                    <a:pt x="597" y="1086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54" name="Google Shape;1854;p28"/>
            <p:cNvSpPr/>
            <p:nvPr/>
          </p:nvSpPr>
          <p:spPr>
            <a:xfrm>
              <a:off x="1057807" y="903417"/>
              <a:ext cx="49170" cy="47977"/>
            </a:xfrm>
            <a:custGeom>
              <a:avLst/>
              <a:gdLst/>
              <a:ahLst/>
              <a:cxnLst/>
              <a:rect l="l" t="t" r="r" b="b"/>
              <a:pathLst>
                <a:path w="1113" h="1086" fill="none" extrusionOk="0">
                  <a:moveTo>
                    <a:pt x="570" y="1086"/>
                  </a:moveTo>
                  <a:cubicBezTo>
                    <a:pt x="869" y="1086"/>
                    <a:pt x="1113" y="842"/>
                    <a:pt x="1113" y="543"/>
                  </a:cubicBezTo>
                  <a:cubicBezTo>
                    <a:pt x="1113" y="245"/>
                    <a:pt x="869" y="1"/>
                    <a:pt x="570" y="1"/>
                  </a:cubicBezTo>
                  <a:cubicBezTo>
                    <a:pt x="272" y="1"/>
                    <a:pt x="28" y="218"/>
                    <a:pt x="28" y="543"/>
                  </a:cubicBezTo>
                  <a:cubicBezTo>
                    <a:pt x="1" y="842"/>
                    <a:pt x="272" y="1086"/>
                    <a:pt x="570" y="1086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55" name="Google Shape;1855;p28"/>
            <p:cNvSpPr/>
            <p:nvPr/>
          </p:nvSpPr>
          <p:spPr>
            <a:xfrm>
              <a:off x="1172846" y="766820"/>
              <a:ext cx="487764" cy="473362"/>
            </a:xfrm>
            <a:custGeom>
              <a:avLst/>
              <a:gdLst/>
              <a:ahLst/>
              <a:cxnLst/>
              <a:rect l="l" t="t" r="r" b="b"/>
              <a:pathLst>
                <a:path w="11041" h="10715" fill="none" extrusionOk="0">
                  <a:moveTo>
                    <a:pt x="11040" y="10715"/>
                  </a:moveTo>
                  <a:lnTo>
                    <a:pt x="4178" y="3798"/>
                  </a:lnTo>
                  <a:lnTo>
                    <a:pt x="1" y="3798"/>
                  </a:lnTo>
                  <a:lnTo>
                    <a:pt x="1" y="1"/>
                  </a:lnTo>
                </a:path>
              </a:pathLst>
            </a:custGeom>
            <a:noFill/>
            <a:ln w="10850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56" name="Google Shape;1856;p28"/>
            <p:cNvSpPr/>
            <p:nvPr/>
          </p:nvSpPr>
          <p:spPr>
            <a:xfrm>
              <a:off x="911624" y="480461"/>
              <a:ext cx="393091" cy="160585"/>
            </a:xfrm>
            <a:custGeom>
              <a:avLst/>
              <a:gdLst/>
              <a:ahLst/>
              <a:cxnLst/>
              <a:rect l="l" t="t" r="r" b="b"/>
              <a:pathLst>
                <a:path w="8898" h="3635" fill="none" extrusionOk="0">
                  <a:moveTo>
                    <a:pt x="3635" y="3635"/>
                  </a:moveTo>
                  <a:lnTo>
                    <a:pt x="1" y="0"/>
                  </a:lnTo>
                  <a:lnTo>
                    <a:pt x="8897" y="0"/>
                  </a:lnTo>
                </a:path>
              </a:pathLst>
            </a:custGeom>
            <a:noFill/>
            <a:ln w="10850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57" name="Google Shape;1857;p28"/>
            <p:cNvSpPr/>
            <p:nvPr/>
          </p:nvSpPr>
          <p:spPr>
            <a:xfrm>
              <a:off x="1477229" y="473260"/>
              <a:ext cx="565605" cy="142649"/>
            </a:xfrm>
            <a:custGeom>
              <a:avLst/>
              <a:gdLst/>
              <a:ahLst/>
              <a:cxnLst/>
              <a:rect l="l" t="t" r="r" b="b"/>
              <a:pathLst>
                <a:path w="12803" h="3229" fill="none" extrusionOk="0">
                  <a:moveTo>
                    <a:pt x="0" y="0"/>
                  </a:moveTo>
                  <a:lnTo>
                    <a:pt x="4937" y="0"/>
                  </a:lnTo>
                  <a:lnTo>
                    <a:pt x="8137" y="3228"/>
                  </a:lnTo>
                  <a:lnTo>
                    <a:pt x="12803" y="3228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58" name="Google Shape;1858;p28"/>
            <p:cNvSpPr/>
            <p:nvPr/>
          </p:nvSpPr>
          <p:spPr>
            <a:xfrm>
              <a:off x="1170460" y="608664"/>
              <a:ext cx="357131" cy="354745"/>
            </a:xfrm>
            <a:custGeom>
              <a:avLst/>
              <a:gdLst/>
              <a:ahLst/>
              <a:cxnLst/>
              <a:rect l="l" t="t" r="r" b="b"/>
              <a:pathLst>
                <a:path w="8084" h="8030" fill="none" extrusionOk="0">
                  <a:moveTo>
                    <a:pt x="0" y="0"/>
                  </a:moveTo>
                  <a:lnTo>
                    <a:pt x="2794" y="2794"/>
                  </a:lnTo>
                  <a:lnTo>
                    <a:pt x="2794" y="4964"/>
                  </a:lnTo>
                  <a:lnTo>
                    <a:pt x="5073" y="4964"/>
                  </a:lnTo>
                  <a:lnTo>
                    <a:pt x="8083" y="8029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59" name="Google Shape;1859;p28"/>
            <p:cNvSpPr/>
            <p:nvPr/>
          </p:nvSpPr>
          <p:spPr>
            <a:xfrm>
              <a:off x="1297470" y="541558"/>
              <a:ext cx="645919" cy="147420"/>
            </a:xfrm>
            <a:custGeom>
              <a:avLst/>
              <a:gdLst/>
              <a:ahLst/>
              <a:cxnLst/>
              <a:rect l="l" t="t" r="r" b="b"/>
              <a:pathLst>
                <a:path w="14621" h="3337" fill="none" extrusionOk="0">
                  <a:moveTo>
                    <a:pt x="1" y="1275"/>
                  </a:moveTo>
                  <a:lnTo>
                    <a:pt x="1953" y="3228"/>
                  </a:lnTo>
                  <a:lnTo>
                    <a:pt x="5154" y="0"/>
                  </a:lnTo>
                  <a:lnTo>
                    <a:pt x="8029" y="0"/>
                  </a:lnTo>
                  <a:lnTo>
                    <a:pt x="11311" y="3337"/>
                  </a:lnTo>
                  <a:lnTo>
                    <a:pt x="14620" y="3337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60" name="Google Shape;1860;p28"/>
            <p:cNvSpPr/>
            <p:nvPr/>
          </p:nvSpPr>
          <p:spPr>
            <a:xfrm>
              <a:off x="1455626" y="629030"/>
              <a:ext cx="391899" cy="195353"/>
            </a:xfrm>
            <a:custGeom>
              <a:avLst/>
              <a:gdLst/>
              <a:ahLst/>
              <a:cxnLst/>
              <a:rect l="l" t="t" r="r" b="b"/>
              <a:pathLst>
                <a:path w="8871" h="4422" fill="none" extrusionOk="0">
                  <a:moveTo>
                    <a:pt x="1" y="1845"/>
                  </a:moveTo>
                  <a:lnTo>
                    <a:pt x="1845" y="1"/>
                  </a:lnTo>
                  <a:lnTo>
                    <a:pt x="4449" y="1"/>
                  </a:lnTo>
                  <a:lnTo>
                    <a:pt x="8870" y="4422"/>
                  </a:lnTo>
                </a:path>
              </a:pathLst>
            </a:custGeom>
            <a:noFill/>
            <a:ln w="10850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61" name="Google Shape;1861;p28"/>
            <p:cNvSpPr/>
            <p:nvPr/>
          </p:nvSpPr>
          <p:spPr>
            <a:xfrm>
              <a:off x="1509567" y="809981"/>
              <a:ext cx="370296" cy="184574"/>
            </a:xfrm>
            <a:custGeom>
              <a:avLst/>
              <a:gdLst/>
              <a:ahLst/>
              <a:cxnLst/>
              <a:rect l="l" t="t" r="r" b="b"/>
              <a:pathLst>
                <a:path w="8382" h="4178" fill="none" extrusionOk="0">
                  <a:moveTo>
                    <a:pt x="0" y="0"/>
                  </a:moveTo>
                  <a:lnTo>
                    <a:pt x="4178" y="4177"/>
                  </a:lnTo>
                  <a:lnTo>
                    <a:pt x="8382" y="4177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62" name="Google Shape;1862;p28"/>
            <p:cNvSpPr/>
            <p:nvPr/>
          </p:nvSpPr>
          <p:spPr>
            <a:xfrm>
              <a:off x="1604239" y="741683"/>
              <a:ext cx="142605" cy="143842"/>
            </a:xfrm>
            <a:custGeom>
              <a:avLst/>
              <a:gdLst/>
              <a:ahLst/>
              <a:cxnLst/>
              <a:rect l="l" t="t" r="r" b="b"/>
              <a:pathLst>
                <a:path w="3228" h="3256" fill="none" extrusionOk="0">
                  <a:moveTo>
                    <a:pt x="0" y="0"/>
                  </a:moveTo>
                  <a:lnTo>
                    <a:pt x="3228" y="3255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63" name="Google Shape;1863;p28"/>
            <p:cNvSpPr/>
            <p:nvPr/>
          </p:nvSpPr>
          <p:spPr>
            <a:xfrm>
              <a:off x="1616211" y="1054416"/>
              <a:ext cx="148613" cy="77929"/>
            </a:xfrm>
            <a:custGeom>
              <a:avLst/>
              <a:gdLst/>
              <a:ahLst/>
              <a:cxnLst/>
              <a:rect l="l" t="t" r="r" b="b"/>
              <a:pathLst>
                <a:path w="3364" h="1764" fill="none" extrusionOk="0">
                  <a:moveTo>
                    <a:pt x="0" y="0"/>
                  </a:moveTo>
                  <a:lnTo>
                    <a:pt x="1764" y="1764"/>
                  </a:lnTo>
                  <a:lnTo>
                    <a:pt x="3364" y="1764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864" name="Google Shape;1864;p28"/>
          <p:cNvGrpSpPr/>
          <p:nvPr/>
        </p:nvGrpSpPr>
        <p:grpSpPr>
          <a:xfrm flipH="1">
            <a:off x="9805341" y="-11"/>
            <a:ext cx="2678648" cy="2152453"/>
            <a:chOff x="476652" y="408539"/>
            <a:chExt cx="1616500" cy="1298954"/>
          </a:xfrm>
        </p:grpSpPr>
        <p:sp>
          <p:nvSpPr>
            <p:cNvPr id="1865" name="Google Shape;1865;p28"/>
            <p:cNvSpPr/>
            <p:nvPr/>
          </p:nvSpPr>
          <p:spPr>
            <a:xfrm>
              <a:off x="589305" y="573896"/>
              <a:ext cx="983789" cy="684265"/>
            </a:xfrm>
            <a:custGeom>
              <a:avLst/>
              <a:gdLst/>
              <a:ahLst/>
              <a:cxnLst/>
              <a:rect l="l" t="t" r="r" b="b"/>
              <a:pathLst>
                <a:path w="22269" h="15489" fill="none" extrusionOk="0">
                  <a:moveTo>
                    <a:pt x="0" y="1"/>
                  </a:moveTo>
                  <a:lnTo>
                    <a:pt x="10226" y="10226"/>
                  </a:lnTo>
                  <a:lnTo>
                    <a:pt x="17034" y="10226"/>
                  </a:lnTo>
                  <a:lnTo>
                    <a:pt x="22269" y="15489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66" name="Google Shape;1866;p28"/>
            <p:cNvSpPr/>
            <p:nvPr/>
          </p:nvSpPr>
          <p:spPr>
            <a:xfrm>
              <a:off x="532978" y="627837"/>
              <a:ext cx="1140796" cy="1037729"/>
            </a:xfrm>
            <a:custGeom>
              <a:avLst/>
              <a:gdLst/>
              <a:ahLst/>
              <a:cxnLst/>
              <a:rect l="l" t="t" r="r" b="b"/>
              <a:pathLst>
                <a:path w="25823" h="23490" fill="none" extrusionOk="0">
                  <a:moveTo>
                    <a:pt x="0" y="0"/>
                  </a:moveTo>
                  <a:lnTo>
                    <a:pt x="14078" y="14078"/>
                  </a:lnTo>
                  <a:lnTo>
                    <a:pt x="16383" y="14078"/>
                  </a:lnTo>
                  <a:lnTo>
                    <a:pt x="25822" y="23490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67" name="Google Shape;1867;p28"/>
            <p:cNvSpPr/>
            <p:nvPr/>
          </p:nvSpPr>
          <p:spPr>
            <a:xfrm>
              <a:off x="656410" y="506790"/>
              <a:ext cx="311584" cy="310391"/>
            </a:xfrm>
            <a:custGeom>
              <a:avLst/>
              <a:gdLst/>
              <a:ahLst/>
              <a:cxnLst/>
              <a:rect l="l" t="t" r="r" b="b"/>
              <a:pathLst>
                <a:path w="7053" h="7026" fill="none" extrusionOk="0">
                  <a:moveTo>
                    <a:pt x="0" y="1"/>
                  </a:moveTo>
                  <a:lnTo>
                    <a:pt x="7052" y="7026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68" name="Google Shape;1868;p28"/>
            <p:cNvSpPr/>
            <p:nvPr/>
          </p:nvSpPr>
          <p:spPr>
            <a:xfrm>
              <a:off x="476652" y="686549"/>
              <a:ext cx="751371" cy="752564"/>
            </a:xfrm>
            <a:custGeom>
              <a:avLst/>
              <a:gdLst/>
              <a:ahLst/>
              <a:cxnLst/>
              <a:rect l="l" t="t" r="r" b="b"/>
              <a:pathLst>
                <a:path w="17008" h="17035" fill="none" extrusionOk="0">
                  <a:moveTo>
                    <a:pt x="1" y="0"/>
                  </a:moveTo>
                  <a:lnTo>
                    <a:pt x="17007" y="17034"/>
                  </a:lnTo>
                </a:path>
              </a:pathLst>
            </a:custGeom>
            <a:noFill/>
            <a:ln w="10850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69" name="Google Shape;1869;p28"/>
            <p:cNvSpPr/>
            <p:nvPr/>
          </p:nvSpPr>
          <p:spPr>
            <a:xfrm>
              <a:off x="715122" y="408539"/>
              <a:ext cx="367910" cy="492535"/>
            </a:xfrm>
            <a:custGeom>
              <a:avLst/>
              <a:gdLst/>
              <a:ahLst/>
              <a:cxnLst/>
              <a:rect l="l" t="t" r="r" b="b"/>
              <a:pathLst>
                <a:path w="8328" h="11149" fill="none" extrusionOk="0">
                  <a:moveTo>
                    <a:pt x="0" y="1"/>
                  </a:moveTo>
                  <a:lnTo>
                    <a:pt x="8327" y="8382"/>
                  </a:lnTo>
                  <a:lnTo>
                    <a:pt x="8327" y="11149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70" name="Google Shape;1870;p28"/>
            <p:cNvSpPr/>
            <p:nvPr/>
          </p:nvSpPr>
          <p:spPr>
            <a:xfrm>
              <a:off x="1184818" y="1138309"/>
              <a:ext cx="492535" cy="357131"/>
            </a:xfrm>
            <a:custGeom>
              <a:avLst/>
              <a:gdLst/>
              <a:ahLst/>
              <a:cxnLst/>
              <a:rect l="l" t="t" r="r" b="b"/>
              <a:pathLst>
                <a:path w="11149" h="8084" fill="none" extrusionOk="0">
                  <a:moveTo>
                    <a:pt x="11149" y="8083"/>
                  </a:moveTo>
                  <a:lnTo>
                    <a:pt x="3066" y="0"/>
                  </a:lnTo>
                  <a:lnTo>
                    <a:pt x="1" y="0"/>
                  </a:lnTo>
                </a:path>
              </a:pathLst>
            </a:custGeom>
            <a:noFill/>
            <a:ln w="10850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71" name="Google Shape;1871;p28"/>
            <p:cNvSpPr/>
            <p:nvPr/>
          </p:nvSpPr>
          <p:spPr>
            <a:xfrm>
              <a:off x="1221971" y="1431870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6" y="543"/>
                  </a:moveTo>
                  <a:cubicBezTo>
                    <a:pt x="1086" y="841"/>
                    <a:pt x="842" y="1085"/>
                    <a:pt x="543" y="1085"/>
                  </a:cubicBezTo>
                  <a:cubicBezTo>
                    <a:pt x="245" y="1085"/>
                    <a:pt x="1" y="841"/>
                    <a:pt x="1" y="543"/>
                  </a:cubicBezTo>
                  <a:cubicBezTo>
                    <a:pt x="1" y="245"/>
                    <a:pt x="245" y="0"/>
                    <a:pt x="543" y="0"/>
                  </a:cubicBezTo>
                  <a:cubicBezTo>
                    <a:pt x="842" y="0"/>
                    <a:pt x="1086" y="245"/>
                    <a:pt x="1086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72" name="Google Shape;1872;p28"/>
            <p:cNvSpPr/>
            <p:nvPr/>
          </p:nvSpPr>
          <p:spPr>
            <a:xfrm>
              <a:off x="1666530" y="1659517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extrusionOk="0">
                  <a:moveTo>
                    <a:pt x="543" y="1"/>
                  </a:moveTo>
                  <a:cubicBezTo>
                    <a:pt x="245" y="1"/>
                    <a:pt x="1" y="245"/>
                    <a:pt x="1" y="543"/>
                  </a:cubicBezTo>
                  <a:cubicBezTo>
                    <a:pt x="1" y="842"/>
                    <a:pt x="245" y="1086"/>
                    <a:pt x="543" y="1086"/>
                  </a:cubicBezTo>
                  <a:cubicBezTo>
                    <a:pt x="869" y="1086"/>
                    <a:pt x="1086" y="842"/>
                    <a:pt x="1086" y="543"/>
                  </a:cubicBezTo>
                  <a:cubicBezTo>
                    <a:pt x="1086" y="245"/>
                    <a:pt x="869" y="1"/>
                    <a:pt x="543" y="1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73" name="Google Shape;1873;p28"/>
            <p:cNvSpPr/>
            <p:nvPr/>
          </p:nvSpPr>
          <p:spPr>
            <a:xfrm>
              <a:off x="1671345" y="1489389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41"/>
                    <a:pt x="841" y="1085"/>
                    <a:pt x="543" y="1085"/>
                  </a:cubicBezTo>
                  <a:cubicBezTo>
                    <a:pt x="244" y="1085"/>
                    <a:pt x="0" y="841"/>
                    <a:pt x="0" y="543"/>
                  </a:cubicBezTo>
                  <a:cubicBezTo>
                    <a:pt x="0" y="217"/>
                    <a:pt x="244" y="0"/>
                    <a:pt x="543" y="0"/>
                  </a:cubicBezTo>
                  <a:cubicBezTo>
                    <a:pt x="841" y="0"/>
                    <a:pt x="1085" y="217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74" name="Google Shape;1874;p28"/>
            <p:cNvSpPr/>
            <p:nvPr/>
          </p:nvSpPr>
          <p:spPr>
            <a:xfrm>
              <a:off x="1563508" y="1249725"/>
              <a:ext cx="47933" cy="47977"/>
            </a:xfrm>
            <a:custGeom>
              <a:avLst/>
              <a:gdLst/>
              <a:ahLst/>
              <a:cxnLst/>
              <a:rect l="l" t="t" r="r" b="b"/>
              <a:pathLst>
                <a:path w="1085" h="1086" fill="none" extrusionOk="0">
                  <a:moveTo>
                    <a:pt x="1085" y="543"/>
                  </a:moveTo>
                  <a:cubicBezTo>
                    <a:pt x="1085" y="841"/>
                    <a:pt x="841" y="1086"/>
                    <a:pt x="542" y="1086"/>
                  </a:cubicBezTo>
                  <a:cubicBezTo>
                    <a:pt x="244" y="1086"/>
                    <a:pt x="0" y="841"/>
                    <a:pt x="0" y="543"/>
                  </a:cubicBezTo>
                  <a:cubicBezTo>
                    <a:pt x="0" y="218"/>
                    <a:pt x="244" y="1"/>
                    <a:pt x="542" y="1"/>
                  </a:cubicBezTo>
                  <a:cubicBezTo>
                    <a:pt x="841" y="1"/>
                    <a:pt x="1085" y="218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75" name="Google Shape;1875;p28"/>
            <p:cNvSpPr/>
            <p:nvPr/>
          </p:nvSpPr>
          <p:spPr>
            <a:xfrm>
              <a:off x="1130921" y="564310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42"/>
                    <a:pt x="841" y="1086"/>
                    <a:pt x="543" y="1086"/>
                  </a:cubicBezTo>
                  <a:cubicBezTo>
                    <a:pt x="244" y="1086"/>
                    <a:pt x="0" y="842"/>
                    <a:pt x="0" y="543"/>
                  </a:cubicBezTo>
                  <a:cubicBezTo>
                    <a:pt x="0" y="245"/>
                    <a:pt x="244" y="1"/>
                    <a:pt x="543" y="1"/>
                  </a:cubicBezTo>
                  <a:cubicBezTo>
                    <a:pt x="841" y="1"/>
                    <a:pt x="1085" y="245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76" name="Google Shape;1876;p28"/>
            <p:cNvSpPr/>
            <p:nvPr/>
          </p:nvSpPr>
          <p:spPr>
            <a:xfrm>
              <a:off x="1521539" y="956165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6" y="543"/>
                  </a:moveTo>
                  <a:cubicBezTo>
                    <a:pt x="1086" y="841"/>
                    <a:pt x="842" y="1085"/>
                    <a:pt x="543" y="1085"/>
                  </a:cubicBezTo>
                  <a:cubicBezTo>
                    <a:pt x="245" y="1085"/>
                    <a:pt x="1" y="841"/>
                    <a:pt x="1" y="543"/>
                  </a:cubicBezTo>
                  <a:cubicBezTo>
                    <a:pt x="1" y="217"/>
                    <a:pt x="245" y="0"/>
                    <a:pt x="543" y="0"/>
                  </a:cubicBezTo>
                  <a:cubicBezTo>
                    <a:pt x="842" y="0"/>
                    <a:pt x="1086" y="217"/>
                    <a:pt x="1086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77" name="Google Shape;1877;p28"/>
            <p:cNvSpPr/>
            <p:nvPr/>
          </p:nvSpPr>
          <p:spPr>
            <a:xfrm>
              <a:off x="1839087" y="814753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42"/>
                    <a:pt x="841" y="1086"/>
                    <a:pt x="543" y="1086"/>
                  </a:cubicBezTo>
                  <a:cubicBezTo>
                    <a:pt x="245" y="1086"/>
                    <a:pt x="0" y="842"/>
                    <a:pt x="0" y="543"/>
                  </a:cubicBezTo>
                  <a:cubicBezTo>
                    <a:pt x="0" y="245"/>
                    <a:pt x="245" y="1"/>
                    <a:pt x="543" y="1"/>
                  </a:cubicBezTo>
                  <a:cubicBezTo>
                    <a:pt x="841" y="1"/>
                    <a:pt x="1085" y="245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78" name="Google Shape;1878;p28"/>
            <p:cNvSpPr/>
            <p:nvPr/>
          </p:nvSpPr>
          <p:spPr>
            <a:xfrm>
              <a:off x="1738451" y="877087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68"/>
                    <a:pt x="868" y="1085"/>
                    <a:pt x="543" y="1085"/>
                  </a:cubicBezTo>
                  <a:cubicBezTo>
                    <a:pt x="244" y="1085"/>
                    <a:pt x="0" y="868"/>
                    <a:pt x="0" y="543"/>
                  </a:cubicBezTo>
                  <a:cubicBezTo>
                    <a:pt x="0" y="244"/>
                    <a:pt x="244" y="0"/>
                    <a:pt x="543" y="0"/>
                  </a:cubicBezTo>
                  <a:cubicBezTo>
                    <a:pt x="868" y="0"/>
                    <a:pt x="1085" y="244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79" name="Google Shape;1879;p28"/>
            <p:cNvSpPr/>
            <p:nvPr/>
          </p:nvSpPr>
          <p:spPr>
            <a:xfrm>
              <a:off x="1563508" y="702144"/>
              <a:ext cx="47933" cy="47977"/>
            </a:xfrm>
            <a:custGeom>
              <a:avLst/>
              <a:gdLst/>
              <a:ahLst/>
              <a:cxnLst/>
              <a:rect l="l" t="t" r="r" b="b"/>
              <a:pathLst>
                <a:path w="1085" h="1086" fill="none" extrusionOk="0">
                  <a:moveTo>
                    <a:pt x="1085" y="543"/>
                  </a:moveTo>
                  <a:cubicBezTo>
                    <a:pt x="1085" y="841"/>
                    <a:pt x="841" y="1085"/>
                    <a:pt x="542" y="1085"/>
                  </a:cubicBezTo>
                  <a:cubicBezTo>
                    <a:pt x="244" y="1085"/>
                    <a:pt x="0" y="841"/>
                    <a:pt x="0" y="543"/>
                  </a:cubicBezTo>
                  <a:cubicBezTo>
                    <a:pt x="0" y="244"/>
                    <a:pt x="244" y="0"/>
                    <a:pt x="542" y="0"/>
                  </a:cubicBezTo>
                  <a:cubicBezTo>
                    <a:pt x="841" y="0"/>
                    <a:pt x="1085" y="244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80" name="Google Shape;1880;p28"/>
            <p:cNvSpPr/>
            <p:nvPr/>
          </p:nvSpPr>
          <p:spPr>
            <a:xfrm>
              <a:off x="1575480" y="1011299"/>
              <a:ext cx="53941" cy="52748"/>
            </a:xfrm>
            <a:custGeom>
              <a:avLst/>
              <a:gdLst/>
              <a:ahLst/>
              <a:cxnLst/>
              <a:rect l="l" t="t" r="r" b="b"/>
              <a:pathLst>
                <a:path w="1221" h="1194" fill="none" extrusionOk="0">
                  <a:moveTo>
                    <a:pt x="1004" y="190"/>
                  </a:moveTo>
                  <a:cubicBezTo>
                    <a:pt x="787" y="0"/>
                    <a:pt x="407" y="0"/>
                    <a:pt x="217" y="190"/>
                  </a:cubicBezTo>
                  <a:cubicBezTo>
                    <a:pt x="0" y="407"/>
                    <a:pt x="0" y="787"/>
                    <a:pt x="217" y="976"/>
                  </a:cubicBezTo>
                  <a:cubicBezTo>
                    <a:pt x="407" y="1193"/>
                    <a:pt x="787" y="1193"/>
                    <a:pt x="1004" y="976"/>
                  </a:cubicBezTo>
                  <a:cubicBezTo>
                    <a:pt x="1221" y="732"/>
                    <a:pt x="1221" y="407"/>
                    <a:pt x="1004" y="190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81" name="Google Shape;1881;p28"/>
            <p:cNvSpPr/>
            <p:nvPr/>
          </p:nvSpPr>
          <p:spPr>
            <a:xfrm>
              <a:off x="1256739" y="557153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41"/>
                    <a:pt x="841" y="1085"/>
                    <a:pt x="543" y="1085"/>
                  </a:cubicBezTo>
                  <a:cubicBezTo>
                    <a:pt x="244" y="1085"/>
                    <a:pt x="0" y="841"/>
                    <a:pt x="0" y="543"/>
                  </a:cubicBezTo>
                  <a:cubicBezTo>
                    <a:pt x="0" y="244"/>
                    <a:pt x="244" y="0"/>
                    <a:pt x="543" y="0"/>
                  </a:cubicBezTo>
                  <a:cubicBezTo>
                    <a:pt x="841" y="0"/>
                    <a:pt x="1085" y="244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82" name="Google Shape;1882;p28"/>
            <p:cNvSpPr/>
            <p:nvPr/>
          </p:nvSpPr>
          <p:spPr>
            <a:xfrm>
              <a:off x="1413702" y="702144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41"/>
                    <a:pt x="841" y="1085"/>
                    <a:pt x="543" y="1085"/>
                  </a:cubicBezTo>
                  <a:cubicBezTo>
                    <a:pt x="245" y="1085"/>
                    <a:pt x="1" y="841"/>
                    <a:pt x="1" y="543"/>
                  </a:cubicBezTo>
                  <a:cubicBezTo>
                    <a:pt x="1" y="244"/>
                    <a:pt x="245" y="0"/>
                    <a:pt x="543" y="0"/>
                  </a:cubicBezTo>
                  <a:cubicBezTo>
                    <a:pt x="841" y="0"/>
                    <a:pt x="1085" y="244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83" name="Google Shape;1883;p28"/>
            <p:cNvSpPr/>
            <p:nvPr/>
          </p:nvSpPr>
          <p:spPr>
            <a:xfrm>
              <a:off x="1468835" y="770442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41"/>
                    <a:pt x="868" y="1085"/>
                    <a:pt x="543" y="1085"/>
                  </a:cubicBezTo>
                  <a:cubicBezTo>
                    <a:pt x="244" y="1085"/>
                    <a:pt x="0" y="841"/>
                    <a:pt x="0" y="543"/>
                  </a:cubicBezTo>
                  <a:cubicBezTo>
                    <a:pt x="0" y="217"/>
                    <a:pt x="244" y="0"/>
                    <a:pt x="543" y="0"/>
                  </a:cubicBezTo>
                  <a:cubicBezTo>
                    <a:pt x="868" y="0"/>
                    <a:pt x="1085" y="217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84" name="Google Shape;1884;p28"/>
            <p:cNvSpPr/>
            <p:nvPr/>
          </p:nvSpPr>
          <p:spPr>
            <a:xfrm>
              <a:off x="1944539" y="664990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41"/>
                    <a:pt x="841" y="1085"/>
                    <a:pt x="543" y="1085"/>
                  </a:cubicBezTo>
                  <a:cubicBezTo>
                    <a:pt x="245" y="1085"/>
                    <a:pt x="0" y="841"/>
                    <a:pt x="0" y="543"/>
                  </a:cubicBezTo>
                  <a:cubicBezTo>
                    <a:pt x="0" y="244"/>
                    <a:pt x="245" y="0"/>
                    <a:pt x="543" y="0"/>
                  </a:cubicBezTo>
                  <a:cubicBezTo>
                    <a:pt x="841" y="0"/>
                    <a:pt x="1085" y="244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85" name="Google Shape;1885;p28"/>
            <p:cNvSpPr/>
            <p:nvPr/>
          </p:nvSpPr>
          <p:spPr>
            <a:xfrm>
              <a:off x="1876240" y="971716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42"/>
                    <a:pt x="868" y="1086"/>
                    <a:pt x="543" y="1086"/>
                  </a:cubicBezTo>
                  <a:cubicBezTo>
                    <a:pt x="244" y="1086"/>
                    <a:pt x="0" y="842"/>
                    <a:pt x="0" y="543"/>
                  </a:cubicBezTo>
                  <a:cubicBezTo>
                    <a:pt x="0" y="245"/>
                    <a:pt x="244" y="1"/>
                    <a:pt x="543" y="1"/>
                  </a:cubicBezTo>
                  <a:cubicBezTo>
                    <a:pt x="868" y="1"/>
                    <a:pt x="1085" y="245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86" name="Google Shape;1886;p28"/>
            <p:cNvSpPr/>
            <p:nvPr/>
          </p:nvSpPr>
          <p:spPr>
            <a:xfrm>
              <a:off x="1763588" y="1107120"/>
              <a:ext cx="49170" cy="47977"/>
            </a:xfrm>
            <a:custGeom>
              <a:avLst/>
              <a:gdLst/>
              <a:ahLst/>
              <a:cxnLst/>
              <a:rect l="l" t="t" r="r" b="b"/>
              <a:pathLst>
                <a:path w="1113" h="1086" fill="none" extrusionOk="0">
                  <a:moveTo>
                    <a:pt x="543" y="1"/>
                  </a:moveTo>
                  <a:cubicBezTo>
                    <a:pt x="218" y="1"/>
                    <a:pt x="1" y="245"/>
                    <a:pt x="1" y="543"/>
                  </a:cubicBezTo>
                  <a:cubicBezTo>
                    <a:pt x="1" y="842"/>
                    <a:pt x="218" y="1086"/>
                    <a:pt x="543" y="1086"/>
                  </a:cubicBezTo>
                  <a:cubicBezTo>
                    <a:pt x="842" y="1086"/>
                    <a:pt x="1086" y="842"/>
                    <a:pt x="1086" y="543"/>
                  </a:cubicBezTo>
                  <a:cubicBezTo>
                    <a:pt x="1113" y="245"/>
                    <a:pt x="842" y="1"/>
                    <a:pt x="543" y="1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87" name="Google Shape;1887;p28"/>
            <p:cNvSpPr/>
            <p:nvPr/>
          </p:nvSpPr>
          <p:spPr>
            <a:xfrm>
              <a:off x="959557" y="809981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6" y="543"/>
                  </a:moveTo>
                  <a:cubicBezTo>
                    <a:pt x="1086" y="841"/>
                    <a:pt x="869" y="1085"/>
                    <a:pt x="543" y="1085"/>
                  </a:cubicBezTo>
                  <a:cubicBezTo>
                    <a:pt x="245" y="1085"/>
                    <a:pt x="1" y="841"/>
                    <a:pt x="1" y="543"/>
                  </a:cubicBezTo>
                  <a:cubicBezTo>
                    <a:pt x="1" y="244"/>
                    <a:pt x="245" y="0"/>
                    <a:pt x="543" y="0"/>
                  </a:cubicBezTo>
                  <a:cubicBezTo>
                    <a:pt x="869" y="0"/>
                    <a:pt x="1086" y="244"/>
                    <a:pt x="1086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88" name="Google Shape;1888;p28"/>
            <p:cNvSpPr/>
            <p:nvPr/>
          </p:nvSpPr>
          <p:spPr>
            <a:xfrm>
              <a:off x="1135692" y="1114321"/>
              <a:ext cx="49170" cy="47977"/>
            </a:xfrm>
            <a:custGeom>
              <a:avLst/>
              <a:gdLst/>
              <a:ahLst/>
              <a:cxnLst/>
              <a:rect l="l" t="t" r="r" b="b"/>
              <a:pathLst>
                <a:path w="1113" h="1086" fill="none" extrusionOk="0">
                  <a:moveTo>
                    <a:pt x="570" y="1086"/>
                  </a:moveTo>
                  <a:cubicBezTo>
                    <a:pt x="869" y="1086"/>
                    <a:pt x="1113" y="841"/>
                    <a:pt x="1113" y="543"/>
                  </a:cubicBezTo>
                  <a:cubicBezTo>
                    <a:pt x="1113" y="245"/>
                    <a:pt x="869" y="1"/>
                    <a:pt x="570" y="1"/>
                  </a:cubicBezTo>
                  <a:cubicBezTo>
                    <a:pt x="272" y="1"/>
                    <a:pt x="28" y="245"/>
                    <a:pt x="28" y="543"/>
                  </a:cubicBezTo>
                  <a:cubicBezTo>
                    <a:pt x="1" y="841"/>
                    <a:pt x="272" y="1086"/>
                    <a:pt x="570" y="1086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89" name="Google Shape;1889;p28"/>
            <p:cNvSpPr/>
            <p:nvPr/>
          </p:nvSpPr>
          <p:spPr>
            <a:xfrm>
              <a:off x="1148901" y="718887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543" y="1086"/>
                  </a:moveTo>
                  <a:cubicBezTo>
                    <a:pt x="841" y="1086"/>
                    <a:pt x="1085" y="842"/>
                    <a:pt x="1085" y="543"/>
                  </a:cubicBezTo>
                  <a:cubicBezTo>
                    <a:pt x="1085" y="245"/>
                    <a:pt x="841" y="1"/>
                    <a:pt x="543" y="1"/>
                  </a:cubicBezTo>
                  <a:cubicBezTo>
                    <a:pt x="244" y="1"/>
                    <a:pt x="0" y="245"/>
                    <a:pt x="0" y="543"/>
                  </a:cubicBezTo>
                  <a:cubicBezTo>
                    <a:pt x="0" y="842"/>
                    <a:pt x="244" y="1086"/>
                    <a:pt x="543" y="1086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90" name="Google Shape;1890;p28"/>
            <p:cNvSpPr/>
            <p:nvPr/>
          </p:nvSpPr>
          <p:spPr>
            <a:xfrm>
              <a:off x="1065008" y="635038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41"/>
                    <a:pt x="841" y="1085"/>
                    <a:pt x="543" y="1085"/>
                  </a:cubicBezTo>
                  <a:cubicBezTo>
                    <a:pt x="245" y="1085"/>
                    <a:pt x="0" y="841"/>
                    <a:pt x="0" y="543"/>
                  </a:cubicBezTo>
                  <a:cubicBezTo>
                    <a:pt x="0" y="244"/>
                    <a:pt x="245" y="0"/>
                    <a:pt x="543" y="0"/>
                  </a:cubicBezTo>
                  <a:cubicBezTo>
                    <a:pt x="841" y="0"/>
                    <a:pt x="1085" y="244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91" name="Google Shape;1891;p28"/>
            <p:cNvSpPr/>
            <p:nvPr/>
          </p:nvSpPr>
          <p:spPr>
            <a:xfrm>
              <a:off x="1304671" y="456472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543" y="1086"/>
                  </a:moveTo>
                  <a:cubicBezTo>
                    <a:pt x="841" y="1086"/>
                    <a:pt x="1085" y="869"/>
                    <a:pt x="1085" y="543"/>
                  </a:cubicBezTo>
                  <a:cubicBezTo>
                    <a:pt x="1085" y="245"/>
                    <a:pt x="841" y="1"/>
                    <a:pt x="543" y="1"/>
                  </a:cubicBezTo>
                  <a:cubicBezTo>
                    <a:pt x="244" y="1"/>
                    <a:pt x="0" y="245"/>
                    <a:pt x="0" y="543"/>
                  </a:cubicBezTo>
                  <a:cubicBezTo>
                    <a:pt x="0" y="869"/>
                    <a:pt x="244" y="1086"/>
                    <a:pt x="543" y="1086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92" name="Google Shape;1892;p28"/>
            <p:cNvSpPr/>
            <p:nvPr/>
          </p:nvSpPr>
          <p:spPr>
            <a:xfrm>
              <a:off x="1426866" y="449271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6" y="543"/>
                  </a:moveTo>
                  <a:cubicBezTo>
                    <a:pt x="1086" y="842"/>
                    <a:pt x="869" y="1086"/>
                    <a:pt x="543" y="1086"/>
                  </a:cubicBezTo>
                  <a:cubicBezTo>
                    <a:pt x="245" y="1086"/>
                    <a:pt x="1" y="842"/>
                    <a:pt x="1" y="543"/>
                  </a:cubicBezTo>
                  <a:cubicBezTo>
                    <a:pt x="1" y="245"/>
                    <a:pt x="245" y="1"/>
                    <a:pt x="543" y="1"/>
                  </a:cubicBezTo>
                  <a:cubicBezTo>
                    <a:pt x="869" y="1"/>
                    <a:pt x="1086" y="245"/>
                    <a:pt x="1086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93" name="Google Shape;1893;p28"/>
            <p:cNvSpPr/>
            <p:nvPr/>
          </p:nvSpPr>
          <p:spPr>
            <a:xfrm>
              <a:off x="2042790" y="591877"/>
              <a:ext cx="50362" cy="47977"/>
            </a:xfrm>
            <a:custGeom>
              <a:avLst/>
              <a:gdLst/>
              <a:ahLst/>
              <a:cxnLst/>
              <a:rect l="l" t="t" r="r" b="b"/>
              <a:pathLst>
                <a:path w="1140" h="1086" fill="none" extrusionOk="0">
                  <a:moveTo>
                    <a:pt x="597" y="1086"/>
                  </a:moveTo>
                  <a:cubicBezTo>
                    <a:pt x="896" y="1086"/>
                    <a:pt x="1140" y="842"/>
                    <a:pt x="1140" y="543"/>
                  </a:cubicBezTo>
                  <a:cubicBezTo>
                    <a:pt x="1140" y="218"/>
                    <a:pt x="896" y="1"/>
                    <a:pt x="597" y="1"/>
                  </a:cubicBezTo>
                  <a:cubicBezTo>
                    <a:pt x="272" y="1"/>
                    <a:pt x="55" y="218"/>
                    <a:pt x="55" y="543"/>
                  </a:cubicBezTo>
                  <a:cubicBezTo>
                    <a:pt x="1" y="842"/>
                    <a:pt x="272" y="1086"/>
                    <a:pt x="597" y="1086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94" name="Google Shape;1894;p28"/>
            <p:cNvSpPr/>
            <p:nvPr/>
          </p:nvSpPr>
          <p:spPr>
            <a:xfrm>
              <a:off x="1057807" y="903417"/>
              <a:ext cx="49170" cy="47977"/>
            </a:xfrm>
            <a:custGeom>
              <a:avLst/>
              <a:gdLst/>
              <a:ahLst/>
              <a:cxnLst/>
              <a:rect l="l" t="t" r="r" b="b"/>
              <a:pathLst>
                <a:path w="1113" h="1086" fill="none" extrusionOk="0">
                  <a:moveTo>
                    <a:pt x="570" y="1086"/>
                  </a:moveTo>
                  <a:cubicBezTo>
                    <a:pt x="869" y="1086"/>
                    <a:pt x="1113" y="842"/>
                    <a:pt x="1113" y="543"/>
                  </a:cubicBezTo>
                  <a:cubicBezTo>
                    <a:pt x="1113" y="245"/>
                    <a:pt x="869" y="1"/>
                    <a:pt x="570" y="1"/>
                  </a:cubicBezTo>
                  <a:cubicBezTo>
                    <a:pt x="272" y="1"/>
                    <a:pt x="28" y="218"/>
                    <a:pt x="28" y="543"/>
                  </a:cubicBezTo>
                  <a:cubicBezTo>
                    <a:pt x="1" y="842"/>
                    <a:pt x="272" y="1086"/>
                    <a:pt x="570" y="1086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95" name="Google Shape;1895;p28"/>
            <p:cNvSpPr/>
            <p:nvPr/>
          </p:nvSpPr>
          <p:spPr>
            <a:xfrm>
              <a:off x="1172846" y="766820"/>
              <a:ext cx="487764" cy="473362"/>
            </a:xfrm>
            <a:custGeom>
              <a:avLst/>
              <a:gdLst/>
              <a:ahLst/>
              <a:cxnLst/>
              <a:rect l="l" t="t" r="r" b="b"/>
              <a:pathLst>
                <a:path w="11041" h="10715" fill="none" extrusionOk="0">
                  <a:moveTo>
                    <a:pt x="11040" y="10715"/>
                  </a:moveTo>
                  <a:lnTo>
                    <a:pt x="4178" y="3798"/>
                  </a:lnTo>
                  <a:lnTo>
                    <a:pt x="1" y="3798"/>
                  </a:lnTo>
                  <a:lnTo>
                    <a:pt x="1" y="1"/>
                  </a:lnTo>
                </a:path>
              </a:pathLst>
            </a:custGeom>
            <a:noFill/>
            <a:ln w="10850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96" name="Google Shape;1896;p28"/>
            <p:cNvSpPr/>
            <p:nvPr/>
          </p:nvSpPr>
          <p:spPr>
            <a:xfrm>
              <a:off x="911624" y="480461"/>
              <a:ext cx="393091" cy="160585"/>
            </a:xfrm>
            <a:custGeom>
              <a:avLst/>
              <a:gdLst/>
              <a:ahLst/>
              <a:cxnLst/>
              <a:rect l="l" t="t" r="r" b="b"/>
              <a:pathLst>
                <a:path w="8898" h="3635" fill="none" extrusionOk="0">
                  <a:moveTo>
                    <a:pt x="3635" y="3635"/>
                  </a:moveTo>
                  <a:lnTo>
                    <a:pt x="1" y="0"/>
                  </a:lnTo>
                  <a:lnTo>
                    <a:pt x="8897" y="0"/>
                  </a:lnTo>
                </a:path>
              </a:pathLst>
            </a:custGeom>
            <a:noFill/>
            <a:ln w="10850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97" name="Google Shape;1897;p28"/>
            <p:cNvSpPr/>
            <p:nvPr/>
          </p:nvSpPr>
          <p:spPr>
            <a:xfrm>
              <a:off x="1477229" y="473260"/>
              <a:ext cx="565605" cy="142649"/>
            </a:xfrm>
            <a:custGeom>
              <a:avLst/>
              <a:gdLst/>
              <a:ahLst/>
              <a:cxnLst/>
              <a:rect l="l" t="t" r="r" b="b"/>
              <a:pathLst>
                <a:path w="12803" h="3229" fill="none" extrusionOk="0">
                  <a:moveTo>
                    <a:pt x="0" y="0"/>
                  </a:moveTo>
                  <a:lnTo>
                    <a:pt x="4937" y="0"/>
                  </a:lnTo>
                  <a:lnTo>
                    <a:pt x="8137" y="3228"/>
                  </a:lnTo>
                  <a:lnTo>
                    <a:pt x="12803" y="3228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98" name="Google Shape;1898;p28"/>
            <p:cNvSpPr/>
            <p:nvPr/>
          </p:nvSpPr>
          <p:spPr>
            <a:xfrm>
              <a:off x="1170460" y="608664"/>
              <a:ext cx="357131" cy="354745"/>
            </a:xfrm>
            <a:custGeom>
              <a:avLst/>
              <a:gdLst/>
              <a:ahLst/>
              <a:cxnLst/>
              <a:rect l="l" t="t" r="r" b="b"/>
              <a:pathLst>
                <a:path w="8084" h="8030" fill="none" extrusionOk="0">
                  <a:moveTo>
                    <a:pt x="0" y="0"/>
                  </a:moveTo>
                  <a:lnTo>
                    <a:pt x="2794" y="2794"/>
                  </a:lnTo>
                  <a:lnTo>
                    <a:pt x="2794" y="4964"/>
                  </a:lnTo>
                  <a:lnTo>
                    <a:pt x="5073" y="4964"/>
                  </a:lnTo>
                  <a:lnTo>
                    <a:pt x="8083" y="8029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99" name="Google Shape;1899;p28"/>
            <p:cNvSpPr/>
            <p:nvPr/>
          </p:nvSpPr>
          <p:spPr>
            <a:xfrm>
              <a:off x="1297470" y="541558"/>
              <a:ext cx="645919" cy="147420"/>
            </a:xfrm>
            <a:custGeom>
              <a:avLst/>
              <a:gdLst/>
              <a:ahLst/>
              <a:cxnLst/>
              <a:rect l="l" t="t" r="r" b="b"/>
              <a:pathLst>
                <a:path w="14621" h="3337" fill="none" extrusionOk="0">
                  <a:moveTo>
                    <a:pt x="1" y="1275"/>
                  </a:moveTo>
                  <a:lnTo>
                    <a:pt x="1953" y="3228"/>
                  </a:lnTo>
                  <a:lnTo>
                    <a:pt x="5154" y="0"/>
                  </a:lnTo>
                  <a:lnTo>
                    <a:pt x="8029" y="0"/>
                  </a:lnTo>
                  <a:lnTo>
                    <a:pt x="11311" y="3337"/>
                  </a:lnTo>
                  <a:lnTo>
                    <a:pt x="14620" y="3337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00" name="Google Shape;1900;p28"/>
            <p:cNvSpPr/>
            <p:nvPr/>
          </p:nvSpPr>
          <p:spPr>
            <a:xfrm>
              <a:off x="1455626" y="629030"/>
              <a:ext cx="391899" cy="195353"/>
            </a:xfrm>
            <a:custGeom>
              <a:avLst/>
              <a:gdLst/>
              <a:ahLst/>
              <a:cxnLst/>
              <a:rect l="l" t="t" r="r" b="b"/>
              <a:pathLst>
                <a:path w="8871" h="4422" fill="none" extrusionOk="0">
                  <a:moveTo>
                    <a:pt x="1" y="1845"/>
                  </a:moveTo>
                  <a:lnTo>
                    <a:pt x="1845" y="1"/>
                  </a:lnTo>
                  <a:lnTo>
                    <a:pt x="4449" y="1"/>
                  </a:lnTo>
                  <a:lnTo>
                    <a:pt x="8870" y="4422"/>
                  </a:lnTo>
                </a:path>
              </a:pathLst>
            </a:custGeom>
            <a:noFill/>
            <a:ln w="10850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01" name="Google Shape;1901;p28"/>
            <p:cNvSpPr/>
            <p:nvPr/>
          </p:nvSpPr>
          <p:spPr>
            <a:xfrm>
              <a:off x="1509567" y="809981"/>
              <a:ext cx="370296" cy="184574"/>
            </a:xfrm>
            <a:custGeom>
              <a:avLst/>
              <a:gdLst/>
              <a:ahLst/>
              <a:cxnLst/>
              <a:rect l="l" t="t" r="r" b="b"/>
              <a:pathLst>
                <a:path w="8382" h="4178" fill="none" extrusionOk="0">
                  <a:moveTo>
                    <a:pt x="0" y="0"/>
                  </a:moveTo>
                  <a:lnTo>
                    <a:pt x="4178" y="4177"/>
                  </a:lnTo>
                  <a:lnTo>
                    <a:pt x="8382" y="4177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02" name="Google Shape;1902;p28"/>
            <p:cNvSpPr/>
            <p:nvPr/>
          </p:nvSpPr>
          <p:spPr>
            <a:xfrm>
              <a:off x="1604239" y="741683"/>
              <a:ext cx="142605" cy="143842"/>
            </a:xfrm>
            <a:custGeom>
              <a:avLst/>
              <a:gdLst/>
              <a:ahLst/>
              <a:cxnLst/>
              <a:rect l="l" t="t" r="r" b="b"/>
              <a:pathLst>
                <a:path w="3228" h="3256" fill="none" extrusionOk="0">
                  <a:moveTo>
                    <a:pt x="0" y="0"/>
                  </a:moveTo>
                  <a:lnTo>
                    <a:pt x="3228" y="3255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03" name="Google Shape;1903;p28"/>
            <p:cNvSpPr/>
            <p:nvPr/>
          </p:nvSpPr>
          <p:spPr>
            <a:xfrm>
              <a:off x="1616211" y="1054416"/>
              <a:ext cx="148613" cy="77929"/>
            </a:xfrm>
            <a:custGeom>
              <a:avLst/>
              <a:gdLst/>
              <a:ahLst/>
              <a:cxnLst/>
              <a:rect l="l" t="t" r="r" b="b"/>
              <a:pathLst>
                <a:path w="3364" h="1764" fill="none" extrusionOk="0">
                  <a:moveTo>
                    <a:pt x="0" y="0"/>
                  </a:moveTo>
                  <a:lnTo>
                    <a:pt x="1764" y="1764"/>
                  </a:lnTo>
                  <a:lnTo>
                    <a:pt x="3364" y="1764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904" name="Google Shape;1904;p28"/>
          <p:cNvGrpSpPr/>
          <p:nvPr/>
        </p:nvGrpSpPr>
        <p:grpSpPr>
          <a:xfrm rot="10800000" flipH="1">
            <a:off x="-300359" y="4705556"/>
            <a:ext cx="2678648" cy="2152453"/>
            <a:chOff x="476652" y="408539"/>
            <a:chExt cx="1616500" cy="1298954"/>
          </a:xfrm>
        </p:grpSpPr>
        <p:sp>
          <p:nvSpPr>
            <p:cNvPr id="1905" name="Google Shape;1905;p28"/>
            <p:cNvSpPr/>
            <p:nvPr/>
          </p:nvSpPr>
          <p:spPr>
            <a:xfrm>
              <a:off x="589305" y="573896"/>
              <a:ext cx="983789" cy="684265"/>
            </a:xfrm>
            <a:custGeom>
              <a:avLst/>
              <a:gdLst/>
              <a:ahLst/>
              <a:cxnLst/>
              <a:rect l="l" t="t" r="r" b="b"/>
              <a:pathLst>
                <a:path w="22269" h="15489" fill="none" extrusionOk="0">
                  <a:moveTo>
                    <a:pt x="0" y="1"/>
                  </a:moveTo>
                  <a:lnTo>
                    <a:pt x="10226" y="10226"/>
                  </a:lnTo>
                  <a:lnTo>
                    <a:pt x="17034" y="10226"/>
                  </a:lnTo>
                  <a:lnTo>
                    <a:pt x="22269" y="15489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06" name="Google Shape;1906;p28"/>
            <p:cNvSpPr/>
            <p:nvPr/>
          </p:nvSpPr>
          <p:spPr>
            <a:xfrm>
              <a:off x="532978" y="627837"/>
              <a:ext cx="1140796" cy="1037729"/>
            </a:xfrm>
            <a:custGeom>
              <a:avLst/>
              <a:gdLst/>
              <a:ahLst/>
              <a:cxnLst/>
              <a:rect l="l" t="t" r="r" b="b"/>
              <a:pathLst>
                <a:path w="25823" h="23490" fill="none" extrusionOk="0">
                  <a:moveTo>
                    <a:pt x="0" y="0"/>
                  </a:moveTo>
                  <a:lnTo>
                    <a:pt x="14078" y="14078"/>
                  </a:lnTo>
                  <a:lnTo>
                    <a:pt x="16383" y="14078"/>
                  </a:lnTo>
                  <a:lnTo>
                    <a:pt x="25822" y="23490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07" name="Google Shape;1907;p28"/>
            <p:cNvSpPr/>
            <p:nvPr/>
          </p:nvSpPr>
          <p:spPr>
            <a:xfrm>
              <a:off x="656410" y="506790"/>
              <a:ext cx="311584" cy="310391"/>
            </a:xfrm>
            <a:custGeom>
              <a:avLst/>
              <a:gdLst/>
              <a:ahLst/>
              <a:cxnLst/>
              <a:rect l="l" t="t" r="r" b="b"/>
              <a:pathLst>
                <a:path w="7053" h="7026" fill="none" extrusionOk="0">
                  <a:moveTo>
                    <a:pt x="0" y="1"/>
                  </a:moveTo>
                  <a:lnTo>
                    <a:pt x="7052" y="7026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08" name="Google Shape;1908;p28"/>
            <p:cNvSpPr/>
            <p:nvPr/>
          </p:nvSpPr>
          <p:spPr>
            <a:xfrm>
              <a:off x="476652" y="686549"/>
              <a:ext cx="751371" cy="752564"/>
            </a:xfrm>
            <a:custGeom>
              <a:avLst/>
              <a:gdLst/>
              <a:ahLst/>
              <a:cxnLst/>
              <a:rect l="l" t="t" r="r" b="b"/>
              <a:pathLst>
                <a:path w="17008" h="17035" fill="none" extrusionOk="0">
                  <a:moveTo>
                    <a:pt x="1" y="0"/>
                  </a:moveTo>
                  <a:lnTo>
                    <a:pt x="17007" y="17034"/>
                  </a:lnTo>
                </a:path>
              </a:pathLst>
            </a:custGeom>
            <a:noFill/>
            <a:ln w="10850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09" name="Google Shape;1909;p28"/>
            <p:cNvSpPr/>
            <p:nvPr/>
          </p:nvSpPr>
          <p:spPr>
            <a:xfrm>
              <a:off x="715122" y="408539"/>
              <a:ext cx="367910" cy="492535"/>
            </a:xfrm>
            <a:custGeom>
              <a:avLst/>
              <a:gdLst/>
              <a:ahLst/>
              <a:cxnLst/>
              <a:rect l="l" t="t" r="r" b="b"/>
              <a:pathLst>
                <a:path w="8328" h="11149" fill="none" extrusionOk="0">
                  <a:moveTo>
                    <a:pt x="0" y="1"/>
                  </a:moveTo>
                  <a:lnTo>
                    <a:pt x="8327" y="8382"/>
                  </a:lnTo>
                  <a:lnTo>
                    <a:pt x="8327" y="11149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10" name="Google Shape;1910;p28"/>
            <p:cNvSpPr/>
            <p:nvPr/>
          </p:nvSpPr>
          <p:spPr>
            <a:xfrm>
              <a:off x="1184818" y="1138309"/>
              <a:ext cx="492535" cy="357131"/>
            </a:xfrm>
            <a:custGeom>
              <a:avLst/>
              <a:gdLst/>
              <a:ahLst/>
              <a:cxnLst/>
              <a:rect l="l" t="t" r="r" b="b"/>
              <a:pathLst>
                <a:path w="11149" h="8084" fill="none" extrusionOk="0">
                  <a:moveTo>
                    <a:pt x="11149" y="8083"/>
                  </a:moveTo>
                  <a:lnTo>
                    <a:pt x="3066" y="0"/>
                  </a:lnTo>
                  <a:lnTo>
                    <a:pt x="1" y="0"/>
                  </a:lnTo>
                </a:path>
              </a:pathLst>
            </a:custGeom>
            <a:noFill/>
            <a:ln w="10850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11" name="Google Shape;1911;p28"/>
            <p:cNvSpPr/>
            <p:nvPr/>
          </p:nvSpPr>
          <p:spPr>
            <a:xfrm>
              <a:off x="1221971" y="1431870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6" y="543"/>
                  </a:moveTo>
                  <a:cubicBezTo>
                    <a:pt x="1086" y="841"/>
                    <a:pt x="842" y="1085"/>
                    <a:pt x="543" y="1085"/>
                  </a:cubicBezTo>
                  <a:cubicBezTo>
                    <a:pt x="245" y="1085"/>
                    <a:pt x="1" y="841"/>
                    <a:pt x="1" y="543"/>
                  </a:cubicBezTo>
                  <a:cubicBezTo>
                    <a:pt x="1" y="245"/>
                    <a:pt x="245" y="0"/>
                    <a:pt x="543" y="0"/>
                  </a:cubicBezTo>
                  <a:cubicBezTo>
                    <a:pt x="842" y="0"/>
                    <a:pt x="1086" y="245"/>
                    <a:pt x="1086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12" name="Google Shape;1912;p28"/>
            <p:cNvSpPr/>
            <p:nvPr/>
          </p:nvSpPr>
          <p:spPr>
            <a:xfrm>
              <a:off x="1666530" y="1659517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extrusionOk="0">
                  <a:moveTo>
                    <a:pt x="543" y="1"/>
                  </a:moveTo>
                  <a:cubicBezTo>
                    <a:pt x="245" y="1"/>
                    <a:pt x="1" y="245"/>
                    <a:pt x="1" y="543"/>
                  </a:cubicBezTo>
                  <a:cubicBezTo>
                    <a:pt x="1" y="842"/>
                    <a:pt x="245" y="1086"/>
                    <a:pt x="543" y="1086"/>
                  </a:cubicBezTo>
                  <a:cubicBezTo>
                    <a:pt x="869" y="1086"/>
                    <a:pt x="1086" y="842"/>
                    <a:pt x="1086" y="543"/>
                  </a:cubicBezTo>
                  <a:cubicBezTo>
                    <a:pt x="1086" y="245"/>
                    <a:pt x="869" y="1"/>
                    <a:pt x="543" y="1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13" name="Google Shape;1913;p28"/>
            <p:cNvSpPr/>
            <p:nvPr/>
          </p:nvSpPr>
          <p:spPr>
            <a:xfrm>
              <a:off x="1671345" y="1489389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41"/>
                    <a:pt x="841" y="1085"/>
                    <a:pt x="543" y="1085"/>
                  </a:cubicBezTo>
                  <a:cubicBezTo>
                    <a:pt x="244" y="1085"/>
                    <a:pt x="0" y="841"/>
                    <a:pt x="0" y="543"/>
                  </a:cubicBezTo>
                  <a:cubicBezTo>
                    <a:pt x="0" y="217"/>
                    <a:pt x="244" y="0"/>
                    <a:pt x="543" y="0"/>
                  </a:cubicBezTo>
                  <a:cubicBezTo>
                    <a:pt x="841" y="0"/>
                    <a:pt x="1085" y="217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14" name="Google Shape;1914;p28"/>
            <p:cNvSpPr/>
            <p:nvPr/>
          </p:nvSpPr>
          <p:spPr>
            <a:xfrm>
              <a:off x="1563508" y="1249725"/>
              <a:ext cx="47933" cy="47977"/>
            </a:xfrm>
            <a:custGeom>
              <a:avLst/>
              <a:gdLst/>
              <a:ahLst/>
              <a:cxnLst/>
              <a:rect l="l" t="t" r="r" b="b"/>
              <a:pathLst>
                <a:path w="1085" h="1086" fill="none" extrusionOk="0">
                  <a:moveTo>
                    <a:pt x="1085" y="543"/>
                  </a:moveTo>
                  <a:cubicBezTo>
                    <a:pt x="1085" y="841"/>
                    <a:pt x="841" y="1086"/>
                    <a:pt x="542" y="1086"/>
                  </a:cubicBezTo>
                  <a:cubicBezTo>
                    <a:pt x="244" y="1086"/>
                    <a:pt x="0" y="841"/>
                    <a:pt x="0" y="543"/>
                  </a:cubicBezTo>
                  <a:cubicBezTo>
                    <a:pt x="0" y="218"/>
                    <a:pt x="244" y="1"/>
                    <a:pt x="542" y="1"/>
                  </a:cubicBezTo>
                  <a:cubicBezTo>
                    <a:pt x="841" y="1"/>
                    <a:pt x="1085" y="218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15" name="Google Shape;1915;p28"/>
            <p:cNvSpPr/>
            <p:nvPr/>
          </p:nvSpPr>
          <p:spPr>
            <a:xfrm>
              <a:off x="1130921" y="564310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42"/>
                    <a:pt x="841" y="1086"/>
                    <a:pt x="543" y="1086"/>
                  </a:cubicBezTo>
                  <a:cubicBezTo>
                    <a:pt x="244" y="1086"/>
                    <a:pt x="0" y="842"/>
                    <a:pt x="0" y="543"/>
                  </a:cubicBezTo>
                  <a:cubicBezTo>
                    <a:pt x="0" y="245"/>
                    <a:pt x="244" y="1"/>
                    <a:pt x="543" y="1"/>
                  </a:cubicBezTo>
                  <a:cubicBezTo>
                    <a:pt x="841" y="1"/>
                    <a:pt x="1085" y="245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16" name="Google Shape;1916;p28"/>
            <p:cNvSpPr/>
            <p:nvPr/>
          </p:nvSpPr>
          <p:spPr>
            <a:xfrm>
              <a:off x="1521539" y="956165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6" y="543"/>
                  </a:moveTo>
                  <a:cubicBezTo>
                    <a:pt x="1086" y="841"/>
                    <a:pt x="842" y="1085"/>
                    <a:pt x="543" y="1085"/>
                  </a:cubicBezTo>
                  <a:cubicBezTo>
                    <a:pt x="245" y="1085"/>
                    <a:pt x="1" y="841"/>
                    <a:pt x="1" y="543"/>
                  </a:cubicBezTo>
                  <a:cubicBezTo>
                    <a:pt x="1" y="217"/>
                    <a:pt x="245" y="0"/>
                    <a:pt x="543" y="0"/>
                  </a:cubicBezTo>
                  <a:cubicBezTo>
                    <a:pt x="842" y="0"/>
                    <a:pt x="1086" y="217"/>
                    <a:pt x="1086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17" name="Google Shape;1917;p28"/>
            <p:cNvSpPr/>
            <p:nvPr/>
          </p:nvSpPr>
          <p:spPr>
            <a:xfrm>
              <a:off x="1839087" y="814753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42"/>
                    <a:pt x="841" y="1086"/>
                    <a:pt x="543" y="1086"/>
                  </a:cubicBezTo>
                  <a:cubicBezTo>
                    <a:pt x="245" y="1086"/>
                    <a:pt x="0" y="842"/>
                    <a:pt x="0" y="543"/>
                  </a:cubicBezTo>
                  <a:cubicBezTo>
                    <a:pt x="0" y="245"/>
                    <a:pt x="245" y="1"/>
                    <a:pt x="543" y="1"/>
                  </a:cubicBezTo>
                  <a:cubicBezTo>
                    <a:pt x="841" y="1"/>
                    <a:pt x="1085" y="245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18" name="Google Shape;1918;p28"/>
            <p:cNvSpPr/>
            <p:nvPr/>
          </p:nvSpPr>
          <p:spPr>
            <a:xfrm>
              <a:off x="1738451" y="877087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68"/>
                    <a:pt x="868" y="1085"/>
                    <a:pt x="543" y="1085"/>
                  </a:cubicBezTo>
                  <a:cubicBezTo>
                    <a:pt x="244" y="1085"/>
                    <a:pt x="0" y="868"/>
                    <a:pt x="0" y="543"/>
                  </a:cubicBezTo>
                  <a:cubicBezTo>
                    <a:pt x="0" y="244"/>
                    <a:pt x="244" y="0"/>
                    <a:pt x="543" y="0"/>
                  </a:cubicBezTo>
                  <a:cubicBezTo>
                    <a:pt x="868" y="0"/>
                    <a:pt x="1085" y="244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19" name="Google Shape;1919;p28"/>
            <p:cNvSpPr/>
            <p:nvPr/>
          </p:nvSpPr>
          <p:spPr>
            <a:xfrm>
              <a:off x="1563508" y="702144"/>
              <a:ext cx="47933" cy="47977"/>
            </a:xfrm>
            <a:custGeom>
              <a:avLst/>
              <a:gdLst/>
              <a:ahLst/>
              <a:cxnLst/>
              <a:rect l="l" t="t" r="r" b="b"/>
              <a:pathLst>
                <a:path w="1085" h="1086" fill="none" extrusionOk="0">
                  <a:moveTo>
                    <a:pt x="1085" y="543"/>
                  </a:moveTo>
                  <a:cubicBezTo>
                    <a:pt x="1085" y="841"/>
                    <a:pt x="841" y="1085"/>
                    <a:pt x="542" y="1085"/>
                  </a:cubicBezTo>
                  <a:cubicBezTo>
                    <a:pt x="244" y="1085"/>
                    <a:pt x="0" y="841"/>
                    <a:pt x="0" y="543"/>
                  </a:cubicBezTo>
                  <a:cubicBezTo>
                    <a:pt x="0" y="244"/>
                    <a:pt x="244" y="0"/>
                    <a:pt x="542" y="0"/>
                  </a:cubicBezTo>
                  <a:cubicBezTo>
                    <a:pt x="841" y="0"/>
                    <a:pt x="1085" y="244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20" name="Google Shape;1920;p28"/>
            <p:cNvSpPr/>
            <p:nvPr/>
          </p:nvSpPr>
          <p:spPr>
            <a:xfrm>
              <a:off x="1575480" y="1011299"/>
              <a:ext cx="53941" cy="52748"/>
            </a:xfrm>
            <a:custGeom>
              <a:avLst/>
              <a:gdLst/>
              <a:ahLst/>
              <a:cxnLst/>
              <a:rect l="l" t="t" r="r" b="b"/>
              <a:pathLst>
                <a:path w="1221" h="1194" fill="none" extrusionOk="0">
                  <a:moveTo>
                    <a:pt x="1004" y="190"/>
                  </a:moveTo>
                  <a:cubicBezTo>
                    <a:pt x="787" y="0"/>
                    <a:pt x="407" y="0"/>
                    <a:pt x="217" y="190"/>
                  </a:cubicBezTo>
                  <a:cubicBezTo>
                    <a:pt x="0" y="407"/>
                    <a:pt x="0" y="787"/>
                    <a:pt x="217" y="976"/>
                  </a:cubicBezTo>
                  <a:cubicBezTo>
                    <a:pt x="407" y="1193"/>
                    <a:pt x="787" y="1193"/>
                    <a:pt x="1004" y="976"/>
                  </a:cubicBezTo>
                  <a:cubicBezTo>
                    <a:pt x="1221" y="732"/>
                    <a:pt x="1221" y="407"/>
                    <a:pt x="1004" y="190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21" name="Google Shape;1921;p28"/>
            <p:cNvSpPr/>
            <p:nvPr/>
          </p:nvSpPr>
          <p:spPr>
            <a:xfrm>
              <a:off x="1256739" y="557153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41"/>
                    <a:pt x="841" y="1085"/>
                    <a:pt x="543" y="1085"/>
                  </a:cubicBezTo>
                  <a:cubicBezTo>
                    <a:pt x="244" y="1085"/>
                    <a:pt x="0" y="841"/>
                    <a:pt x="0" y="543"/>
                  </a:cubicBezTo>
                  <a:cubicBezTo>
                    <a:pt x="0" y="244"/>
                    <a:pt x="244" y="0"/>
                    <a:pt x="543" y="0"/>
                  </a:cubicBezTo>
                  <a:cubicBezTo>
                    <a:pt x="841" y="0"/>
                    <a:pt x="1085" y="244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22" name="Google Shape;1922;p28"/>
            <p:cNvSpPr/>
            <p:nvPr/>
          </p:nvSpPr>
          <p:spPr>
            <a:xfrm>
              <a:off x="1413702" y="702144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41"/>
                    <a:pt x="841" y="1085"/>
                    <a:pt x="543" y="1085"/>
                  </a:cubicBezTo>
                  <a:cubicBezTo>
                    <a:pt x="245" y="1085"/>
                    <a:pt x="1" y="841"/>
                    <a:pt x="1" y="543"/>
                  </a:cubicBezTo>
                  <a:cubicBezTo>
                    <a:pt x="1" y="244"/>
                    <a:pt x="245" y="0"/>
                    <a:pt x="543" y="0"/>
                  </a:cubicBezTo>
                  <a:cubicBezTo>
                    <a:pt x="841" y="0"/>
                    <a:pt x="1085" y="244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23" name="Google Shape;1923;p28"/>
            <p:cNvSpPr/>
            <p:nvPr/>
          </p:nvSpPr>
          <p:spPr>
            <a:xfrm>
              <a:off x="1468835" y="770442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41"/>
                    <a:pt x="868" y="1085"/>
                    <a:pt x="543" y="1085"/>
                  </a:cubicBezTo>
                  <a:cubicBezTo>
                    <a:pt x="244" y="1085"/>
                    <a:pt x="0" y="841"/>
                    <a:pt x="0" y="543"/>
                  </a:cubicBezTo>
                  <a:cubicBezTo>
                    <a:pt x="0" y="217"/>
                    <a:pt x="244" y="0"/>
                    <a:pt x="543" y="0"/>
                  </a:cubicBezTo>
                  <a:cubicBezTo>
                    <a:pt x="868" y="0"/>
                    <a:pt x="1085" y="217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24" name="Google Shape;1924;p28"/>
            <p:cNvSpPr/>
            <p:nvPr/>
          </p:nvSpPr>
          <p:spPr>
            <a:xfrm>
              <a:off x="1944539" y="664990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41"/>
                    <a:pt x="841" y="1085"/>
                    <a:pt x="543" y="1085"/>
                  </a:cubicBezTo>
                  <a:cubicBezTo>
                    <a:pt x="245" y="1085"/>
                    <a:pt x="0" y="841"/>
                    <a:pt x="0" y="543"/>
                  </a:cubicBezTo>
                  <a:cubicBezTo>
                    <a:pt x="0" y="244"/>
                    <a:pt x="245" y="0"/>
                    <a:pt x="543" y="0"/>
                  </a:cubicBezTo>
                  <a:cubicBezTo>
                    <a:pt x="841" y="0"/>
                    <a:pt x="1085" y="244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25" name="Google Shape;1925;p28"/>
            <p:cNvSpPr/>
            <p:nvPr/>
          </p:nvSpPr>
          <p:spPr>
            <a:xfrm>
              <a:off x="1876240" y="971716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42"/>
                    <a:pt x="868" y="1086"/>
                    <a:pt x="543" y="1086"/>
                  </a:cubicBezTo>
                  <a:cubicBezTo>
                    <a:pt x="244" y="1086"/>
                    <a:pt x="0" y="842"/>
                    <a:pt x="0" y="543"/>
                  </a:cubicBezTo>
                  <a:cubicBezTo>
                    <a:pt x="0" y="245"/>
                    <a:pt x="244" y="1"/>
                    <a:pt x="543" y="1"/>
                  </a:cubicBezTo>
                  <a:cubicBezTo>
                    <a:pt x="868" y="1"/>
                    <a:pt x="1085" y="245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26" name="Google Shape;1926;p28"/>
            <p:cNvSpPr/>
            <p:nvPr/>
          </p:nvSpPr>
          <p:spPr>
            <a:xfrm>
              <a:off x="1763588" y="1107120"/>
              <a:ext cx="49170" cy="47977"/>
            </a:xfrm>
            <a:custGeom>
              <a:avLst/>
              <a:gdLst/>
              <a:ahLst/>
              <a:cxnLst/>
              <a:rect l="l" t="t" r="r" b="b"/>
              <a:pathLst>
                <a:path w="1113" h="1086" fill="none" extrusionOk="0">
                  <a:moveTo>
                    <a:pt x="543" y="1"/>
                  </a:moveTo>
                  <a:cubicBezTo>
                    <a:pt x="218" y="1"/>
                    <a:pt x="1" y="245"/>
                    <a:pt x="1" y="543"/>
                  </a:cubicBezTo>
                  <a:cubicBezTo>
                    <a:pt x="1" y="842"/>
                    <a:pt x="218" y="1086"/>
                    <a:pt x="543" y="1086"/>
                  </a:cubicBezTo>
                  <a:cubicBezTo>
                    <a:pt x="842" y="1086"/>
                    <a:pt x="1086" y="842"/>
                    <a:pt x="1086" y="543"/>
                  </a:cubicBezTo>
                  <a:cubicBezTo>
                    <a:pt x="1113" y="245"/>
                    <a:pt x="842" y="1"/>
                    <a:pt x="543" y="1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27" name="Google Shape;1927;p28"/>
            <p:cNvSpPr/>
            <p:nvPr/>
          </p:nvSpPr>
          <p:spPr>
            <a:xfrm>
              <a:off x="959557" y="809981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6" y="543"/>
                  </a:moveTo>
                  <a:cubicBezTo>
                    <a:pt x="1086" y="841"/>
                    <a:pt x="869" y="1085"/>
                    <a:pt x="543" y="1085"/>
                  </a:cubicBezTo>
                  <a:cubicBezTo>
                    <a:pt x="245" y="1085"/>
                    <a:pt x="1" y="841"/>
                    <a:pt x="1" y="543"/>
                  </a:cubicBezTo>
                  <a:cubicBezTo>
                    <a:pt x="1" y="244"/>
                    <a:pt x="245" y="0"/>
                    <a:pt x="543" y="0"/>
                  </a:cubicBezTo>
                  <a:cubicBezTo>
                    <a:pt x="869" y="0"/>
                    <a:pt x="1086" y="244"/>
                    <a:pt x="1086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28" name="Google Shape;1928;p28"/>
            <p:cNvSpPr/>
            <p:nvPr/>
          </p:nvSpPr>
          <p:spPr>
            <a:xfrm>
              <a:off x="1135692" y="1114321"/>
              <a:ext cx="49170" cy="47977"/>
            </a:xfrm>
            <a:custGeom>
              <a:avLst/>
              <a:gdLst/>
              <a:ahLst/>
              <a:cxnLst/>
              <a:rect l="l" t="t" r="r" b="b"/>
              <a:pathLst>
                <a:path w="1113" h="1086" fill="none" extrusionOk="0">
                  <a:moveTo>
                    <a:pt x="570" y="1086"/>
                  </a:moveTo>
                  <a:cubicBezTo>
                    <a:pt x="869" y="1086"/>
                    <a:pt x="1113" y="841"/>
                    <a:pt x="1113" y="543"/>
                  </a:cubicBezTo>
                  <a:cubicBezTo>
                    <a:pt x="1113" y="245"/>
                    <a:pt x="869" y="1"/>
                    <a:pt x="570" y="1"/>
                  </a:cubicBezTo>
                  <a:cubicBezTo>
                    <a:pt x="272" y="1"/>
                    <a:pt x="28" y="245"/>
                    <a:pt x="28" y="543"/>
                  </a:cubicBezTo>
                  <a:cubicBezTo>
                    <a:pt x="1" y="841"/>
                    <a:pt x="272" y="1086"/>
                    <a:pt x="570" y="1086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29" name="Google Shape;1929;p28"/>
            <p:cNvSpPr/>
            <p:nvPr/>
          </p:nvSpPr>
          <p:spPr>
            <a:xfrm>
              <a:off x="1148901" y="718887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543" y="1086"/>
                  </a:moveTo>
                  <a:cubicBezTo>
                    <a:pt x="841" y="1086"/>
                    <a:pt x="1085" y="842"/>
                    <a:pt x="1085" y="543"/>
                  </a:cubicBezTo>
                  <a:cubicBezTo>
                    <a:pt x="1085" y="245"/>
                    <a:pt x="841" y="1"/>
                    <a:pt x="543" y="1"/>
                  </a:cubicBezTo>
                  <a:cubicBezTo>
                    <a:pt x="244" y="1"/>
                    <a:pt x="0" y="245"/>
                    <a:pt x="0" y="543"/>
                  </a:cubicBezTo>
                  <a:cubicBezTo>
                    <a:pt x="0" y="842"/>
                    <a:pt x="244" y="1086"/>
                    <a:pt x="543" y="1086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30" name="Google Shape;1930;p28"/>
            <p:cNvSpPr/>
            <p:nvPr/>
          </p:nvSpPr>
          <p:spPr>
            <a:xfrm>
              <a:off x="1065008" y="635038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41"/>
                    <a:pt x="841" y="1085"/>
                    <a:pt x="543" y="1085"/>
                  </a:cubicBezTo>
                  <a:cubicBezTo>
                    <a:pt x="245" y="1085"/>
                    <a:pt x="0" y="841"/>
                    <a:pt x="0" y="543"/>
                  </a:cubicBezTo>
                  <a:cubicBezTo>
                    <a:pt x="0" y="244"/>
                    <a:pt x="245" y="0"/>
                    <a:pt x="543" y="0"/>
                  </a:cubicBezTo>
                  <a:cubicBezTo>
                    <a:pt x="841" y="0"/>
                    <a:pt x="1085" y="244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31" name="Google Shape;1931;p28"/>
            <p:cNvSpPr/>
            <p:nvPr/>
          </p:nvSpPr>
          <p:spPr>
            <a:xfrm>
              <a:off x="1304671" y="456472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543" y="1086"/>
                  </a:moveTo>
                  <a:cubicBezTo>
                    <a:pt x="841" y="1086"/>
                    <a:pt x="1085" y="869"/>
                    <a:pt x="1085" y="543"/>
                  </a:cubicBezTo>
                  <a:cubicBezTo>
                    <a:pt x="1085" y="245"/>
                    <a:pt x="841" y="1"/>
                    <a:pt x="543" y="1"/>
                  </a:cubicBezTo>
                  <a:cubicBezTo>
                    <a:pt x="244" y="1"/>
                    <a:pt x="0" y="245"/>
                    <a:pt x="0" y="543"/>
                  </a:cubicBezTo>
                  <a:cubicBezTo>
                    <a:pt x="0" y="869"/>
                    <a:pt x="244" y="1086"/>
                    <a:pt x="543" y="1086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32" name="Google Shape;1932;p28"/>
            <p:cNvSpPr/>
            <p:nvPr/>
          </p:nvSpPr>
          <p:spPr>
            <a:xfrm>
              <a:off x="1426866" y="449271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6" y="543"/>
                  </a:moveTo>
                  <a:cubicBezTo>
                    <a:pt x="1086" y="842"/>
                    <a:pt x="869" y="1086"/>
                    <a:pt x="543" y="1086"/>
                  </a:cubicBezTo>
                  <a:cubicBezTo>
                    <a:pt x="245" y="1086"/>
                    <a:pt x="1" y="842"/>
                    <a:pt x="1" y="543"/>
                  </a:cubicBezTo>
                  <a:cubicBezTo>
                    <a:pt x="1" y="245"/>
                    <a:pt x="245" y="1"/>
                    <a:pt x="543" y="1"/>
                  </a:cubicBezTo>
                  <a:cubicBezTo>
                    <a:pt x="869" y="1"/>
                    <a:pt x="1086" y="245"/>
                    <a:pt x="1086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33" name="Google Shape;1933;p28"/>
            <p:cNvSpPr/>
            <p:nvPr/>
          </p:nvSpPr>
          <p:spPr>
            <a:xfrm>
              <a:off x="2042790" y="591877"/>
              <a:ext cx="50362" cy="47977"/>
            </a:xfrm>
            <a:custGeom>
              <a:avLst/>
              <a:gdLst/>
              <a:ahLst/>
              <a:cxnLst/>
              <a:rect l="l" t="t" r="r" b="b"/>
              <a:pathLst>
                <a:path w="1140" h="1086" fill="none" extrusionOk="0">
                  <a:moveTo>
                    <a:pt x="597" y="1086"/>
                  </a:moveTo>
                  <a:cubicBezTo>
                    <a:pt x="896" y="1086"/>
                    <a:pt x="1140" y="842"/>
                    <a:pt x="1140" y="543"/>
                  </a:cubicBezTo>
                  <a:cubicBezTo>
                    <a:pt x="1140" y="218"/>
                    <a:pt x="896" y="1"/>
                    <a:pt x="597" y="1"/>
                  </a:cubicBezTo>
                  <a:cubicBezTo>
                    <a:pt x="272" y="1"/>
                    <a:pt x="55" y="218"/>
                    <a:pt x="55" y="543"/>
                  </a:cubicBezTo>
                  <a:cubicBezTo>
                    <a:pt x="1" y="842"/>
                    <a:pt x="272" y="1086"/>
                    <a:pt x="597" y="1086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34" name="Google Shape;1934;p28"/>
            <p:cNvSpPr/>
            <p:nvPr/>
          </p:nvSpPr>
          <p:spPr>
            <a:xfrm>
              <a:off x="1057807" y="903417"/>
              <a:ext cx="49170" cy="47977"/>
            </a:xfrm>
            <a:custGeom>
              <a:avLst/>
              <a:gdLst/>
              <a:ahLst/>
              <a:cxnLst/>
              <a:rect l="l" t="t" r="r" b="b"/>
              <a:pathLst>
                <a:path w="1113" h="1086" fill="none" extrusionOk="0">
                  <a:moveTo>
                    <a:pt x="570" y="1086"/>
                  </a:moveTo>
                  <a:cubicBezTo>
                    <a:pt x="869" y="1086"/>
                    <a:pt x="1113" y="842"/>
                    <a:pt x="1113" y="543"/>
                  </a:cubicBezTo>
                  <a:cubicBezTo>
                    <a:pt x="1113" y="245"/>
                    <a:pt x="869" y="1"/>
                    <a:pt x="570" y="1"/>
                  </a:cubicBezTo>
                  <a:cubicBezTo>
                    <a:pt x="272" y="1"/>
                    <a:pt x="28" y="218"/>
                    <a:pt x="28" y="543"/>
                  </a:cubicBezTo>
                  <a:cubicBezTo>
                    <a:pt x="1" y="842"/>
                    <a:pt x="272" y="1086"/>
                    <a:pt x="570" y="1086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35" name="Google Shape;1935;p28"/>
            <p:cNvSpPr/>
            <p:nvPr/>
          </p:nvSpPr>
          <p:spPr>
            <a:xfrm>
              <a:off x="1172846" y="766820"/>
              <a:ext cx="487764" cy="473362"/>
            </a:xfrm>
            <a:custGeom>
              <a:avLst/>
              <a:gdLst/>
              <a:ahLst/>
              <a:cxnLst/>
              <a:rect l="l" t="t" r="r" b="b"/>
              <a:pathLst>
                <a:path w="11041" h="10715" fill="none" extrusionOk="0">
                  <a:moveTo>
                    <a:pt x="11040" y="10715"/>
                  </a:moveTo>
                  <a:lnTo>
                    <a:pt x="4178" y="3798"/>
                  </a:lnTo>
                  <a:lnTo>
                    <a:pt x="1" y="3798"/>
                  </a:lnTo>
                  <a:lnTo>
                    <a:pt x="1" y="1"/>
                  </a:lnTo>
                </a:path>
              </a:pathLst>
            </a:custGeom>
            <a:noFill/>
            <a:ln w="10850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36" name="Google Shape;1936;p28"/>
            <p:cNvSpPr/>
            <p:nvPr/>
          </p:nvSpPr>
          <p:spPr>
            <a:xfrm>
              <a:off x="911624" y="480461"/>
              <a:ext cx="393091" cy="160585"/>
            </a:xfrm>
            <a:custGeom>
              <a:avLst/>
              <a:gdLst/>
              <a:ahLst/>
              <a:cxnLst/>
              <a:rect l="l" t="t" r="r" b="b"/>
              <a:pathLst>
                <a:path w="8898" h="3635" fill="none" extrusionOk="0">
                  <a:moveTo>
                    <a:pt x="3635" y="3635"/>
                  </a:moveTo>
                  <a:lnTo>
                    <a:pt x="1" y="0"/>
                  </a:lnTo>
                  <a:lnTo>
                    <a:pt x="8897" y="0"/>
                  </a:lnTo>
                </a:path>
              </a:pathLst>
            </a:custGeom>
            <a:noFill/>
            <a:ln w="10850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37" name="Google Shape;1937;p28"/>
            <p:cNvSpPr/>
            <p:nvPr/>
          </p:nvSpPr>
          <p:spPr>
            <a:xfrm>
              <a:off x="1477229" y="473260"/>
              <a:ext cx="565605" cy="142649"/>
            </a:xfrm>
            <a:custGeom>
              <a:avLst/>
              <a:gdLst/>
              <a:ahLst/>
              <a:cxnLst/>
              <a:rect l="l" t="t" r="r" b="b"/>
              <a:pathLst>
                <a:path w="12803" h="3229" fill="none" extrusionOk="0">
                  <a:moveTo>
                    <a:pt x="0" y="0"/>
                  </a:moveTo>
                  <a:lnTo>
                    <a:pt x="4937" y="0"/>
                  </a:lnTo>
                  <a:lnTo>
                    <a:pt x="8137" y="3228"/>
                  </a:lnTo>
                  <a:lnTo>
                    <a:pt x="12803" y="3228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38" name="Google Shape;1938;p28"/>
            <p:cNvSpPr/>
            <p:nvPr/>
          </p:nvSpPr>
          <p:spPr>
            <a:xfrm>
              <a:off x="1170460" y="608664"/>
              <a:ext cx="357131" cy="354745"/>
            </a:xfrm>
            <a:custGeom>
              <a:avLst/>
              <a:gdLst/>
              <a:ahLst/>
              <a:cxnLst/>
              <a:rect l="l" t="t" r="r" b="b"/>
              <a:pathLst>
                <a:path w="8084" h="8030" fill="none" extrusionOk="0">
                  <a:moveTo>
                    <a:pt x="0" y="0"/>
                  </a:moveTo>
                  <a:lnTo>
                    <a:pt x="2794" y="2794"/>
                  </a:lnTo>
                  <a:lnTo>
                    <a:pt x="2794" y="4964"/>
                  </a:lnTo>
                  <a:lnTo>
                    <a:pt x="5073" y="4964"/>
                  </a:lnTo>
                  <a:lnTo>
                    <a:pt x="8083" y="8029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39" name="Google Shape;1939;p28"/>
            <p:cNvSpPr/>
            <p:nvPr/>
          </p:nvSpPr>
          <p:spPr>
            <a:xfrm>
              <a:off x="1297470" y="541558"/>
              <a:ext cx="645919" cy="147420"/>
            </a:xfrm>
            <a:custGeom>
              <a:avLst/>
              <a:gdLst/>
              <a:ahLst/>
              <a:cxnLst/>
              <a:rect l="l" t="t" r="r" b="b"/>
              <a:pathLst>
                <a:path w="14621" h="3337" fill="none" extrusionOk="0">
                  <a:moveTo>
                    <a:pt x="1" y="1275"/>
                  </a:moveTo>
                  <a:lnTo>
                    <a:pt x="1953" y="3228"/>
                  </a:lnTo>
                  <a:lnTo>
                    <a:pt x="5154" y="0"/>
                  </a:lnTo>
                  <a:lnTo>
                    <a:pt x="8029" y="0"/>
                  </a:lnTo>
                  <a:lnTo>
                    <a:pt x="11311" y="3337"/>
                  </a:lnTo>
                  <a:lnTo>
                    <a:pt x="14620" y="3337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40" name="Google Shape;1940;p28"/>
            <p:cNvSpPr/>
            <p:nvPr/>
          </p:nvSpPr>
          <p:spPr>
            <a:xfrm>
              <a:off x="1455626" y="629030"/>
              <a:ext cx="391899" cy="195353"/>
            </a:xfrm>
            <a:custGeom>
              <a:avLst/>
              <a:gdLst/>
              <a:ahLst/>
              <a:cxnLst/>
              <a:rect l="l" t="t" r="r" b="b"/>
              <a:pathLst>
                <a:path w="8871" h="4422" fill="none" extrusionOk="0">
                  <a:moveTo>
                    <a:pt x="1" y="1845"/>
                  </a:moveTo>
                  <a:lnTo>
                    <a:pt x="1845" y="1"/>
                  </a:lnTo>
                  <a:lnTo>
                    <a:pt x="4449" y="1"/>
                  </a:lnTo>
                  <a:lnTo>
                    <a:pt x="8870" y="4422"/>
                  </a:lnTo>
                </a:path>
              </a:pathLst>
            </a:custGeom>
            <a:noFill/>
            <a:ln w="10850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41" name="Google Shape;1941;p28"/>
            <p:cNvSpPr/>
            <p:nvPr/>
          </p:nvSpPr>
          <p:spPr>
            <a:xfrm>
              <a:off x="1509567" y="809981"/>
              <a:ext cx="370296" cy="184574"/>
            </a:xfrm>
            <a:custGeom>
              <a:avLst/>
              <a:gdLst/>
              <a:ahLst/>
              <a:cxnLst/>
              <a:rect l="l" t="t" r="r" b="b"/>
              <a:pathLst>
                <a:path w="8382" h="4178" fill="none" extrusionOk="0">
                  <a:moveTo>
                    <a:pt x="0" y="0"/>
                  </a:moveTo>
                  <a:lnTo>
                    <a:pt x="4178" y="4177"/>
                  </a:lnTo>
                  <a:lnTo>
                    <a:pt x="8382" y="4177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42" name="Google Shape;1942;p28"/>
            <p:cNvSpPr/>
            <p:nvPr/>
          </p:nvSpPr>
          <p:spPr>
            <a:xfrm>
              <a:off x="1604239" y="741683"/>
              <a:ext cx="142605" cy="143842"/>
            </a:xfrm>
            <a:custGeom>
              <a:avLst/>
              <a:gdLst/>
              <a:ahLst/>
              <a:cxnLst/>
              <a:rect l="l" t="t" r="r" b="b"/>
              <a:pathLst>
                <a:path w="3228" h="3256" fill="none" extrusionOk="0">
                  <a:moveTo>
                    <a:pt x="0" y="0"/>
                  </a:moveTo>
                  <a:lnTo>
                    <a:pt x="3228" y="3255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43" name="Google Shape;1943;p28"/>
            <p:cNvSpPr/>
            <p:nvPr/>
          </p:nvSpPr>
          <p:spPr>
            <a:xfrm>
              <a:off x="1616211" y="1054416"/>
              <a:ext cx="148613" cy="77929"/>
            </a:xfrm>
            <a:custGeom>
              <a:avLst/>
              <a:gdLst/>
              <a:ahLst/>
              <a:cxnLst/>
              <a:rect l="l" t="t" r="r" b="b"/>
              <a:pathLst>
                <a:path w="3364" h="1764" fill="none" extrusionOk="0">
                  <a:moveTo>
                    <a:pt x="0" y="0"/>
                  </a:moveTo>
                  <a:lnTo>
                    <a:pt x="1764" y="1764"/>
                  </a:lnTo>
                  <a:lnTo>
                    <a:pt x="3364" y="1764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4730692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F69AD6-AFC4-268D-32F1-04BFC1492B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A59D5B7-4408-10A5-DBD5-25529D6F4C7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836EF8-3F64-1D03-B3D2-FF8B726DD3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09AC8B-924B-143B-E8DF-E026644F03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76CA7C-4563-47FF-BAA2-E830878826EB}" type="datetimeFigureOut">
              <a:rPr lang="en-GB" smtClean="0"/>
              <a:t>02/07/2024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E3EC36-5D19-9ED9-5901-FE09B9A96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EBEBD8-513C-51A8-CD98-E59DE79A81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C2712-AE81-40CF-9EC7-79A94BC670F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33362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29" Type="http://schemas.openxmlformats.org/officeDocument/2006/relationships/slideLayout" Target="../slideLayouts/slideLayout40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31" Type="http://schemas.openxmlformats.org/officeDocument/2006/relationships/theme" Target="../theme/theme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slideLayout" Target="../slideLayouts/slideLayout4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9.xml"/><Relationship Id="rId13" Type="http://schemas.openxmlformats.org/officeDocument/2006/relationships/slideLayout" Target="../slideLayouts/slideLayout54.xml"/><Relationship Id="rId18" Type="http://schemas.openxmlformats.org/officeDocument/2006/relationships/slideLayout" Target="../slideLayouts/slideLayout59.xml"/><Relationship Id="rId3" Type="http://schemas.openxmlformats.org/officeDocument/2006/relationships/slideLayout" Target="../slideLayouts/slideLayout44.xml"/><Relationship Id="rId7" Type="http://schemas.openxmlformats.org/officeDocument/2006/relationships/slideLayout" Target="../slideLayouts/slideLayout48.xml"/><Relationship Id="rId12" Type="http://schemas.openxmlformats.org/officeDocument/2006/relationships/slideLayout" Target="../slideLayouts/slideLayout53.xml"/><Relationship Id="rId17" Type="http://schemas.openxmlformats.org/officeDocument/2006/relationships/slideLayout" Target="../slideLayouts/slideLayout58.xml"/><Relationship Id="rId2" Type="http://schemas.openxmlformats.org/officeDocument/2006/relationships/slideLayout" Target="../slideLayouts/slideLayout43.xml"/><Relationship Id="rId16" Type="http://schemas.openxmlformats.org/officeDocument/2006/relationships/slideLayout" Target="../slideLayouts/slideLayout57.xml"/><Relationship Id="rId1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7.xml"/><Relationship Id="rId11" Type="http://schemas.openxmlformats.org/officeDocument/2006/relationships/slideLayout" Target="../slideLayouts/slideLayout52.xml"/><Relationship Id="rId5" Type="http://schemas.openxmlformats.org/officeDocument/2006/relationships/slideLayout" Target="../slideLayouts/slideLayout46.xml"/><Relationship Id="rId15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1.xml"/><Relationship Id="rId19" Type="http://schemas.openxmlformats.org/officeDocument/2006/relationships/theme" Target="../theme/theme3.xml"/><Relationship Id="rId4" Type="http://schemas.openxmlformats.org/officeDocument/2006/relationships/slideLayout" Target="../slideLayouts/slideLayout45.xml"/><Relationship Id="rId9" Type="http://schemas.openxmlformats.org/officeDocument/2006/relationships/slideLayout" Target="../slideLayouts/slideLayout50.xml"/><Relationship Id="rId14" Type="http://schemas.openxmlformats.org/officeDocument/2006/relationships/slideLayout" Target="../slideLayouts/slideLayout55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7.xml"/><Relationship Id="rId13" Type="http://schemas.openxmlformats.org/officeDocument/2006/relationships/slideLayout" Target="../slideLayouts/slideLayout72.xml"/><Relationship Id="rId18" Type="http://schemas.openxmlformats.org/officeDocument/2006/relationships/slideLayout" Target="../slideLayouts/slideLayout77.xml"/><Relationship Id="rId26" Type="http://schemas.openxmlformats.org/officeDocument/2006/relationships/slideLayout" Target="../slideLayouts/slideLayout85.xml"/><Relationship Id="rId3" Type="http://schemas.openxmlformats.org/officeDocument/2006/relationships/slideLayout" Target="../slideLayouts/slideLayout62.xml"/><Relationship Id="rId21" Type="http://schemas.openxmlformats.org/officeDocument/2006/relationships/slideLayout" Target="../slideLayouts/slideLayout80.xml"/><Relationship Id="rId7" Type="http://schemas.openxmlformats.org/officeDocument/2006/relationships/slideLayout" Target="../slideLayouts/slideLayout66.xml"/><Relationship Id="rId12" Type="http://schemas.openxmlformats.org/officeDocument/2006/relationships/slideLayout" Target="../slideLayouts/slideLayout71.xml"/><Relationship Id="rId17" Type="http://schemas.openxmlformats.org/officeDocument/2006/relationships/slideLayout" Target="../slideLayouts/slideLayout76.xml"/><Relationship Id="rId25" Type="http://schemas.openxmlformats.org/officeDocument/2006/relationships/slideLayout" Target="../slideLayouts/slideLayout84.xml"/><Relationship Id="rId2" Type="http://schemas.openxmlformats.org/officeDocument/2006/relationships/slideLayout" Target="../slideLayouts/slideLayout61.xml"/><Relationship Id="rId16" Type="http://schemas.openxmlformats.org/officeDocument/2006/relationships/slideLayout" Target="../slideLayouts/slideLayout75.xml"/><Relationship Id="rId20" Type="http://schemas.openxmlformats.org/officeDocument/2006/relationships/slideLayout" Target="../slideLayouts/slideLayout79.xml"/><Relationship Id="rId29" Type="http://schemas.openxmlformats.org/officeDocument/2006/relationships/image" Target="../media/image9.jpg"/><Relationship Id="rId1" Type="http://schemas.openxmlformats.org/officeDocument/2006/relationships/slideLayout" Target="../slideLayouts/slideLayout60.xml"/><Relationship Id="rId6" Type="http://schemas.openxmlformats.org/officeDocument/2006/relationships/slideLayout" Target="../slideLayouts/slideLayout65.xml"/><Relationship Id="rId11" Type="http://schemas.openxmlformats.org/officeDocument/2006/relationships/slideLayout" Target="../slideLayouts/slideLayout70.xml"/><Relationship Id="rId24" Type="http://schemas.openxmlformats.org/officeDocument/2006/relationships/slideLayout" Target="../slideLayouts/slideLayout83.xml"/><Relationship Id="rId5" Type="http://schemas.openxmlformats.org/officeDocument/2006/relationships/slideLayout" Target="../slideLayouts/slideLayout64.xml"/><Relationship Id="rId15" Type="http://schemas.openxmlformats.org/officeDocument/2006/relationships/slideLayout" Target="../slideLayouts/slideLayout74.xml"/><Relationship Id="rId23" Type="http://schemas.openxmlformats.org/officeDocument/2006/relationships/slideLayout" Target="../slideLayouts/slideLayout82.xml"/><Relationship Id="rId28" Type="http://schemas.openxmlformats.org/officeDocument/2006/relationships/theme" Target="../theme/theme4.xml"/><Relationship Id="rId10" Type="http://schemas.openxmlformats.org/officeDocument/2006/relationships/slideLayout" Target="../slideLayouts/slideLayout69.xml"/><Relationship Id="rId19" Type="http://schemas.openxmlformats.org/officeDocument/2006/relationships/slideLayout" Target="../slideLayouts/slideLayout78.xml"/><Relationship Id="rId4" Type="http://schemas.openxmlformats.org/officeDocument/2006/relationships/slideLayout" Target="../slideLayouts/slideLayout63.xml"/><Relationship Id="rId9" Type="http://schemas.openxmlformats.org/officeDocument/2006/relationships/slideLayout" Target="../slideLayouts/slideLayout68.xml"/><Relationship Id="rId14" Type="http://schemas.openxmlformats.org/officeDocument/2006/relationships/slideLayout" Target="../slideLayouts/slideLayout73.xml"/><Relationship Id="rId22" Type="http://schemas.openxmlformats.org/officeDocument/2006/relationships/slideLayout" Target="../slideLayouts/slideLayout81.xml"/><Relationship Id="rId27" Type="http://schemas.openxmlformats.org/officeDocument/2006/relationships/slideLayout" Target="../slideLayouts/slideLayout8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8338EC"/>
            </a:gs>
            <a:gs pos="100000">
              <a:srgbClr val="3A86FF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A273B69-6689-F252-693D-61A5228E8E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A7F476-1ADB-69B8-93EC-F965EFAD2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E7A4C5-CADD-FF5F-92A5-41DDBB0A64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076CA7C-4563-47FF-BAA2-E830878826EB}" type="datetimeFigureOut">
              <a:rPr lang="en-GB" smtClean="0"/>
              <a:t>02/07/2024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D1AA1E-D277-87C7-F0A6-1CB923FDA5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61EE35-DC5A-436A-3917-3AEED9C319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A1C2712-AE81-40CF-9EC7-79A94BC670F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312450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50967" y="719333"/>
            <a:ext cx="102900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 Black"/>
              <a:buNone/>
              <a:defRPr sz="32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50967" y="1536633"/>
            <a:ext cx="102900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◆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77011235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7/2/2024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316412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694" r:id="rId3"/>
    <p:sldLayoutId id="2147483695" r:id="rId4"/>
    <p:sldLayoutId id="2147483696" r:id="rId5"/>
    <p:sldLayoutId id="2147483697" r:id="rId6"/>
    <p:sldLayoutId id="2147483698" r:id="rId7"/>
    <p:sldLayoutId id="2147483699" r:id="rId8"/>
    <p:sldLayoutId id="2147483700" r:id="rId9"/>
    <p:sldLayoutId id="2147483701" r:id="rId10"/>
    <p:sldLayoutId id="2147483702" r:id="rId11"/>
    <p:sldLayoutId id="2147483703" r:id="rId12"/>
    <p:sldLayoutId id="2147483704" r:id="rId13"/>
    <p:sldLayoutId id="2147483705" r:id="rId14"/>
    <p:sldLayoutId id="2147483706" r:id="rId15"/>
    <p:sldLayoutId id="2147483707" r:id="rId16"/>
    <p:sldLayoutId id="2147483708" r:id="rId17"/>
    <p:sldLayoutId id="2147483737" r:id="rId18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9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53467" y="593367"/>
            <a:ext cx="10284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tillium Web SemiBold"/>
              <a:buNone/>
              <a:defRPr sz="3000">
                <a:solidFill>
                  <a:schemeClr val="dk1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tillium Web SemiBold"/>
              <a:buNone/>
              <a:defRPr sz="3000">
                <a:solidFill>
                  <a:schemeClr val="dk1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tillium Web SemiBold"/>
              <a:buNone/>
              <a:defRPr sz="3000">
                <a:solidFill>
                  <a:schemeClr val="dk1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tillium Web SemiBold"/>
              <a:buNone/>
              <a:defRPr sz="3000">
                <a:solidFill>
                  <a:schemeClr val="dk1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tillium Web SemiBold"/>
              <a:buNone/>
              <a:defRPr sz="3000">
                <a:solidFill>
                  <a:schemeClr val="dk1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tillium Web SemiBold"/>
              <a:buNone/>
              <a:defRPr sz="3000">
                <a:solidFill>
                  <a:schemeClr val="dk1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tillium Web SemiBold"/>
              <a:buNone/>
              <a:defRPr sz="3000">
                <a:solidFill>
                  <a:schemeClr val="dk1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tillium Web SemiBold"/>
              <a:buNone/>
              <a:defRPr sz="3000">
                <a:solidFill>
                  <a:schemeClr val="dk1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tillium Web SemiBold"/>
              <a:buNone/>
              <a:defRPr sz="3000">
                <a:solidFill>
                  <a:schemeClr val="dk1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ven Pro"/>
              <a:buChar char="●"/>
              <a:defRPr sz="12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ven Pro"/>
              <a:buChar char="○"/>
              <a:defRPr sz="12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ven Pro"/>
              <a:buChar char="■"/>
              <a:defRPr sz="12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ven Pro"/>
              <a:buChar char="●"/>
              <a:defRPr sz="12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ven Pro"/>
              <a:buChar char="○"/>
              <a:defRPr sz="12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ven Pro"/>
              <a:buChar char="■"/>
              <a:defRPr sz="12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ven Pro"/>
              <a:buChar char="●"/>
              <a:defRPr sz="12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ven Pro"/>
              <a:buChar char="○"/>
              <a:defRPr sz="12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ven Pro"/>
              <a:buChar char="■"/>
              <a:defRPr sz="12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69339112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  <p:sldLayoutId id="2147483721" r:id="rId12"/>
    <p:sldLayoutId id="2147483722" r:id="rId13"/>
    <p:sldLayoutId id="2147483723" r:id="rId14"/>
    <p:sldLayoutId id="2147483724" r:id="rId15"/>
    <p:sldLayoutId id="2147483725" r:id="rId16"/>
    <p:sldLayoutId id="2147483726" r:id="rId17"/>
    <p:sldLayoutId id="2147483727" r:id="rId18"/>
    <p:sldLayoutId id="2147483728" r:id="rId19"/>
    <p:sldLayoutId id="2147483729" r:id="rId20"/>
    <p:sldLayoutId id="2147483730" r:id="rId21"/>
    <p:sldLayoutId id="2147483731" r:id="rId22"/>
    <p:sldLayoutId id="2147483732" r:id="rId23"/>
    <p:sldLayoutId id="2147483733" r:id="rId24"/>
    <p:sldLayoutId id="2147483734" r:id="rId25"/>
    <p:sldLayoutId id="2147483735" r:id="rId26"/>
    <p:sldLayoutId id="2147483736" r:id="rId2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6.xml"/><Relationship Id="rId5" Type="http://schemas.openxmlformats.org/officeDocument/2006/relationships/image" Target="../media/image17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9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7.xml"/><Relationship Id="rId5" Type="http://schemas.openxmlformats.org/officeDocument/2006/relationships/image" Target="../media/image12.jpeg"/><Relationship Id="rId4" Type="http://schemas.openxmlformats.org/officeDocument/2006/relationships/image" Target="../media/image11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4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5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9" name="Google Shape;1239;p35"/>
          <p:cNvPicPr preferRelativeResize="0"/>
          <p:nvPr/>
        </p:nvPicPr>
        <p:blipFill rotWithShape="1">
          <a:blip r:embed="rId3">
            <a:alphaModFix/>
          </a:blip>
          <a:srcRect l="25537" t="7152" r="23467" b="5838"/>
          <a:stretch/>
        </p:blipFill>
        <p:spPr>
          <a:xfrm>
            <a:off x="6931065" y="94467"/>
            <a:ext cx="2560000" cy="24569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0" name="Google Shape;1240;p35"/>
          <p:cNvPicPr preferRelativeResize="0"/>
          <p:nvPr/>
        </p:nvPicPr>
        <p:blipFill rotWithShape="1">
          <a:blip r:embed="rId4">
            <a:alphaModFix/>
          </a:blip>
          <a:srcRect l="22009" r="18455"/>
          <a:stretch/>
        </p:blipFill>
        <p:spPr>
          <a:xfrm rot="-1020085">
            <a:off x="9372671" y="4528320"/>
            <a:ext cx="1583260" cy="149590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41" name="Google Shape;1241;p35"/>
          <p:cNvGrpSpPr/>
          <p:nvPr/>
        </p:nvGrpSpPr>
        <p:grpSpPr>
          <a:xfrm>
            <a:off x="10540634" y="2551433"/>
            <a:ext cx="102433" cy="102400"/>
            <a:chOff x="3104875" y="1099400"/>
            <a:chExt cx="76825" cy="76800"/>
          </a:xfrm>
        </p:grpSpPr>
        <p:sp>
          <p:nvSpPr>
            <p:cNvPr id="1242" name="Google Shape;1242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43" name="Google Shape;1243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244" name="Google Shape;1244;p35"/>
          <p:cNvGrpSpPr/>
          <p:nvPr/>
        </p:nvGrpSpPr>
        <p:grpSpPr>
          <a:xfrm>
            <a:off x="7225934" y="5225067"/>
            <a:ext cx="102433" cy="102400"/>
            <a:chOff x="3104875" y="1099400"/>
            <a:chExt cx="76825" cy="76800"/>
          </a:xfrm>
        </p:grpSpPr>
        <p:sp>
          <p:nvSpPr>
            <p:cNvPr id="1245" name="Google Shape;1245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46" name="Google Shape;1246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247" name="Google Shape;1247;p35"/>
          <p:cNvGrpSpPr/>
          <p:nvPr/>
        </p:nvGrpSpPr>
        <p:grpSpPr>
          <a:xfrm>
            <a:off x="5867034" y="932467"/>
            <a:ext cx="102433" cy="102400"/>
            <a:chOff x="3104875" y="1099400"/>
            <a:chExt cx="76825" cy="76800"/>
          </a:xfrm>
        </p:grpSpPr>
        <p:sp>
          <p:nvSpPr>
            <p:cNvPr id="1248" name="Google Shape;1248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49" name="Google Shape;1249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1250" name="Google Shape;1250;p35"/>
          <p:cNvPicPr preferRelativeResize="0"/>
          <p:nvPr/>
        </p:nvPicPr>
        <p:blipFill rotWithShape="1">
          <a:blip r:embed="rId5">
            <a:alphaModFix/>
          </a:blip>
          <a:srcRect l="18647" t="7960" r="8852" b="8336"/>
          <a:stretch/>
        </p:blipFill>
        <p:spPr>
          <a:xfrm rot="-1152297">
            <a:off x="8769401" y="609516"/>
            <a:ext cx="2197103" cy="1426867"/>
          </a:xfrm>
          <a:prstGeom prst="rect">
            <a:avLst/>
          </a:prstGeom>
          <a:noFill/>
          <a:ln>
            <a:noFill/>
          </a:ln>
        </p:spPr>
      </p:pic>
      <p:sp>
        <p:nvSpPr>
          <p:cNvPr id="1251" name="Google Shape;1251;p35"/>
          <p:cNvSpPr txBox="1">
            <a:spLocks noGrp="1"/>
          </p:cNvSpPr>
          <p:nvPr>
            <p:ph type="ctrTitle"/>
          </p:nvPr>
        </p:nvSpPr>
        <p:spPr>
          <a:xfrm>
            <a:off x="950967" y="1675584"/>
            <a:ext cx="9378400" cy="29240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zh-CN" altLang="en-US" sz="6933" dirty="0"/>
              <a:t>大模型在电商场景下的应用的</a:t>
            </a:r>
            <a:r>
              <a:rPr lang="zh-CN" altLang="en-US" sz="6933" dirty="0">
                <a:solidFill>
                  <a:schemeClr val="dk2"/>
                </a:solidFill>
              </a:rPr>
              <a:t>介绍</a:t>
            </a:r>
            <a:endParaRPr lang="en-GB" sz="6933" dirty="0">
              <a:solidFill>
                <a:schemeClr val="dk2"/>
              </a:solidFill>
            </a:endParaRPr>
          </a:p>
        </p:txBody>
      </p:sp>
      <p:sp>
        <p:nvSpPr>
          <p:cNvPr id="1252" name="Google Shape;1252;p35"/>
          <p:cNvSpPr txBox="1">
            <a:spLocks noGrp="1"/>
          </p:cNvSpPr>
          <p:nvPr>
            <p:ph type="subTitle" idx="1"/>
          </p:nvPr>
        </p:nvSpPr>
        <p:spPr>
          <a:xfrm>
            <a:off x="950967" y="4694817"/>
            <a:ext cx="6038400" cy="487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/>
            <a:r>
              <a:rPr lang="zh-CN" altLang="en-US" dirty="0"/>
              <a:t>演讲者：张高涬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2" name="Google Shape;1982;p57"/>
          <p:cNvPicPr preferRelativeResize="0"/>
          <p:nvPr/>
        </p:nvPicPr>
        <p:blipFill rotWithShape="1">
          <a:blip r:embed="rId3">
            <a:alphaModFix/>
          </a:blip>
          <a:srcRect l="22009" r="18455"/>
          <a:stretch/>
        </p:blipFill>
        <p:spPr>
          <a:xfrm rot="-9204102">
            <a:off x="10314799" y="488183"/>
            <a:ext cx="1252733" cy="11836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83" name="Google Shape;1983;p57"/>
          <p:cNvGrpSpPr/>
          <p:nvPr/>
        </p:nvGrpSpPr>
        <p:grpSpPr>
          <a:xfrm>
            <a:off x="9732968" y="1156533"/>
            <a:ext cx="102433" cy="102400"/>
            <a:chOff x="3104875" y="1099400"/>
            <a:chExt cx="76825" cy="76800"/>
          </a:xfrm>
        </p:grpSpPr>
        <p:sp>
          <p:nvSpPr>
            <p:cNvPr id="1984" name="Google Shape;1984;p5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985" name="Google Shape;1985;p5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986" name="Google Shape;1986;p57"/>
          <p:cNvGrpSpPr/>
          <p:nvPr/>
        </p:nvGrpSpPr>
        <p:grpSpPr>
          <a:xfrm>
            <a:off x="3242734" y="1156533"/>
            <a:ext cx="102433" cy="102400"/>
            <a:chOff x="3104875" y="1099400"/>
            <a:chExt cx="76825" cy="76800"/>
          </a:xfrm>
        </p:grpSpPr>
        <p:sp>
          <p:nvSpPr>
            <p:cNvPr id="1987" name="Google Shape;1987;p5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988" name="Google Shape;1988;p5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989" name="Google Shape;1989;p57"/>
          <p:cNvGrpSpPr/>
          <p:nvPr/>
        </p:nvGrpSpPr>
        <p:grpSpPr>
          <a:xfrm>
            <a:off x="1566334" y="5799400"/>
            <a:ext cx="102433" cy="102400"/>
            <a:chOff x="3104875" y="1099400"/>
            <a:chExt cx="76825" cy="76800"/>
          </a:xfrm>
        </p:grpSpPr>
        <p:sp>
          <p:nvSpPr>
            <p:cNvPr id="1990" name="Google Shape;1990;p5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991" name="Google Shape;1991;p5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1992" name="Google Shape;1992;p57"/>
          <p:cNvPicPr preferRelativeResize="0"/>
          <p:nvPr/>
        </p:nvPicPr>
        <p:blipFill rotWithShape="1">
          <a:blip r:embed="rId4">
            <a:alphaModFix/>
          </a:blip>
          <a:srcRect l="18647" t="7960" r="8852" b="8336"/>
          <a:stretch/>
        </p:blipFill>
        <p:spPr>
          <a:xfrm rot="9084173">
            <a:off x="147965" y="3989091"/>
            <a:ext cx="1566975" cy="10176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B985B98-A072-16F5-2FDE-3F8405B17F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8964" y="-122392"/>
            <a:ext cx="6230482" cy="423500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7" name="Rectangle 2">
            <a:extLst>
              <a:ext uri="{FF2B5EF4-FFF2-40B4-BE49-F238E27FC236}">
                <a16:creationId xmlns:a16="http://schemas.microsoft.com/office/drawing/2014/main" id="{CF207F0E-5A09-91EF-E7CD-6C51D27441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16206" y="4648637"/>
            <a:ext cx="9755882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美国跨国电信Cogent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Communications的销售人员面临的挑战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：销售人员每天都需要发送大量销售邮件，但他们没有实现自动化客户意向筛选以及跟进。这导致工作效率低下，无法及时识别和跟进有意向的客户。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A0562-E3D9-488C-5871-CDC206BDB44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  <a:latin typeface="Montserrat Black" pitchFamily="2" charset="0"/>
              </a:rPr>
              <a:t>Chatbot</a:t>
            </a:r>
            <a:r>
              <a:rPr lang="zh-CN" altLang="en-US" dirty="0">
                <a:solidFill>
                  <a:schemeClr val="bg1"/>
                </a:solidFill>
                <a:latin typeface="Montserrat Black" pitchFamily="2" charset="0"/>
              </a:rPr>
              <a:t>售前机器人演示</a:t>
            </a:r>
            <a:endParaRPr lang="en-GB" dirty="0">
              <a:solidFill>
                <a:schemeClr val="bg1"/>
              </a:solidFill>
              <a:latin typeface="Montserrat Black" pitchFamily="2" charset="0"/>
            </a:endParaRPr>
          </a:p>
        </p:txBody>
      </p:sp>
      <p:sp>
        <p:nvSpPr>
          <p:cNvPr id="5" name="Rectangle: Rounded Corners 4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6FCBD1B3-C2EA-0C44-52D8-4E34E16DFEF2}"/>
              </a:ext>
            </a:extLst>
          </p:cNvPr>
          <p:cNvSpPr/>
          <p:nvPr/>
        </p:nvSpPr>
        <p:spPr>
          <a:xfrm>
            <a:off x="4622800" y="4044950"/>
            <a:ext cx="2432050" cy="1009650"/>
          </a:xfrm>
          <a:prstGeom prst="roundRect">
            <a:avLst/>
          </a:prstGeom>
          <a:solidFill>
            <a:srgbClr val="0070C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Montserrat ExtraBold" pitchFamily="2" charset="0"/>
              </a:rPr>
              <a:t>Start</a:t>
            </a:r>
            <a:endParaRPr lang="en-GB" dirty="0">
              <a:latin typeface="Montserrat ExtraBold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ACB1B9-3AE5-989C-280A-F3365E8F1C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7917" y="5990291"/>
            <a:ext cx="12192000" cy="6025376"/>
          </a:xfrm>
          <a:prstGeom prst="rect">
            <a:avLst/>
          </a:prstGeom>
        </p:spPr>
      </p:pic>
      <p:sp>
        <p:nvSpPr>
          <p:cNvPr id="6" name="Rectangle 5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CBB75A92-9485-5D47-F831-8AD76FF2F42A}"/>
              </a:ext>
            </a:extLst>
          </p:cNvPr>
          <p:cNvSpPr/>
          <p:nvPr/>
        </p:nvSpPr>
        <p:spPr>
          <a:xfrm>
            <a:off x="7689850" y="5759450"/>
            <a:ext cx="292100" cy="304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4981470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8E6EA48E-CDD6-C051-6B87-801CC1067B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6312"/>
            <a:ext cx="12192000" cy="6025376"/>
          </a:xfrm>
          <a:prstGeom prst="rect">
            <a:avLst/>
          </a:prstGeom>
        </p:spPr>
      </p:pic>
      <p:sp>
        <p:nvSpPr>
          <p:cNvPr id="6" name="Rectangle 5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76475D60-8928-397B-5EAF-01C195CEE1F1}"/>
              </a:ext>
            </a:extLst>
          </p:cNvPr>
          <p:cNvSpPr/>
          <p:nvPr/>
        </p:nvSpPr>
        <p:spPr>
          <a:xfrm>
            <a:off x="7689850" y="5759450"/>
            <a:ext cx="292100" cy="304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18891453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8E6EA48E-CDD6-C051-6B87-801CC1067B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6312"/>
            <a:ext cx="12192000" cy="6025376"/>
          </a:xfrm>
          <a:prstGeom prst="rect">
            <a:avLst/>
          </a:prstGeom>
        </p:spPr>
      </p:pic>
      <p:pic>
        <p:nvPicPr>
          <p:cNvPr id="3" name="Picture 2" descr="A screenshot of a computer">
            <a:extLst>
              <a:ext uri="{FF2B5EF4-FFF2-40B4-BE49-F238E27FC236}">
                <a16:creationId xmlns:a16="http://schemas.microsoft.com/office/drawing/2014/main" id="{96F8B950-D350-F2C0-DC89-137A8C77C2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6312"/>
            <a:ext cx="12192000" cy="6025376"/>
          </a:xfrm>
          <a:prstGeom prst="rect">
            <a:avLst/>
          </a:prstGeom>
        </p:spPr>
      </p:pic>
      <p:sp>
        <p:nvSpPr>
          <p:cNvPr id="6" name="Rectangle 5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9F3290E-C072-ABB4-3F6F-34BA606F554E}"/>
              </a:ext>
            </a:extLst>
          </p:cNvPr>
          <p:cNvSpPr/>
          <p:nvPr/>
        </p:nvSpPr>
        <p:spPr>
          <a:xfrm>
            <a:off x="7689850" y="5759450"/>
            <a:ext cx="292100" cy="304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3185575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 advClick="0" advTm="5000">
        <p:fade/>
      </p:transition>
    </mc:Choice>
    <mc:Fallback xmlns="">
      <p:transition advClick="0" advTm="500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8E6EA48E-CDD6-C051-6B87-801CC1067B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6312"/>
            <a:ext cx="12192000" cy="6025376"/>
          </a:xfrm>
          <a:prstGeom prst="rect">
            <a:avLst/>
          </a:prstGeom>
        </p:spPr>
      </p:pic>
      <p:pic>
        <p:nvPicPr>
          <p:cNvPr id="3" name="Picture 2" descr="A screenshot of a computer">
            <a:extLst>
              <a:ext uri="{FF2B5EF4-FFF2-40B4-BE49-F238E27FC236}">
                <a16:creationId xmlns:a16="http://schemas.microsoft.com/office/drawing/2014/main" id="{96F8B950-D350-F2C0-DC89-137A8C77C2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6312"/>
            <a:ext cx="12192000" cy="6025376"/>
          </a:xfrm>
          <a:prstGeom prst="rect">
            <a:avLst/>
          </a:prstGeom>
        </p:spPr>
      </p:pic>
      <p:pic>
        <p:nvPicPr>
          <p:cNvPr id="4" name="Picture 3" descr="A screenshot of a chat&#10;&#10;Description automatically generated">
            <a:extLst>
              <a:ext uri="{FF2B5EF4-FFF2-40B4-BE49-F238E27FC236}">
                <a16:creationId xmlns:a16="http://schemas.microsoft.com/office/drawing/2014/main" id="{224D3E84-7AB9-D637-D308-31D7F7A0AF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6312"/>
            <a:ext cx="12192000" cy="6025376"/>
          </a:xfrm>
          <a:prstGeom prst="rect">
            <a:avLst/>
          </a:prstGeom>
        </p:spPr>
      </p:pic>
      <p:sp>
        <p:nvSpPr>
          <p:cNvPr id="7" name="Rectangle 6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24FEB2F-3038-CF29-06D9-4E695097276F}"/>
              </a:ext>
            </a:extLst>
          </p:cNvPr>
          <p:cNvSpPr/>
          <p:nvPr/>
        </p:nvSpPr>
        <p:spPr>
          <a:xfrm>
            <a:off x="7689850" y="5759450"/>
            <a:ext cx="292100" cy="304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523312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 advClick="0">
        <p:fade/>
      </p:transition>
    </mc:Choice>
    <mc:Fallback xmlns="">
      <p:transition advClick="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24FEB2F-3038-CF29-06D9-4E695097276F}"/>
              </a:ext>
            </a:extLst>
          </p:cNvPr>
          <p:cNvSpPr/>
          <p:nvPr/>
        </p:nvSpPr>
        <p:spPr>
          <a:xfrm>
            <a:off x="7689850" y="5759450"/>
            <a:ext cx="292100" cy="304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noFill/>
            </a:endParaRPr>
          </a:p>
        </p:txBody>
      </p:sp>
      <p:sp>
        <p:nvSpPr>
          <p:cNvPr id="8" name="Rectangle 7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02F6B7E1-A6C8-4FF3-4DFC-B6BB5B6E26C9}"/>
              </a:ext>
            </a:extLst>
          </p:cNvPr>
          <p:cNvSpPr/>
          <p:nvPr/>
        </p:nvSpPr>
        <p:spPr>
          <a:xfrm>
            <a:off x="7689850" y="5759450"/>
            <a:ext cx="292100" cy="304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noFill/>
            </a:endParaRPr>
          </a:p>
        </p:txBody>
      </p:sp>
      <p:pic>
        <p:nvPicPr>
          <p:cNvPr id="10" name="Picture 9" descr="A screenshot of a chat&#10;&#10;Description automatically generated">
            <a:extLst>
              <a:ext uri="{FF2B5EF4-FFF2-40B4-BE49-F238E27FC236}">
                <a16:creationId xmlns:a16="http://schemas.microsoft.com/office/drawing/2014/main" id="{0633A4EE-2C07-16C1-F159-70C787FB20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6312"/>
            <a:ext cx="12192000" cy="6025376"/>
          </a:xfrm>
          <a:prstGeom prst="rect">
            <a:avLst/>
          </a:prstGeom>
        </p:spPr>
      </p:pic>
      <p:sp>
        <p:nvSpPr>
          <p:cNvPr id="11" name="Rectangle 10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02989630-3EC4-00D0-6AAA-95426A40E24F}"/>
              </a:ext>
            </a:extLst>
          </p:cNvPr>
          <p:cNvSpPr/>
          <p:nvPr/>
        </p:nvSpPr>
        <p:spPr>
          <a:xfrm>
            <a:off x="7689850" y="5759450"/>
            <a:ext cx="292100" cy="304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4238940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 advClick="0">
        <p:fade/>
      </p:transition>
    </mc:Choice>
    <mc:Fallback xmlns="">
      <p:transition advClick="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24FEB2F-3038-CF29-06D9-4E695097276F}"/>
              </a:ext>
            </a:extLst>
          </p:cNvPr>
          <p:cNvSpPr/>
          <p:nvPr/>
        </p:nvSpPr>
        <p:spPr>
          <a:xfrm>
            <a:off x="7689850" y="5759450"/>
            <a:ext cx="292100" cy="304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noFill/>
            </a:endParaRPr>
          </a:p>
        </p:txBody>
      </p:sp>
      <p:sp>
        <p:nvSpPr>
          <p:cNvPr id="2" name="Rectangle 1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2BF6E369-493E-69A5-CE37-B8815D15BAB1}"/>
              </a:ext>
            </a:extLst>
          </p:cNvPr>
          <p:cNvSpPr/>
          <p:nvPr/>
        </p:nvSpPr>
        <p:spPr>
          <a:xfrm>
            <a:off x="7689850" y="5748965"/>
            <a:ext cx="292100" cy="304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noFill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9A8A461-1630-2638-304C-17E288C616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6312"/>
            <a:ext cx="12192000" cy="6025376"/>
          </a:xfrm>
          <a:prstGeom prst="rect">
            <a:avLst/>
          </a:prstGeom>
        </p:spPr>
      </p:pic>
      <p:sp>
        <p:nvSpPr>
          <p:cNvPr id="9" name="Rectangle 8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071023C1-F2E9-2120-66E0-4BCA647BB623}"/>
              </a:ext>
            </a:extLst>
          </p:cNvPr>
          <p:cNvSpPr/>
          <p:nvPr/>
        </p:nvSpPr>
        <p:spPr>
          <a:xfrm>
            <a:off x="7689850" y="5748965"/>
            <a:ext cx="292100" cy="304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480316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 advClick="0">
        <p:fade/>
      </p:transition>
    </mc:Choice>
    <mc:Fallback xmlns="">
      <p:transition advClick="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5909" y="808055"/>
            <a:ext cx="3979205" cy="14533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实现方式：检索增强生成（</a:t>
            </a:r>
            <a:r>
              <a:rPr lang="en-US" altLang="zh-CN"/>
              <a:t>RAG</a:t>
            </a:r>
            <a:r>
              <a:rPr lang="zh-CN" altLang="en-US"/>
              <a:t>）</a:t>
            </a: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9C986F-2C4B-48C2-4D8B-7533360BD0E6}"/>
              </a:ext>
            </a:extLst>
          </p:cNvPr>
          <p:cNvSpPr txBox="1"/>
          <p:nvPr/>
        </p:nvSpPr>
        <p:spPr>
          <a:xfrm>
            <a:off x="802178" y="2261420"/>
            <a:ext cx="4002936" cy="36379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zh-CN" altLang="en-US" dirty="0"/>
              <a:t>检索增强生成（</a:t>
            </a:r>
            <a:r>
              <a:rPr lang="en-US" altLang="zh-CN" dirty="0"/>
              <a:t>RAG</a:t>
            </a:r>
            <a:r>
              <a:rPr lang="zh-CN" altLang="en-US" dirty="0"/>
              <a:t>）是优化大型语言模型输出的过程，它在生成响应之前参考其训练数据源以外的权威知识库。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35A630-0820-5D23-5F7B-82A51041D1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9752" y="1823986"/>
            <a:ext cx="6095593" cy="304779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654105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5909" y="808055"/>
            <a:ext cx="3979205" cy="14533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cHATbotS</a:t>
            </a:r>
            <a:endParaRPr lang="en-US" dirty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C3EFDC37-5D23-5688-CC1B-658F731AA9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8644" y="-57150"/>
            <a:ext cx="68678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8891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" name="Google Shape;2970;p45"/>
          <p:cNvSpPr txBox="1">
            <a:spLocks noGrp="1"/>
          </p:cNvSpPr>
          <p:nvPr>
            <p:ph type="title" idx="8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 algn="ctr"/>
            <a:r>
              <a:rPr lang="zh-CN" altLang="en-US"/>
              <a:t>方案定制方式</a:t>
            </a:r>
            <a:r>
              <a:rPr lang="zh-CN" altLang="en-US">
                <a:solidFill>
                  <a:schemeClr val="accent1"/>
                </a:solidFill>
              </a:rPr>
              <a:t>概况</a:t>
            </a:r>
            <a:endParaRPr lang="zh-CN" altLang="en-US" dirty="0">
              <a:solidFill>
                <a:schemeClr val="accent1"/>
              </a:solidFill>
            </a:endParaRPr>
          </a:p>
        </p:txBody>
      </p:sp>
      <p:sp>
        <p:nvSpPr>
          <p:cNvPr id="2972" name="Google Shape;2972;p45"/>
          <p:cNvSpPr/>
          <p:nvPr/>
        </p:nvSpPr>
        <p:spPr>
          <a:xfrm rot="10800000">
            <a:off x="1120343" y="1290835"/>
            <a:ext cx="135725" cy="135685"/>
          </a:xfrm>
          <a:custGeom>
            <a:avLst/>
            <a:gdLst/>
            <a:ahLst/>
            <a:cxnLst/>
            <a:rect l="l" t="t" r="r" b="b"/>
            <a:pathLst>
              <a:path w="3392" h="3391" extrusionOk="0">
                <a:moveTo>
                  <a:pt x="1682" y="0"/>
                </a:moveTo>
                <a:cubicBezTo>
                  <a:pt x="787" y="0"/>
                  <a:pt x="1" y="733"/>
                  <a:pt x="1" y="1682"/>
                </a:cubicBezTo>
                <a:cubicBezTo>
                  <a:pt x="1" y="2631"/>
                  <a:pt x="733" y="3391"/>
                  <a:pt x="1682" y="3391"/>
                </a:cubicBezTo>
                <a:cubicBezTo>
                  <a:pt x="2605" y="3391"/>
                  <a:pt x="3391" y="2604"/>
                  <a:pt x="3391" y="1682"/>
                </a:cubicBezTo>
                <a:cubicBezTo>
                  <a:pt x="3391" y="760"/>
                  <a:pt x="2632" y="0"/>
                  <a:pt x="168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graphicFrame>
        <p:nvGraphicFramePr>
          <p:cNvPr id="2974" name="TextBox 17">
            <a:extLst>
              <a:ext uri="{FF2B5EF4-FFF2-40B4-BE49-F238E27FC236}">
                <a16:creationId xmlns:a16="http://schemas.microsoft.com/office/drawing/2014/main" id="{2C6598BD-5558-0BEB-FE2A-7E5E6B04D53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54358845"/>
              </p:ext>
            </p:extLst>
          </p:nvPr>
        </p:nvGraphicFramePr>
        <p:xfrm>
          <a:off x="1333500" y="1771650"/>
          <a:ext cx="10013950" cy="35394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76" name="Google Shape;2076;p35"/>
          <p:cNvGrpSpPr/>
          <p:nvPr/>
        </p:nvGrpSpPr>
        <p:grpSpPr>
          <a:xfrm>
            <a:off x="5940289" y="647706"/>
            <a:ext cx="5562619" cy="5562628"/>
            <a:chOff x="4457244" y="737458"/>
            <a:chExt cx="3701503" cy="3701509"/>
          </a:xfrm>
        </p:grpSpPr>
        <p:sp>
          <p:nvSpPr>
            <p:cNvPr id="2077" name="Google Shape;2077;p35"/>
            <p:cNvSpPr/>
            <p:nvPr/>
          </p:nvSpPr>
          <p:spPr>
            <a:xfrm>
              <a:off x="6286989" y="895658"/>
              <a:ext cx="210948" cy="1180334"/>
            </a:xfrm>
            <a:custGeom>
              <a:avLst/>
              <a:gdLst/>
              <a:ahLst/>
              <a:cxnLst/>
              <a:rect l="l" t="t" r="r" b="b"/>
              <a:pathLst>
                <a:path w="4775" h="26718" fill="none" extrusionOk="0">
                  <a:moveTo>
                    <a:pt x="1" y="26717"/>
                  </a:moveTo>
                  <a:lnTo>
                    <a:pt x="1" y="12206"/>
                  </a:lnTo>
                  <a:lnTo>
                    <a:pt x="4775" y="7432"/>
                  </a:lnTo>
                  <a:lnTo>
                    <a:pt x="4775" y="0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78" name="Google Shape;2078;p35"/>
            <p:cNvSpPr/>
            <p:nvPr/>
          </p:nvSpPr>
          <p:spPr>
            <a:xfrm>
              <a:off x="6209104" y="787777"/>
              <a:ext cx="73158" cy="1288216"/>
            </a:xfrm>
            <a:custGeom>
              <a:avLst/>
              <a:gdLst/>
              <a:ahLst/>
              <a:cxnLst/>
              <a:rect l="l" t="t" r="r" b="b"/>
              <a:pathLst>
                <a:path w="1656" h="29160" fill="none" extrusionOk="0">
                  <a:moveTo>
                    <a:pt x="1" y="29159"/>
                  </a:moveTo>
                  <a:lnTo>
                    <a:pt x="1" y="9277"/>
                  </a:lnTo>
                  <a:lnTo>
                    <a:pt x="1655" y="7623"/>
                  </a:lnTo>
                  <a:lnTo>
                    <a:pt x="1655" y="1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79" name="Google Shape;2079;p35"/>
            <p:cNvSpPr/>
            <p:nvPr/>
          </p:nvSpPr>
          <p:spPr>
            <a:xfrm>
              <a:off x="6380468" y="1634971"/>
              <a:ext cx="44" cy="441024"/>
            </a:xfrm>
            <a:custGeom>
              <a:avLst/>
              <a:gdLst/>
              <a:ahLst/>
              <a:cxnLst/>
              <a:rect l="l" t="t" r="r" b="b"/>
              <a:pathLst>
                <a:path w="1" h="9983" fill="none" extrusionOk="0">
                  <a:moveTo>
                    <a:pt x="0" y="9982"/>
                  </a:moveTo>
                  <a:lnTo>
                    <a:pt x="0" y="0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80" name="Google Shape;2080;p35"/>
            <p:cNvSpPr/>
            <p:nvPr/>
          </p:nvSpPr>
          <p:spPr>
            <a:xfrm>
              <a:off x="6126448" y="1010653"/>
              <a:ext cx="44" cy="1065340"/>
            </a:xfrm>
            <a:custGeom>
              <a:avLst/>
              <a:gdLst/>
              <a:ahLst/>
              <a:cxnLst/>
              <a:rect l="l" t="t" r="r" b="b"/>
              <a:pathLst>
                <a:path w="1" h="24115" fill="none" extrusionOk="0">
                  <a:moveTo>
                    <a:pt x="0" y="24114"/>
                  </a:moveTo>
                  <a:lnTo>
                    <a:pt x="0" y="1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81" name="Google Shape;2081;p35"/>
            <p:cNvSpPr/>
            <p:nvPr/>
          </p:nvSpPr>
          <p:spPr>
            <a:xfrm>
              <a:off x="6403220" y="1494795"/>
              <a:ext cx="87516" cy="607529"/>
            </a:xfrm>
            <a:custGeom>
              <a:avLst/>
              <a:gdLst/>
              <a:ahLst/>
              <a:cxnLst/>
              <a:rect l="l" t="t" r="r" b="b"/>
              <a:pathLst>
                <a:path w="1981" h="13752" fill="none" extrusionOk="0">
                  <a:moveTo>
                    <a:pt x="1981" y="13752"/>
                  </a:moveTo>
                  <a:lnTo>
                    <a:pt x="1981" y="1953"/>
                  </a:lnTo>
                  <a:lnTo>
                    <a:pt x="1" y="0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82" name="Google Shape;2082;p35"/>
            <p:cNvSpPr/>
            <p:nvPr/>
          </p:nvSpPr>
          <p:spPr>
            <a:xfrm>
              <a:off x="6308547" y="862083"/>
              <a:ext cx="94717" cy="391899"/>
            </a:xfrm>
            <a:custGeom>
              <a:avLst/>
              <a:gdLst/>
              <a:ahLst/>
              <a:cxnLst/>
              <a:rect l="l" t="t" r="r" b="b"/>
              <a:pathLst>
                <a:path w="2144" h="8871" fill="none" extrusionOk="0">
                  <a:moveTo>
                    <a:pt x="2144" y="1"/>
                  </a:moveTo>
                  <a:lnTo>
                    <a:pt x="2144" y="6727"/>
                  </a:lnTo>
                  <a:lnTo>
                    <a:pt x="1" y="8870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83" name="Google Shape;2083;p35"/>
            <p:cNvSpPr/>
            <p:nvPr/>
          </p:nvSpPr>
          <p:spPr>
            <a:xfrm>
              <a:off x="6102459" y="962764"/>
              <a:ext cx="47977" cy="47933"/>
            </a:xfrm>
            <a:custGeom>
              <a:avLst/>
              <a:gdLst/>
              <a:ahLst/>
              <a:cxnLst/>
              <a:rect l="l" t="t" r="r" b="b"/>
              <a:pathLst>
                <a:path w="1086" h="1085" fill="none" extrusionOk="0">
                  <a:moveTo>
                    <a:pt x="1086" y="543"/>
                  </a:moveTo>
                  <a:cubicBezTo>
                    <a:pt x="1086" y="841"/>
                    <a:pt x="842" y="1085"/>
                    <a:pt x="543" y="1085"/>
                  </a:cubicBezTo>
                  <a:cubicBezTo>
                    <a:pt x="245" y="1085"/>
                    <a:pt x="1" y="841"/>
                    <a:pt x="1" y="543"/>
                  </a:cubicBezTo>
                  <a:cubicBezTo>
                    <a:pt x="1" y="244"/>
                    <a:pt x="245" y="0"/>
                    <a:pt x="543" y="0"/>
                  </a:cubicBezTo>
                  <a:cubicBezTo>
                    <a:pt x="842" y="0"/>
                    <a:pt x="1086" y="244"/>
                    <a:pt x="1086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84" name="Google Shape;2084;p35"/>
            <p:cNvSpPr/>
            <p:nvPr/>
          </p:nvSpPr>
          <p:spPr>
            <a:xfrm>
              <a:off x="6258229" y="739888"/>
              <a:ext cx="47977" cy="47933"/>
            </a:xfrm>
            <a:custGeom>
              <a:avLst/>
              <a:gdLst/>
              <a:ahLst/>
              <a:cxnLst/>
              <a:rect l="l" t="t" r="r" b="b"/>
              <a:pathLst>
                <a:path w="1086" h="1085" fill="none" extrusionOk="0">
                  <a:moveTo>
                    <a:pt x="1086" y="542"/>
                  </a:moveTo>
                  <a:cubicBezTo>
                    <a:pt x="1086" y="841"/>
                    <a:pt x="842" y="1085"/>
                    <a:pt x="543" y="1085"/>
                  </a:cubicBezTo>
                  <a:cubicBezTo>
                    <a:pt x="245" y="1085"/>
                    <a:pt x="1" y="841"/>
                    <a:pt x="1" y="542"/>
                  </a:cubicBezTo>
                  <a:cubicBezTo>
                    <a:pt x="1" y="244"/>
                    <a:pt x="245" y="0"/>
                    <a:pt x="543" y="0"/>
                  </a:cubicBezTo>
                  <a:cubicBezTo>
                    <a:pt x="842" y="0"/>
                    <a:pt x="1086" y="244"/>
                    <a:pt x="1086" y="542"/>
                  </a:cubicBezTo>
                  <a:close/>
                </a:path>
              </a:pathLst>
            </a:custGeom>
            <a:noFill/>
            <a:ln w="10850" cap="flat" cmpd="sng">
              <a:solidFill>
                <a:srgbClr val="7ACADA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85" name="Google Shape;2085;p35"/>
            <p:cNvSpPr/>
            <p:nvPr/>
          </p:nvSpPr>
          <p:spPr>
            <a:xfrm>
              <a:off x="6379276" y="814151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42"/>
                    <a:pt x="841" y="1086"/>
                    <a:pt x="543" y="1086"/>
                  </a:cubicBezTo>
                  <a:cubicBezTo>
                    <a:pt x="244" y="1086"/>
                    <a:pt x="0" y="869"/>
                    <a:pt x="0" y="543"/>
                  </a:cubicBezTo>
                  <a:cubicBezTo>
                    <a:pt x="0" y="245"/>
                    <a:pt x="244" y="1"/>
                    <a:pt x="543" y="1"/>
                  </a:cubicBezTo>
                  <a:cubicBezTo>
                    <a:pt x="841" y="1"/>
                    <a:pt x="1085" y="245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rgbClr val="7ACADA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86" name="Google Shape;2086;p35"/>
            <p:cNvSpPr/>
            <p:nvPr/>
          </p:nvSpPr>
          <p:spPr>
            <a:xfrm>
              <a:off x="6475141" y="850111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41"/>
                    <a:pt x="841" y="1085"/>
                    <a:pt x="543" y="1085"/>
                  </a:cubicBezTo>
                  <a:cubicBezTo>
                    <a:pt x="244" y="1085"/>
                    <a:pt x="0" y="868"/>
                    <a:pt x="0" y="543"/>
                  </a:cubicBezTo>
                  <a:cubicBezTo>
                    <a:pt x="0" y="245"/>
                    <a:pt x="244" y="0"/>
                    <a:pt x="543" y="0"/>
                  </a:cubicBezTo>
                  <a:cubicBezTo>
                    <a:pt x="841" y="0"/>
                    <a:pt x="1085" y="245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87" name="Google Shape;2087;p35"/>
            <p:cNvSpPr/>
            <p:nvPr/>
          </p:nvSpPr>
          <p:spPr>
            <a:xfrm>
              <a:off x="6548211" y="797363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6" y="543"/>
                  </a:moveTo>
                  <a:cubicBezTo>
                    <a:pt x="1086" y="869"/>
                    <a:pt x="842" y="1086"/>
                    <a:pt x="543" y="1086"/>
                  </a:cubicBezTo>
                  <a:cubicBezTo>
                    <a:pt x="245" y="1086"/>
                    <a:pt x="1" y="869"/>
                    <a:pt x="1" y="543"/>
                  </a:cubicBezTo>
                  <a:cubicBezTo>
                    <a:pt x="1" y="245"/>
                    <a:pt x="245" y="1"/>
                    <a:pt x="543" y="1"/>
                  </a:cubicBezTo>
                  <a:cubicBezTo>
                    <a:pt x="842" y="1"/>
                    <a:pt x="1086" y="245"/>
                    <a:pt x="1086" y="543"/>
                  </a:cubicBezTo>
                  <a:close/>
                </a:path>
              </a:pathLst>
            </a:custGeom>
            <a:noFill/>
            <a:ln w="10850" cap="flat" cmpd="sng">
              <a:solidFill>
                <a:srgbClr val="7ACADA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88" name="Google Shape;2088;p35"/>
            <p:cNvSpPr/>
            <p:nvPr/>
          </p:nvSpPr>
          <p:spPr>
            <a:xfrm>
              <a:off x="6652470" y="1639742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42"/>
                    <a:pt x="841" y="1086"/>
                    <a:pt x="543" y="1086"/>
                  </a:cubicBezTo>
                  <a:cubicBezTo>
                    <a:pt x="218" y="1086"/>
                    <a:pt x="1" y="842"/>
                    <a:pt x="1" y="543"/>
                  </a:cubicBezTo>
                  <a:cubicBezTo>
                    <a:pt x="1" y="245"/>
                    <a:pt x="218" y="1"/>
                    <a:pt x="543" y="1"/>
                  </a:cubicBezTo>
                  <a:cubicBezTo>
                    <a:pt x="841" y="1"/>
                    <a:pt x="1085" y="245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89" name="Google Shape;2089;p35"/>
            <p:cNvSpPr/>
            <p:nvPr/>
          </p:nvSpPr>
          <p:spPr>
            <a:xfrm>
              <a:off x="6652470" y="1087345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42"/>
                    <a:pt x="841" y="1086"/>
                    <a:pt x="543" y="1086"/>
                  </a:cubicBezTo>
                  <a:cubicBezTo>
                    <a:pt x="218" y="1086"/>
                    <a:pt x="1" y="842"/>
                    <a:pt x="1" y="543"/>
                  </a:cubicBezTo>
                  <a:cubicBezTo>
                    <a:pt x="1" y="218"/>
                    <a:pt x="218" y="1"/>
                    <a:pt x="543" y="1"/>
                  </a:cubicBezTo>
                  <a:cubicBezTo>
                    <a:pt x="841" y="1"/>
                    <a:pt x="1085" y="245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90" name="Google Shape;2090;p35"/>
            <p:cNvSpPr/>
            <p:nvPr/>
          </p:nvSpPr>
          <p:spPr>
            <a:xfrm>
              <a:off x="6975982" y="962764"/>
              <a:ext cx="47977" cy="47933"/>
            </a:xfrm>
            <a:custGeom>
              <a:avLst/>
              <a:gdLst/>
              <a:ahLst/>
              <a:cxnLst/>
              <a:rect l="l" t="t" r="r" b="b"/>
              <a:pathLst>
                <a:path w="1086" h="1085" extrusionOk="0">
                  <a:moveTo>
                    <a:pt x="543" y="0"/>
                  </a:moveTo>
                  <a:cubicBezTo>
                    <a:pt x="218" y="0"/>
                    <a:pt x="1" y="244"/>
                    <a:pt x="1" y="543"/>
                  </a:cubicBezTo>
                  <a:cubicBezTo>
                    <a:pt x="1" y="841"/>
                    <a:pt x="218" y="1085"/>
                    <a:pt x="543" y="1085"/>
                  </a:cubicBezTo>
                  <a:cubicBezTo>
                    <a:pt x="842" y="1085"/>
                    <a:pt x="1086" y="841"/>
                    <a:pt x="1086" y="543"/>
                  </a:cubicBezTo>
                  <a:cubicBezTo>
                    <a:pt x="1086" y="244"/>
                    <a:pt x="842" y="0"/>
                    <a:pt x="543" y="0"/>
                  </a:cubicBezTo>
                  <a:close/>
                </a:path>
              </a:pathLst>
            </a:custGeom>
            <a:solidFill>
              <a:schemeClr val="lt2"/>
            </a:solidFill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91" name="Google Shape;2091;p35"/>
            <p:cNvSpPr/>
            <p:nvPr/>
          </p:nvSpPr>
          <p:spPr>
            <a:xfrm>
              <a:off x="6859751" y="990287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6" y="543"/>
                  </a:moveTo>
                  <a:cubicBezTo>
                    <a:pt x="1086" y="842"/>
                    <a:pt x="842" y="1086"/>
                    <a:pt x="543" y="1086"/>
                  </a:cubicBezTo>
                  <a:cubicBezTo>
                    <a:pt x="245" y="1086"/>
                    <a:pt x="1" y="842"/>
                    <a:pt x="1" y="543"/>
                  </a:cubicBezTo>
                  <a:cubicBezTo>
                    <a:pt x="1" y="218"/>
                    <a:pt x="245" y="1"/>
                    <a:pt x="543" y="1"/>
                  </a:cubicBezTo>
                  <a:cubicBezTo>
                    <a:pt x="842" y="1"/>
                    <a:pt x="1086" y="218"/>
                    <a:pt x="1086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92" name="Google Shape;2092;p35"/>
            <p:cNvSpPr/>
            <p:nvPr/>
          </p:nvSpPr>
          <p:spPr>
            <a:xfrm>
              <a:off x="6859751" y="1237151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6" y="543"/>
                  </a:moveTo>
                  <a:cubicBezTo>
                    <a:pt x="1086" y="841"/>
                    <a:pt x="842" y="1085"/>
                    <a:pt x="543" y="1085"/>
                  </a:cubicBezTo>
                  <a:cubicBezTo>
                    <a:pt x="245" y="1085"/>
                    <a:pt x="1" y="841"/>
                    <a:pt x="1" y="543"/>
                  </a:cubicBezTo>
                  <a:cubicBezTo>
                    <a:pt x="1" y="245"/>
                    <a:pt x="245" y="0"/>
                    <a:pt x="543" y="0"/>
                  </a:cubicBezTo>
                  <a:cubicBezTo>
                    <a:pt x="842" y="0"/>
                    <a:pt x="1086" y="245"/>
                    <a:pt x="1086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93" name="Google Shape;2093;p35"/>
            <p:cNvSpPr/>
            <p:nvPr/>
          </p:nvSpPr>
          <p:spPr>
            <a:xfrm>
              <a:off x="6651277" y="1005881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41"/>
                    <a:pt x="868" y="1085"/>
                    <a:pt x="543" y="1085"/>
                  </a:cubicBezTo>
                  <a:cubicBezTo>
                    <a:pt x="245" y="1085"/>
                    <a:pt x="0" y="841"/>
                    <a:pt x="0" y="543"/>
                  </a:cubicBezTo>
                  <a:cubicBezTo>
                    <a:pt x="0" y="245"/>
                    <a:pt x="245" y="0"/>
                    <a:pt x="543" y="0"/>
                  </a:cubicBezTo>
                  <a:cubicBezTo>
                    <a:pt x="868" y="0"/>
                    <a:pt x="1085" y="245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94" name="Google Shape;2094;p35"/>
            <p:cNvSpPr/>
            <p:nvPr/>
          </p:nvSpPr>
          <p:spPr>
            <a:xfrm>
              <a:off x="6745949" y="1557085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41"/>
                    <a:pt x="841" y="1085"/>
                    <a:pt x="543" y="1085"/>
                  </a:cubicBezTo>
                  <a:cubicBezTo>
                    <a:pt x="244" y="1085"/>
                    <a:pt x="0" y="841"/>
                    <a:pt x="0" y="543"/>
                  </a:cubicBezTo>
                  <a:cubicBezTo>
                    <a:pt x="0" y="245"/>
                    <a:pt x="244" y="0"/>
                    <a:pt x="543" y="0"/>
                  </a:cubicBezTo>
                  <a:cubicBezTo>
                    <a:pt x="841" y="0"/>
                    <a:pt x="1085" y="245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95" name="Google Shape;2095;p35"/>
            <p:cNvSpPr/>
            <p:nvPr/>
          </p:nvSpPr>
          <p:spPr>
            <a:xfrm>
              <a:off x="6754343" y="1341410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41"/>
                    <a:pt x="841" y="1085"/>
                    <a:pt x="543" y="1085"/>
                  </a:cubicBezTo>
                  <a:cubicBezTo>
                    <a:pt x="217" y="1085"/>
                    <a:pt x="0" y="841"/>
                    <a:pt x="0" y="543"/>
                  </a:cubicBezTo>
                  <a:cubicBezTo>
                    <a:pt x="0" y="244"/>
                    <a:pt x="217" y="0"/>
                    <a:pt x="543" y="0"/>
                  </a:cubicBezTo>
                  <a:cubicBezTo>
                    <a:pt x="841" y="0"/>
                    <a:pt x="1085" y="244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96" name="Google Shape;2096;p35"/>
            <p:cNvSpPr/>
            <p:nvPr/>
          </p:nvSpPr>
          <p:spPr>
            <a:xfrm>
              <a:off x="6745949" y="1256324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41"/>
                    <a:pt x="841" y="1085"/>
                    <a:pt x="543" y="1085"/>
                  </a:cubicBezTo>
                  <a:cubicBezTo>
                    <a:pt x="244" y="1085"/>
                    <a:pt x="0" y="841"/>
                    <a:pt x="0" y="543"/>
                  </a:cubicBezTo>
                  <a:cubicBezTo>
                    <a:pt x="0" y="244"/>
                    <a:pt x="244" y="0"/>
                    <a:pt x="543" y="0"/>
                  </a:cubicBezTo>
                  <a:cubicBezTo>
                    <a:pt x="841" y="0"/>
                    <a:pt x="1085" y="244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97" name="Google Shape;2097;p35"/>
            <p:cNvSpPr/>
            <p:nvPr/>
          </p:nvSpPr>
          <p:spPr>
            <a:xfrm>
              <a:off x="7155740" y="993909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6" y="543"/>
                  </a:moveTo>
                  <a:cubicBezTo>
                    <a:pt x="1086" y="841"/>
                    <a:pt x="841" y="1085"/>
                    <a:pt x="543" y="1085"/>
                  </a:cubicBezTo>
                  <a:cubicBezTo>
                    <a:pt x="218" y="1085"/>
                    <a:pt x="1" y="841"/>
                    <a:pt x="1" y="543"/>
                  </a:cubicBezTo>
                  <a:cubicBezTo>
                    <a:pt x="1" y="244"/>
                    <a:pt x="218" y="0"/>
                    <a:pt x="543" y="0"/>
                  </a:cubicBezTo>
                  <a:cubicBezTo>
                    <a:pt x="841" y="0"/>
                    <a:pt x="1086" y="244"/>
                    <a:pt x="1086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98" name="Google Shape;2098;p35"/>
            <p:cNvSpPr/>
            <p:nvPr/>
          </p:nvSpPr>
          <p:spPr>
            <a:xfrm>
              <a:off x="6890940" y="824930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42"/>
                    <a:pt x="868" y="1086"/>
                    <a:pt x="543" y="1086"/>
                  </a:cubicBezTo>
                  <a:cubicBezTo>
                    <a:pt x="244" y="1086"/>
                    <a:pt x="0" y="842"/>
                    <a:pt x="0" y="543"/>
                  </a:cubicBezTo>
                  <a:cubicBezTo>
                    <a:pt x="0" y="245"/>
                    <a:pt x="244" y="1"/>
                    <a:pt x="543" y="1"/>
                  </a:cubicBezTo>
                  <a:cubicBezTo>
                    <a:pt x="868" y="1"/>
                    <a:pt x="1085" y="245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99" name="Google Shape;2099;p35"/>
            <p:cNvSpPr/>
            <p:nvPr/>
          </p:nvSpPr>
          <p:spPr>
            <a:xfrm>
              <a:off x="6713567" y="806950"/>
              <a:ext cx="52792" cy="52792"/>
            </a:xfrm>
            <a:custGeom>
              <a:avLst/>
              <a:gdLst/>
              <a:ahLst/>
              <a:cxnLst/>
              <a:rect l="l" t="t" r="r" b="b"/>
              <a:pathLst>
                <a:path w="1195" h="1195" fill="none" extrusionOk="0">
                  <a:moveTo>
                    <a:pt x="977" y="977"/>
                  </a:moveTo>
                  <a:cubicBezTo>
                    <a:pt x="787" y="1194"/>
                    <a:pt x="408" y="1194"/>
                    <a:pt x="191" y="977"/>
                  </a:cubicBezTo>
                  <a:cubicBezTo>
                    <a:pt x="1" y="788"/>
                    <a:pt x="1" y="408"/>
                    <a:pt x="191" y="218"/>
                  </a:cubicBezTo>
                  <a:cubicBezTo>
                    <a:pt x="408" y="1"/>
                    <a:pt x="787" y="1"/>
                    <a:pt x="977" y="218"/>
                  </a:cubicBezTo>
                  <a:cubicBezTo>
                    <a:pt x="1194" y="408"/>
                    <a:pt x="1194" y="788"/>
                    <a:pt x="977" y="977"/>
                  </a:cubicBezTo>
                  <a:close/>
                </a:path>
              </a:pathLst>
            </a:custGeom>
            <a:noFill/>
            <a:ln w="10850" cap="flat" cmpd="sng">
              <a:solidFill>
                <a:srgbClr val="7ACADA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00" name="Google Shape;2100;p35"/>
            <p:cNvSpPr/>
            <p:nvPr/>
          </p:nvSpPr>
          <p:spPr>
            <a:xfrm>
              <a:off x="6356480" y="1585845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6" y="543"/>
                  </a:moveTo>
                  <a:cubicBezTo>
                    <a:pt x="1086" y="841"/>
                    <a:pt x="842" y="1085"/>
                    <a:pt x="543" y="1085"/>
                  </a:cubicBezTo>
                  <a:cubicBezTo>
                    <a:pt x="245" y="1085"/>
                    <a:pt x="1" y="841"/>
                    <a:pt x="1" y="543"/>
                  </a:cubicBezTo>
                  <a:cubicBezTo>
                    <a:pt x="1" y="245"/>
                    <a:pt x="245" y="0"/>
                    <a:pt x="543" y="0"/>
                  </a:cubicBezTo>
                  <a:cubicBezTo>
                    <a:pt x="842" y="0"/>
                    <a:pt x="1086" y="245"/>
                    <a:pt x="1086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01" name="Google Shape;2101;p35"/>
            <p:cNvSpPr/>
            <p:nvPr/>
          </p:nvSpPr>
          <p:spPr>
            <a:xfrm>
              <a:off x="6264237" y="1244352"/>
              <a:ext cx="53941" cy="52748"/>
            </a:xfrm>
            <a:custGeom>
              <a:avLst/>
              <a:gdLst/>
              <a:ahLst/>
              <a:cxnLst/>
              <a:rect l="l" t="t" r="r" b="b"/>
              <a:pathLst>
                <a:path w="1221" h="1194" fill="none" extrusionOk="0">
                  <a:moveTo>
                    <a:pt x="245" y="217"/>
                  </a:moveTo>
                  <a:cubicBezTo>
                    <a:pt x="434" y="0"/>
                    <a:pt x="814" y="0"/>
                    <a:pt x="1004" y="217"/>
                  </a:cubicBezTo>
                  <a:cubicBezTo>
                    <a:pt x="1221" y="407"/>
                    <a:pt x="1221" y="787"/>
                    <a:pt x="1004" y="977"/>
                  </a:cubicBezTo>
                  <a:cubicBezTo>
                    <a:pt x="814" y="1194"/>
                    <a:pt x="434" y="1194"/>
                    <a:pt x="245" y="977"/>
                  </a:cubicBezTo>
                  <a:cubicBezTo>
                    <a:pt x="28" y="787"/>
                    <a:pt x="0" y="434"/>
                    <a:pt x="245" y="217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02" name="Google Shape;2102;p35"/>
            <p:cNvSpPr/>
            <p:nvPr/>
          </p:nvSpPr>
          <p:spPr>
            <a:xfrm>
              <a:off x="6556604" y="1518739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6" y="543"/>
                  </a:moveTo>
                  <a:cubicBezTo>
                    <a:pt x="1086" y="841"/>
                    <a:pt x="841" y="1085"/>
                    <a:pt x="543" y="1085"/>
                  </a:cubicBezTo>
                  <a:cubicBezTo>
                    <a:pt x="218" y="1085"/>
                    <a:pt x="1" y="841"/>
                    <a:pt x="1" y="543"/>
                  </a:cubicBezTo>
                  <a:cubicBezTo>
                    <a:pt x="1" y="245"/>
                    <a:pt x="218" y="0"/>
                    <a:pt x="543" y="0"/>
                  </a:cubicBezTo>
                  <a:cubicBezTo>
                    <a:pt x="841" y="0"/>
                    <a:pt x="1086" y="245"/>
                    <a:pt x="1086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03" name="Google Shape;2103;p35"/>
            <p:cNvSpPr/>
            <p:nvPr/>
          </p:nvSpPr>
          <p:spPr>
            <a:xfrm>
              <a:off x="6556604" y="1636163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6" y="543"/>
                  </a:moveTo>
                  <a:cubicBezTo>
                    <a:pt x="1086" y="869"/>
                    <a:pt x="841" y="1086"/>
                    <a:pt x="543" y="1086"/>
                  </a:cubicBezTo>
                  <a:cubicBezTo>
                    <a:pt x="218" y="1086"/>
                    <a:pt x="1" y="869"/>
                    <a:pt x="1" y="543"/>
                  </a:cubicBezTo>
                  <a:cubicBezTo>
                    <a:pt x="1" y="245"/>
                    <a:pt x="218" y="1"/>
                    <a:pt x="543" y="1"/>
                  </a:cubicBezTo>
                  <a:cubicBezTo>
                    <a:pt x="841" y="1"/>
                    <a:pt x="1086" y="245"/>
                    <a:pt x="1086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04" name="Google Shape;2104;p35"/>
            <p:cNvSpPr/>
            <p:nvPr/>
          </p:nvSpPr>
          <p:spPr>
            <a:xfrm>
              <a:off x="6851401" y="1593046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41"/>
                    <a:pt x="841" y="1085"/>
                    <a:pt x="543" y="1085"/>
                  </a:cubicBezTo>
                  <a:cubicBezTo>
                    <a:pt x="244" y="1085"/>
                    <a:pt x="0" y="841"/>
                    <a:pt x="0" y="543"/>
                  </a:cubicBezTo>
                  <a:cubicBezTo>
                    <a:pt x="0" y="244"/>
                    <a:pt x="244" y="0"/>
                    <a:pt x="543" y="0"/>
                  </a:cubicBezTo>
                  <a:cubicBezTo>
                    <a:pt x="841" y="0"/>
                    <a:pt x="1085" y="244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05" name="Google Shape;2105;p35"/>
            <p:cNvSpPr/>
            <p:nvPr/>
          </p:nvSpPr>
          <p:spPr>
            <a:xfrm>
              <a:off x="6942451" y="1510345"/>
              <a:ext cx="47977" cy="49170"/>
            </a:xfrm>
            <a:custGeom>
              <a:avLst/>
              <a:gdLst/>
              <a:ahLst/>
              <a:cxnLst/>
              <a:rect l="l" t="t" r="r" b="b"/>
              <a:pathLst>
                <a:path w="1086" h="1113" fill="none" extrusionOk="0">
                  <a:moveTo>
                    <a:pt x="1085" y="570"/>
                  </a:moveTo>
                  <a:cubicBezTo>
                    <a:pt x="1085" y="869"/>
                    <a:pt x="841" y="1113"/>
                    <a:pt x="543" y="1113"/>
                  </a:cubicBezTo>
                  <a:cubicBezTo>
                    <a:pt x="245" y="1113"/>
                    <a:pt x="1" y="869"/>
                    <a:pt x="1" y="570"/>
                  </a:cubicBezTo>
                  <a:cubicBezTo>
                    <a:pt x="1" y="245"/>
                    <a:pt x="245" y="1"/>
                    <a:pt x="543" y="1"/>
                  </a:cubicBezTo>
                  <a:cubicBezTo>
                    <a:pt x="841" y="1"/>
                    <a:pt x="1085" y="245"/>
                    <a:pt x="1085" y="570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06" name="Google Shape;2106;p35"/>
            <p:cNvSpPr/>
            <p:nvPr/>
          </p:nvSpPr>
          <p:spPr>
            <a:xfrm>
              <a:off x="7277979" y="975929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41"/>
                    <a:pt x="841" y="1085"/>
                    <a:pt x="543" y="1085"/>
                  </a:cubicBezTo>
                  <a:cubicBezTo>
                    <a:pt x="244" y="1085"/>
                    <a:pt x="0" y="841"/>
                    <a:pt x="0" y="543"/>
                  </a:cubicBezTo>
                  <a:cubicBezTo>
                    <a:pt x="0" y="245"/>
                    <a:pt x="244" y="0"/>
                    <a:pt x="543" y="0"/>
                  </a:cubicBezTo>
                  <a:cubicBezTo>
                    <a:pt x="841" y="0"/>
                    <a:pt x="1085" y="245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07" name="Google Shape;2107;p35"/>
            <p:cNvSpPr/>
            <p:nvPr/>
          </p:nvSpPr>
          <p:spPr>
            <a:xfrm>
              <a:off x="6361295" y="1452826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extrusionOk="0">
                  <a:moveTo>
                    <a:pt x="543" y="1"/>
                  </a:moveTo>
                  <a:cubicBezTo>
                    <a:pt x="245" y="1"/>
                    <a:pt x="0" y="245"/>
                    <a:pt x="0" y="543"/>
                  </a:cubicBezTo>
                  <a:cubicBezTo>
                    <a:pt x="0" y="842"/>
                    <a:pt x="245" y="1086"/>
                    <a:pt x="543" y="1086"/>
                  </a:cubicBezTo>
                  <a:cubicBezTo>
                    <a:pt x="841" y="1086"/>
                    <a:pt x="1085" y="842"/>
                    <a:pt x="1085" y="543"/>
                  </a:cubicBezTo>
                  <a:cubicBezTo>
                    <a:pt x="1085" y="245"/>
                    <a:pt x="841" y="1"/>
                    <a:pt x="543" y="1"/>
                  </a:cubicBezTo>
                  <a:close/>
                </a:path>
              </a:pathLst>
            </a:custGeom>
            <a:solidFill>
              <a:schemeClr val="lt2"/>
            </a:solidFill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08" name="Google Shape;2108;p35"/>
            <p:cNvSpPr/>
            <p:nvPr/>
          </p:nvSpPr>
          <p:spPr>
            <a:xfrm>
              <a:off x="6443952" y="846533"/>
              <a:ext cx="128291" cy="678257"/>
            </a:xfrm>
            <a:custGeom>
              <a:avLst/>
              <a:gdLst/>
              <a:ahLst/>
              <a:cxnLst/>
              <a:rect l="l" t="t" r="r" b="b"/>
              <a:pathLst>
                <a:path w="2904" h="15353" fill="none" extrusionOk="0">
                  <a:moveTo>
                    <a:pt x="2903" y="0"/>
                  </a:moveTo>
                  <a:lnTo>
                    <a:pt x="2903" y="9765"/>
                  </a:lnTo>
                  <a:lnTo>
                    <a:pt x="1" y="12667"/>
                  </a:lnTo>
                  <a:lnTo>
                    <a:pt x="2686" y="15352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09" name="Google Shape;2109;p35"/>
            <p:cNvSpPr/>
            <p:nvPr/>
          </p:nvSpPr>
          <p:spPr>
            <a:xfrm>
              <a:off x="6580593" y="1634971"/>
              <a:ext cx="278009" cy="278053"/>
            </a:xfrm>
            <a:custGeom>
              <a:avLst/>
              <a:gdLst/>
              <a:ahLst/>
              <a:cxnLst/>
              <a:rect l="l" t="t" r="r" b="b"/>
              <a:pathLst>
                <a:path w="6293" h="6294" fill="none" extrusionOk="0">
                  <a:moveTo>
                    <a:pt x="0" y="1140"/>
                  </a:moveTo>
                  <a:lnTo>
                    <a:pt x="0" y="6293"/>
                  </a:lnTo>
                  <a:lnTo>
                    <a:pt x="6293" y="0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10" name="Google Shape;2110;p35"/>
            <p:cNvSpPr/>
            <p:nvPr/>
          </p:nvSpPr>
          <p:spPr>
            <a:xfrm>
              <a:off x="6984375" y="1016661"/>
              <a:ext cx="300805" cy="500929"/>
            </a:xfrm>
            <a:custGeom>
              <a:avLst/>
              <a:gdLst/>
              <a:ahLst/>
              <a:cxnLst/>
              <a:rect l="l" t="t" r="r" b="b"/>
              <a:pathLst>
                <a:path w="6809" h="11339" fill="none" extrusionOk="0">
                  <a:moveTo>
                    <a:pt x="1" y="11338"/>
                  </a:moveTo>
                  <a:lnTo>
                    <a:pt x="3500" y="7839"/>
                  </a:lnTo>
                  <a:lnTo>
                    <a:pt x="3500" y="3337"/>
                  </a:lnTo>
                  <a:lnTo>
                    <a:pt x="6809" y="1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11" name="Google Shape;2111;p35"/>
            <p:cNvSpPr/>
            <p:nvPr/>
          </p:nvSpPr>
          <p:spPr>
            <a:xfrm>
              <a:off x="6604537" y="1136470"/>
              <a:ext cx="71921" cy="503314"/>
            </a:xfrm>
            <a:custGeom>
              <a:avLst/>
              <a:gdLst/>
              <a:ahLst/>
              <a:cxnLst/>
              <a:rect l="l" t="t" r="r" b="b"/>
              <a:pathLst>
                <a:path w="1628" h="11393" fill="none" extrusionOk="0">
                  <a:moveTo>
                    <a:pt x="1520" y="11393"/>
                  </a:moveTo>
                  <a:lnTo>
                    <a:pt x="1520" y="7433"/>
                  </a:lnTo>
                  <a:lnTo>
                    <a:pt x="1" y="5860"/>
                  </a:lnTo>
                  <a:lnTo>
                    <a:pt x="1628" y="4287"/>
                  </a:lnTo>
                  <a:lnTo>
                    <a:pt x="1628" y="1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12" name="Google Shape;2112;p35"/>
            <p:cNvSpPr/>
            <p:nvPr/>
          </p:nvSpPr>
          <p:spPr>
            <a:xfrm>
              <a:off x="6769893" y="1035834"/>
              <a:ext cx="393091" cy="521295"/>
            </a:xfrm>
            <a:custGeom>
              <a:avLst/>
              <a:gdLst/>
              <a:ahLst/>
              <a:cxnLst/>
              <a:rect l="l" t="t" r="r" b="b"/>
              <a:pathLst>
                <a:path w="8898" h="11800" fill="none" extrusionOk="0">
                  <a:moveTo>
                    <a:pt x="1" y="11799"/>
                  </a:moveTo>
                  <a:lnTo>
                    <a:pt x="1" y="9033"/>
                  </a:lnTo>
                  <a:lnTo>
                    <a:pt x="4530" y="9033"/>
                  </a:lnTo>
                  <a:lnTo>
                    <a:pt x="6565" y="6999"/>
                  </a:lnTo>
                  <a:lnTo>
                    <a:pt x="6565" y="2306"/>
                  </a:lnTo>
                  <a:lnTo>
                    <a:pt x="8897" y="1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13" name="Google Shape;2113;p35"/>
            <p:cNvSpPr/>
            <p:nvPr/>
          </p:nvSpPr>
          <p:spPr>
            <a:xfrm>
              <a:off x="6803468" y="1008267"/>
              <a:ext cx="196546" cy="357131"/>
            </a:xfrm>
            <a:custGeom>
              <a:avLst/>
              <a:gdLst/>
              <a:ahLst/>
              <a:cxnLst/>
              <a:rect l="l" t="t" r="r" b="b"/>
              <a:pathLst>
                <a:path w="4449" h="8084" fill="none" extrusionOk="0">
                  <a:moveTo>
                    <a:pt x="0" y="8084"/>
                  </a:moveTo>
                  <a:lnTo>
                    <a:pt x="2577" y="8084"/>
                  </a:lnTo>
                  <a:lnTo>
                    <a:pt x="4448" y="6266"/>
                  </a:lnTo>
                  <a:lnTo>
                    <a:pt x="4448" y="1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14" name="Google Shape;2114;p35"/>
            <p:cNvSpPr/>
            <p:nvPr/>
          </p:nvSpPr>
          <p:spPr>
            <a:xfrm>
              <a:off x="6769893" y="864469"/>
              <a:ext cx="130677" cy="391899"/>
            </a:xfrm>
            <a:custGeom>
              <a:avLst/>
              <a:gdLst/>
              <a:ahLst/>
              <a:cxnLst/>
              <a:rect l="l" t="t" r="r" b="b"/>
              <a:pathLst>
                <a:path w="2958" h="8871" fill="none" extrusionOk="0">
                  <a:moveTo>
                    <a:pt x="1" y="8870"/>
                  </a:moveTo>
                  <a:lnTo>
                    <a:pt x="1" y="2985"/>
                  </a:lnTo>
                  <a:lnTo>
                    <a:pt x="2957" y="1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15" name="Google Shape;2115;p35"/>
            <p:cNvSpPr/>
            <p:nvPr/>
          </p:nvSpPr>
          <p:spPr>
            <a:xfrm>
              <a:off x="6883739" y="1035834"/>
              <a:ext cx="44" cy="202554"/>
            </a:xfrm>
            <a:custGeom>
              <a:avLst/>
              <a:gdLst/>
              <a:ahLst/>
              <a:cxnLst/>
              <a:rect l="l" t="t" r="r" b="b"/>
              <a:pathLst>
                <a:path w="1" h="4585" fill="none" extrusionOk="0">
                  <a:moveTo>
                    <a:pt x="0" y="4585"/>
                  </a:moveTo>
                  <a:lnTo>
                    <a:pt x="0" y="1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16" name="Google Shape;2116;p35"/>
            <p:cNvSpPr/>
            <p:nvPr/>
          </p:nvSpPr>
          <p:spPr>
            <a:xfrm>
              <a:off x="6672835" y="848918"/>
              <a:ext cx="49170" cy="159392"/>
            </a:xfrm>
            <a:custGeom>
              <a:avLst/>
              <a:gdLst/>
              <a:ahLst/>
              <a:cxnLst/>
              <a:rect l="l" t="t" r="r" b="b"/>
              <a:pathLst>
                <a:path w="1113" h="3608" fill="none" extrusionOk="0">
                  <a:moveTo>
                    <a:pt x="1" y="3608"/>
                  </a:moveTo>
                  <a:lnTo>
                    <a:pt x="1" y="1112"/>
                  </a:lnTo>
                  <a:lnTo>
                    <a:pt x="1113" y="0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17" name="Google Shape;2117;p35"/>
            <p:cNvSpPr/>
            <p:nvPr/>
          </p:nvSpPr>
          <p:spPr>
            <a:xfrm>
              <a:off x="6116861" y="3100430"/>
              <a:ext cx="213333" cy="1180334"/>
            </a:xfrm>
            <a:custGeom>
              <a:avLst/>
              <a:gdLst/>
              <a:ahLst/>
              <a:cxnLst/>
              <a:rect l="l" t="t" r="r" b="b"/>
              <a:pathLst>
                <a:path w="4829" h="26718" fill="none" extrusionOk="0">
                  <a:moveTo>
                    <a:pt x="4828" y="1"/>
                  </a:moveTo>
                  <a:lnTo>
                    <a:pt x="4828" y="14512"/>
                  </a:lnTo>
                  <a:lnTo>
                    <a:pt x="0" y="19313"/>
                  </a:lnTo>
                  <a:lnTo>
                    <a:pt x="0" y="26718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18" name="Google Shape;2118;p35"/>
            <p:cNvSpPr/>
            <p:nvPr/>
          </p:nvSpPr>
          <p:spPr>
            <a:xfrm>
              <a:off x="6334921" y="3100430"/>
              <a:ext cx="71965" cy="1288172"/>
            </a:xfrm>
            <a:custGeom>
              <a:avLst/>
              <a:gdLst/>
              <a:ahLst/>
              <a:cxnLst/>
              <a:rect l="l" t="t" r="r" b="b"/>
              <a:pathLst>
                <a:path w="1629" h="29159" fill="none" extrusionOk="0">
                  <a:moveTo>
                    <a:pt x="1628" y="1"/>
                  </a:moveTo>
                  <a:lnTo>
                    <a:pt x="1628" y="19856"/>
                  </a:lnTo>
                  <a:lnTo>
                    <a:pt x="1" y="21537"/>
                  </a:lnTo>
                  <a:lnTo>
                    <a:pt x="1" y="29159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19" name="Google Shape;2119;p35"/>
            <p:cNvSpPr/>
            <p:nvPr/>
          </p:nvSpPr>
          <p:spPr>
            <a:xfrm>
              <a:off x="6234285" y="3100430"/>
              <a:ext cx="44" cy="439831"/>
            </a:xfrm>
            <a:custGeom>
              <a:avLst/>
              <a:gdLst/>
              <a:ahLst/>
              <a:cxnLst/>
              <a:rect l="l" t="t" r="r" b="b"/>
              <a:pathLst>
                <a:path w="1" h="9956" fill="none" extrusionOk="0">
                  <a:moveTo>
                    <a:pt x="0" y="1"/>
                  </a:moveTo>
                  <a:lnTo>
                    <a:pt x="0" y="9955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20" name="Google Shape;2120;p35"/>
            <p:cNvSpPr/>
            <p:nvPr/>
          </p:nvSpPr>
          <p:spPr>
            <a:xfrm>
              <a:off x="6488306" y="3100430"/>
              <a:ext cx="44" cy="1064103"/>
            </a:xfrm>
            <a:custGeom>
              <a:avLst/>
              <a:gdLst/>
              <a:ahLst/>
              <a:cxnLst/>
              <a:rect l="l" t="t" r="r" b="b"/>
              <a:pathLst>
                <a:path w="1" h="24087" fill="none" extrusionOk="0">
                  <a:moveTo>
                    <a:pt x="1" y="1"/>
                  </a:moveTo>
                  <a:lnTo>
                    <a:pt x="1" y="24087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21" name="Google Shape;2121;p35"/>
            <p:cNvSpPr/>
            <p:nvPr/>
          </p:nvSpPr>
          <p:spPr>
            <a:xfrm>
              <a:off x="6124018" y="3072907"/>
              <a:ext cx="87516" cy="609959"/>
            </a:xfrm>
            <a:custGeom>
              <a:avLst/>
              <a:gdLst/>
              <a:ahLst/>
              <a:cxnLst/>
              <a:rect l="l" t="t" r="r" b="b"/>
              <a:pathLst>
                <a:path w="1981" h="13807" fill="none" extrusionOk="0">
                  <a:moveTo>
                    <a:pt x="1" y="0"/>
                  </a:moveTo>
                  <a:lnTo>
                    <a:pt x="1" y="11799"/>
                  </a:lnTo>
                  <a:lnTo>
                    <a:pt x="1981" y="13806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22" name="Google Shape;2122;p35"/>
            <p:cNvSpPr/>
            <p:nvPr/>
          </p:nvSpPr>
          <p:spPr>
            <a:xfrm>
              <a:off x="6211489" y="3922443"/>
              <a:ext cx="94717" cy="390706"/>
            </a:xfrm>
            <a:custGeom>
              <a:avLst/>
              <a:gdLst/>
              <a:ahLst/>
              <a:cxnLst/>
              <a:rect l="l" t="t" r="r" b="b"/>
              <a:pathLst>
                <a:path w="2144" h="8844" fill="none" extrusionOk="0">
                  <a:moveTo>
                    <a:pt x="1" y="8843"/>
                  </a:moveTo>
                  <a:lnTo>
                    <a:pt x="1" y="2144"/>
                  </a:lnTo>
                  <a:lnTo>
                    <a:pt x="2144" y="1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23" name="Google Shape;2123;p35"/>
            <p:cNvSpPr/>
            <p:nvPr/>
          </p:nvSpPr>
          <p:spPr>
            <a:xfrm>
              <a:off x="6464362" y="4165685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42"/>
                    <a:pt x="841" y="1086"/>
                    <a:pt x="543" y="1086"/>
                  </a:cubicBezTo>
                  <a:cubicBezTo>
                    <a:pt x="244" y="1086"/>
                    <a:pt x="0" y="842"/>
                    <a:pt x="0" y="543"/>
                  </a:cubicBezTo>
                  <a:cubicBezTo>
                    <a:pt x="0" y="218"/>
                    <a:pt x="244" y="1"/>
                    <a:pt x="543" y="1"/>
                  </a:cubicBezTo>
                  <a:cubicBezTo>
                    <a:pt x="841" y="1"/>
                    <a:pt x="1085" y="218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24" name="Google Shape;2124;p35"/>
            <p:cNvSpPr/>
            <p:nvPr/>
          </p:nvSpPr>
          <p:spPr>
            <a:xfrm>
              <a:off x="6308547" y="4389798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" y="543"/>
                  </a:moveTo>
                  <a:cubicBezTo>
                    <a:pt x="1" y="244"/>
                    <a:pt x="245" y="0"/>
                    <a:pt x="543" y="0"/>
                  </a:cubicBezTo>
                  <a:cubicBezTo>
                    <a:pt x="869" y="0"/>
                    <a:pt x="1086" y="244"/>
                    <a:pt x="1086" y="543"/>
                  </a:cubicBezTo>
                  <a:cubicBezTo>
                    <a:pt x="1086" y="841"/>
                    <a:pt x="869" y="1085"/>
                    <a:pt x="543" y="1085"/>
                  </a:cubicBezTo>
                  <a:cubicBezTo>
                    <a:pt x="272" y="1085"/>
                    <a:pt x="1" y="841"/>
                    <a:pt x="1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25" name="Google Shape;2125;p35"/>
            <p:cNvSpPr/>
            <p:nvPr/>
          </p:nvSpPr>
          <p:spPr>
            <a:xfrm>
              <a:off x="6187545" y="4313105"/>
              <a:ext cx="47977" cy="49170"/>
            </a:xfrm>
            <a:custGeom>
              <a:avLst/>
              <a:gdLst/>
              <a:ahLst/>
              <a:cxnLst/>
              <a:rect l="l" t="t" r="r" b="b"/>
              <a:pathLst>
                <a:path w="1086" h="1113" fill="none" extrusionOk="0">
                  <a:moveTo>
                    <a:pt x="0" y="543"/>
                  </a:moveTo>
                  <a:cubicBezTo>
                    <a:pt x="0" y="244"/>
                    <a:pt x="245" y="0"/>
                    <a:pt x="543" y="0"/>
                  </a:cubicBezTo>
                  <a:cubicBezTo>
                    <a:pt x="841" y="0"/>
                    <a:pt x="1085" y="244"/>
                    <a:pt x="1085" y="543"/>
                  </a:cubicBezTo>
                  <a:cubicBezTo>
                    <a:pt x="1085" y="868"/>
                    <a:pt x="841" y="1085"/>
                    <a:pt x="543" y="1085"/>
                  </a:cubicBezTo>
                  <a:cubicBezTo>
                    <a:pt x="245" y="1112"/>
                    <a:pt x="0" y="868"/>
                    <a:pt x="0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26" name="Google Shape;2126;p35"/>
            <p:cNvSpPr/>
            <p:nvPr/>
          </p:nvSpPr>
          <p:spPr>
            <a:xfrm>
              <a:off x="6091680" y="4278337"/>
              <a:ext cx="47977" cy="49170"/>
            </a:xfrm>
            <a:custGeom>
              <a:avLst/>
              <a:gdLst/>
              <a:ahLst/>
              <a:cxnLst/>
              <a:rect l="l" t="t" r="r" b="b"/>
              <a:pathLst>
                <a:path w="1086" h="1113" fill="none" extrusionOk="0">
                  <a:moveTo>
                    <a:pt x="1" y="543"/>
                  </a:moveTo>
                  <a:cubicBezTo>
                    <a:pt x="1" y="245"/>
                    <a:pt x="245" y="1"/>
                    <a:pt x="543" y="1"/>
                  </a:cubicBezTo>
                  <a:cubicBezTo>
                    <a:pt x="841" y="1"/>
                    <a:pt x="1086" y="245"/>
                    <a:pt x="1086" y="543"/>
                  </a:cubicBezTo>
                  <a:cubicBezTo>
                    <a:pt x="1086" y="869"/>
                    <a:pt x="841" y="1113"/>
                    <a:pt x="543" y="1113"/>
                  </a:cubicBezTo>
                  <a:cubicBezTo>
                    <a:pt x="272" y="1113"/>
                    <a:pt x="1" y="869"/>
                    <a:pt x="1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27" name="Google Shape;2127;p35"/>
            <p:cNvSpPr/>
            <p:nvPr/>
          </p:nvSpPr>
          <p:spPr>
            <a:xfrm>
              <a:off x="6018610" y="4329849"/>
              <a:ext cx="47933" cy="47977"/>
            </a:xfrm>
            <a:custGeom>
              <a:avLst/>
              <a:gdLst/>
              <a:ahLst/>
              <a:cxnLst/>
              <a:rect l="l" t="t" r="r" b="b"/>
              <a:pathLst>
                <a:path w="1085" h="1086" fill="none" extrusionOk="0">
                  <a:moveTo>
                    <a:pt x="1085" y="543"/>
                  </a:moveTo>
                  <a:cubicBezTo>
                    <a:pt x="1085" y="842"/>
                    <a:pt x="841" y="1086"/>
                    <a:pt x="542" y="1086"/>
                  </a:cubicBezTo>
                  <a:cubicBezTo>
                    <a:pt x="244" y="1086"/>
                    <a:pt x="0" y="842"/>
                    <a:pt x="0" y="543"/>
                  </a:cubicBezTo>
                  <a:cubicBezTo>
                    <a:pt x="0" y="245"/>
                    <a:pt x="244" y="1"/>
                    <a:pt x="542" y="1"/>
                  </a:cubicBezTo>
                  <a:cubicBezTo>
                    <a:pt x="841" y="1"/>
                    <a:pt x="1085" y="245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28" name="Google Shape;2128;p35"/>
            <p:cNvSpPr/>
            <p:nvPr/>
          </p:nvSpPr>
          <p:spPr>
            <a:xfrm>
              <a:off x="5914351" y="3488707"/>
              <a:ext cx="49170" cy="47933"/>
            </a:xfrm>
            <a:custGeom>
              <a:avLst/>
              <a:gdLst/>
              <a:ahLst/>
              <a:cxnLst/>
              <a:rect l="l" t="t" r="r" b="b"/>
              <a:pathLst>
                <a:path w="1113" h="1085" fill="none" extrusionOk="0">
                  <a:moveTo>
                    <a:pt x="0" y="542"/>
                  </a:moveTo>
                  <a:cubicBezTo>
                    <a:pt x="0" y="217"/>
                    <a:pt x="244" y="0"/>
                    <a:pt x="570" y="0"/>
                  </a:cubicBezTo>
                  <a:cubicBezTo>
                    <a:pt x="868" y="0"/>
                    <a:pt x="1112" y="217"/>
                    <a:pt x="1112" y="542"/>
                  </a:cubicBezTo>
                  <a:cubicBezTo>
                    <a:pt x="1112" y="841"/>
                    <a:pt x="868" y="1085"/>
                    <a:pt x="570" y="1085"/>
                  </a:cubicBezTo>
                  <a:cubicBezTo>
                    <a:pt x="244" y="1085"/>
                    <a:pt x="0" y="841"/>
                    <a:pt x="0" y="542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29" name="Google Shape;2129;p35"/>
            <p:cNvSpPr/>
            <p:nvPr/>
          </p:nvSpPr>
          <p:spPr>
            <a:xfrm>
              <a:off x="5914351" y="4041104"/>
              <a:ext cx="49170" cy="47977"/>
            </a:xfrm>
            <a:custGeom>
              <a:avLst/>
              <a:gdLst/>
              <a:ahLst/>
              <a:cxnLst/>
              <a:rect l="l" t="t" r="r" b="b"/>
              <a:pathLst>
                <a:path w="1113" h="1086" fill="none" extrusionOk="0">
                  <a:moveTo>
                    <a:pt x="0" y="543"/>
                  </a:moveTo>
                  <a:cubicBezTo>
                    <a:pt x="0" y="244"/>
                    <a:pt x="244" y="0"/>
                    <a:pt x="570" y="0"/>
                  </a:cubicBezTo>
                  <a:cubicBezTo>
                    <a:pt x="868" y="0"/>
                    <a:pt x="1112" y="244"/>
                    <a:pt x="1112" y="543"/>
                  </a:cubicBezTo>
                  <a:cubicBezTo>
                    <a:pt x="1112" y="841"/>
                    <a:pt x="868" y="1085"/>
                    <a:pt x="570" y="1085"/>
                  </a:cubicBezTo>
                  <a:cubicBezTo>
                    <a:pt x="244" y="1085"/>
                    <a:pt x="0" y="841"/>
                    <a:pt x="0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30" name="Google Shape;2130;p35"/>
            <p:cNvSpPr/>
            <p:nvPr/>
          </p:nvSpPr>
          <p:spPr>
            <a:xfrm>
              <a:off x="5590795" y="4165685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6" y="543"/>
                  </a:moveTo>
                  <a:cubicBezTo>
                    <a:pt x="1086" y="842"/>
                    <a:pt x="869" y="1086"/>
                    <a:pt x="543" y="1086"/>
                  </a:cubicBezTo>
                  <a:cubicBezTo>
                    <a:pt x="245" y="1086"/>
                    <a:pt x="1" y="842"/>
                    <a:pt x="1" y="543"/>
                  </a:cubicBezTo>
                  <a:cubicBezTo>
                    <a:pt x="1" y="218"/>
                    <a:pt x="245" y="1"/>
                    <a:pt x="543" y="1"/>
                  </a:cubicBezTo>
                  <a:cubicBezTo>
                    <a:pt x="869" y="1"/>
                    <a:pt x="1086" y="218"/>
                    <a:pt x="1086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31" name="Google Shape;2131;p35"/>
            <p:cNvSpPr/>
            <p:nvPr/>
          </p:nvSpPr>
          <p:spPr>
            <a:xfrm>
              <a:off x="5707026" y="4138162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extrusionOk="0">
                  <a:moveTo>
                    <a:pt x="543" y="0"/>
                  </a:moveTo>
                  <a:cubicBezTo>
                    <a:pt x="245" y="0"/>
                    <a:pt x="1" y="244"/>
                    <a:pt x="1" y="543"/>
                  </a:cubicBezTo>
                  <a:cubicBezTo>
                    <a:pt x="1" y="841"/>
                    <a:pt x="245" y="1085"/>
                    <a:pt x="543" y="1085"/>
                  </a:cubicBezTo>
                  <a:cubicBezTo>
                    <a:pt x="842" y="1085"/>
                    <a:pt x="1086" y="841"/>
                    <a:pt x="1086" y="543"/>
                  </a:cubicBezTo>
                  <a:cubicBezTo>
                    <a:pt x="1086" y="244"/>
                    <a:pt x="842" y="0"/>
                    <a:pt x="543" y="0"/>
                  </a:cubicBezTo>
                  <a:close/>
                </a:path>
              </a:pathLst>
            </a:custGeom>
            <a:solidFill>
              <a:schemeClr val="lt2"/>
            </a:solidFill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32" name="Google Shape;2132;p35"/>
            <p:cNvSpPr/>
            <p:nvPr/>
          </p:nvSpPr>
          <p:spPr>
            <a:xfrm>
              <a:off x="5707026" y="3891297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6" y="543"/>
                  </a:moveTo>
                  <a:cubicBezTo>
                    <a:pt x="1086" y="841"/>
                    <a:pt x="842" y="1086"/>
                    <a:pt x="543" y="1086"/>
                  </a:cubicBezTo>
                  <a:cubicBezTo>
                    <a:pt x="245" y="1086"/>
                    <a:pt x="1" y="841"/>
                    <a:pt x="1" y="543"/>
                  </a:cubicBezTo>
                  <a:cubicBezTo>
                    <a:pt x="1" y="245"/>
                    <a:pt x="245" y="1"/>
                    <a:pt x="543" y="1"/>
                  </a:cubicBezTo>
                  <a:cubicBezTo>
                    <a:pt x="842" y="1"/>
                    <a:pt x="1086" y="245"/>
                    <a:pt x="1086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33" name="Google Shape;2133;p35"/>
            <p:cNvSpPr/>
            <p:nvPr/>
          </p:nvSpPr>
          <p:spPr>
            <a:xfrm>
              <a:off x="5916737" y="4121374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41"/>
                    <a:pt x="841" y="1085"/>
                    <a:pt x="543" y="1085"/>
                  </a:cubicBezTo>
                  <a:cubicBezTo>
                    <a:pt x="245" y="1085"/>
                    <a:pt x="0" y="841"/>
                    <a:pt x="0" y="543"/>
                  </a:cubicBezTo>
                  <a:cubicBezTo>
                    <a:pt x="0" y="244"/>
                    <a:pt x="245" y="0"/>
                    <a:pt x="543" y="0"/>
                  </a:cubicBezTo>
                  <a:cubicBezTo>
                    <a:pt x="841" y="0"/>
                    <a:pt x="1085" y="244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34" name="Google Shape;2134;p35"/>
            <p:cNvSpPr/>
            <p:nvPr/>
          </p:nvSpPr>
          <p:spPr>
            <a:xfrm>
              <a:off x="5820872" y="3570170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6" y="543"/>
                  </a:moveTo>
                  <a:cubicBezTo>
                    <a:pt x="1086" y="841"/>
                    <a:pt x="841" y="1085"/>
                    <a:pt x="543" y="1085"/>
                  </a:cubicBezTo>
                  <a:cubicBezTo>
                    <a:pt x="245" y="1085"/>
                    <a:pt x="1" y="841"/>
                    <a:pt x="1" y="543"/>
                  </a:cubicBezTo>
                  <a:cubicBezTo>
                    <a:pt x="1" y="245"/>
                    <a:pt x="245" y="0"/>
                    <a:pt x="543" y="0"/>
                  </a:cubicBezTo>
                  <a:cubicBezTo>
                    <a:pt x="841" y="0"/>
                    <a:pt x="1086" y="245"/>
                    <a:pt x="1086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35" name="Google Shape;2135;p35"/>
            <p:cNvSpPr/>
            <p:nvPr/>
          </p:nvSpPr>
          <p:spPr>
            <a:xfrm>
              <a:off x="5812478" y="3785846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6" y="543"/>
                  </a:moveTo>
                  <a:cubicBezTo>
                    <a:pt x="1086" y="842"/>
                    <a:pt x="869" y="1086"/>
                    <a:pt x="543" y="1086"/>
                  </a:cubicBezTo>
                  <a:cubicBezTo>
                    <a:pt x="245" y="1086"/>
                    <a:pt x="1" y="842"/>
                    <a:pt x="1" y="543"/>
                  </a:cubicBezTo>
                  <a:cubicBezTo>
                    <a:pt x="1" y="245"/>
                    <a:pt x="245" y="1"/>
                    <a:pt x="543" y="1"/>
                  </a:cubicBezTo>
                  <a:cubicBezTo>
                    <a:pt x="869" y="1"/>
                    <a:pt x="1086" y="245"/>
                    <a:pt x="1086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36" name="Google Shape;2136;p35"/>
            <p:cNvSpPr/>
            <p:nvPr/>
          </p:nvSpPr>
          <p:spPr>
            <a:xfrm>
              <a:off x="5820872" y="3872124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6" y="543"/>
                  </a:moveTo>
                  <a:cubicBezTo>
                    <a:pt x="1086" y="841"/>
                    <a:pt x="841" y="1086"/>
                    <a:pt x="543" y="1086"/>
                  </a:cubicBezTo>
                  <a:cubicBezTo>
                    <a:pt x="245" y="1086"/>
                    <a:pt x="1" y="841"/>
                    <a:pt x="1" y="543"/>
                  </a:cubicBezTo>
                  <a:cubicBezTo>
                    <a:pt x="1" y="218"/>
                    <a:pt x="245" y="1"/>
                    <a:pt x="543" y="1"/>
                  </a:cubicBezTo>
                  <a:cubicBezTo>
                    <a:pt x="841" y="1"/>
                    <a:pt x="1086" y="218"/>
                    <a:pt x="1086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37" name="Google Shape;2137;p35"/>
            <p:cNvSpPr/>
            <p:nvPr/>
          </p:nvSpPr>
          <p:spPr>
            <a:xfrm>
              <a:off x="5411081" y="4133347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41"/>
                    <a:pt x="868" y="1086"/>
                    <a:pt x="543" y="1086"/>
                  </a:cubicBezTo>
                  <a:cubicBezTo>
                    <a:pt x="244" y="1086"/>
                    <a:pt x="0" y="841"/>
                    <a:pt x="0" y="543"/>
                  </a:cubicBezTo>
                  <a:cubicBezTo>
                    <a:pt x="0" y="245"/>
                    <a:pt x="244" y="1"/>
                    <a:pt x="543" y="1"/>
                  </a:cubicBezTo>
                  <a:cubicBezTo>
                    <a:pt x="868" y="1"/>
                    <a:pt x="1085" y="245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38" name="Google Shape;2138;p35"/>
            <p:cNvSpPr/>
            <p:nvPr/>
          </p:nvSpPr>
          <p:spPr>
            <a:xfrm>
              <a:off x="5675881" y="4303519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6" y="543"/>
                  </a:moveTo>
                  <a:cubicBezTo>
                    <a:pt x="1086" y="841"/>
                    <a:pt x="841" y="1085"/>
                    <a:pt x="543" y="1085"/>
                  </a:cubicBezTo>
                  <a:cubicBezTo>
                    <a:pt x="218" y="1085"/>
                    <a:pt x="1" y="841"/>
                    <a:pt x="1" y="543"/>
                  </a:cubicBezTo>
                  <a:cubicBezTo>
                    <a:pt x="1" y="217"/>
                    <a:pt x="218" y="0"/>
                    <a:pt x="543" y="0"/>
                  </a:cubicBezTo>
                  <a:cubicBezTo>
                    <a:pt x="841" y="0"/>
                    <a:pt x="1086" y="217"/>
                    <a:pt x="1086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39" name="Google Shape;2139;p35"/>
            <p:cNvSpPr/>
            <p:nvPr/>
          </p:nvSpPr>
          <p:spPr>
            <a:xfrm>
              <a:off x="5849631" y="4316684"/>
              <a:ext cx="53985" cy="51555"/>
            </a:xfrm>
            <a:custGeom>
              <a:avLst/>
              <a:gdLst/>
              <a:ahLst/>
              <a:cxnLst/>
              <a:rect l="l" t="t" r="r" b="b"/>
              <a:pathLst>
                <a:path w="1222" h="1167" fill="none" extrusionOk="0">
                  <a:moveTo>
                    <a:pt x="218" y="190"/>
                  </a:moveTo>
                  <a:cubicBezTo>
                    <a:pt x="435" y="1"/>
                    <a:pt x="814" y="1"/>
                    <a:pt x="1004" y="190"/>
                  </a:cubicBezTo>
                  <a:cubicBezTo>
                    <a:pt x="1221" y="407"/>
                    <a:pt x="1221" y="787"/>
                    <a:pt x="1004" y="977"/>
                  </a:cubicBezTo>
                  <a:cubicBezTo>
                    <a:pt x="787" y="1167"/>
                    <a:pt x="435" y="1167"/>
                    <a:pt x="218" y="977"/>
                  </a:cubicBezTo>
                  <a:cubicBezTo>
                    <a:pt x="1" y="787"/>
                    <a:pt x="1" y="435"/>
                    <a:pt x="218" y="190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40" name="Google Shape;2140;p35"/>
            <p:cNvSpPr/>
            <p:nvPr/>
          </p:nvSpPr>
          <p:spPr>
            <a:xfrm>
              <a:off x="6210297" y="3542604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6" y="543"/>
                  </a:moveTo>
                  <a:cubicBezTo>
                    <a:pt x="1086" y="841"/>
                    <a:pt x="842" y="1086"/>
                    <a:pt x="543" y="1086"/>
                  </a:cubicBezTo>
                  <a:cubicBezTo>
                    <a:pt x="245" y="1086"/>
                    <a:pt x="1" y="841"/>
                    <a:pt x="1" y="543"/>
                  </a:cubicBezTo>
                  <a:cubicBezTo>
                    <a:pt x="1" y="218"/>
                    <a:pt x="245" y="1"/>
                    <a:pt x="543" y="1"/>
                  </a:cubicBezTo>
                  <a:cubicBezTo>
                    <a:pt x="842" y="1"/>
                    <a:pt x="1086" y="218"/>
                    <a:pt x="1086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41" name="Google Shape;2141;p35"/>
            <p:cNvSpPr/>
            <p:nvPr/>
          </p:nvSpPr>
          <p:spPr>
            <a:xfrm>
              <a:off x="6298961" y="3881402"/>
              <a:ext cx="51599" cy="48286"/>
            </a:xfrm>
            <a:custGeom>
              <a:avLst/>
              <a:gdLst/>
              <a:ahLst/>
              <a:cxnLst/>
              <a:rect l="l" t="t" r="r" b="b"/>
              <a:pathLst>
                <a:path w="1168" h="1093" extrusionOk="0">
                  <a:moveTo>
                    <a:pt x="584" y="1"/>
                  </a:moveTo>
                  <a:cubicBezTo>
                    <a:pt x="442" y="1"/>
                    <a:pt x="299" y="48"/>
                    <a:pt x="191" y="143"/>
                  </a:cubicBezTo>
                  <a:cubicBezTo>
                    <a:pt x="1" y="360"/>
                    <a:pt x="1" y="713"/>
                    <a:pt x="191" y="930"/>
                  </a:cubicBezTo>
                  <a:cubicBezTo>
                    <a:pt x="286" y="1038"/>
                    <a:pt x="428" y="1093"/>
                    <a:pt x="574" y="1093"/>
                  </a:cubicBezTo>
                  <a:cubicBezTo>
                    <a:pt x="720" y="1093"/>
                    <a:pt x="869" y="1038"/>
                    <a:pt x="977" y="930"/>
                  </a:cubicBezTo>
                  <a:cubicBezTo>
                    <a:pt x="1167" y="686"/>
                    <a:pt x="1167" y="360"/>
                    <a:pt x="977" y="143"/>
                  </a:cubicBezTo>
                  <a:cubicBezTo>
                    <a:pt x="869" y="48"/>
                    <a:pt x="727" y="1"/>
                    <a:pt x="584" y="1"/>
                  </a:cubicBezTo>
                  <a:close/>
                </a:path>
              </a:pathLst>
            </a:custGeom>
            <a:solidFill>
              <a:schemeClr val="lt2"/>
            </a:solidFill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42" name="Google Shape;2142;p35"/>
            <p:cNvSpPr/>
            <p:nvPr/>
          </p:nvSpPr>
          <p:spPr>
            <a:xfrm>
              <a:off x="6010217" y="3609709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41"/>
                    <a:pt x="868" y="1085"/>
                    <a:pt x="543" y="1085"/>
                  </a:cubicBezTo>
                  <a:cubicBezTo>
                    <a:pt x="244" y="1085"/>
                    <a:pt x="0" y="841"/>
                    <a:pt x="0" y="543"/>
                  </a:cubicBezTo>
                  <a:cubicBezTo>
                    <a:pt x="0" y="245"/>
                    <a:pt x="244" y="1"/>
                    <a:pt x="543" y="1"/>
                  </a:cubicBezTo>
                  <a:cubicBezTo>
                    <a:pt x="868" y="1"/>
                    <a:pt x="1085" y="245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43" name="Google Shape;2143;p35"/>
            <p:cNvSpPr/>
            <p:nvPr/>
          </p:nvSpPr>
          <p:spPr>
            <a:xfrm>
              <a:off x="6010217" y="3491093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41"/>
                    <a:pt x="868" y="1085"/>
                    <a:pt x="543" y="1085"/>
                  </a:cubicBezTo>
                  <a:cubicBezTo>
                    <a:pt x="244" y="1085"/>
                    <a:pt x="0" y="841"/>
                    <a:pt x="0" y="543"/>
                  </a:cubicBezTo>
                  <a:cubicBezTo>
                    <a:pt x="0" y="244"/>
                    <a:pt x="244" y="0"/>
                    <a:pt x="543" y="0"/>
                  </a:cubicBezTo>
                  <a:cubicBezTo>
                    <a:pt x="868" y="0"/>
                    <a:pt x="1085" y="244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44" name="Google Shape;2144;p35"/>
            <p:cNvSpPr/>
            <p:nvPr/>
          </p:nvSpPr>
          <p:spPr>
            <a:xfrm>
              <a:off x="5715420" y="3534210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6" y="543"/>
                  </a:moveTo>
                  <a:cubicBezTo>
                    <a:pt x="1086" y="842"/>
                    <a:pt x="842" y="1086"/>
                    <a:pt x="543" y="1086"/>
                  </a:cubicBezTo>
                  <a:cubicBezTo>
                    <a:pt x="245" y="1086"/>
                    <a:pt x="1" y="842"/>
                    <a:pt x="1" y="543"/>
                  </a:cubicBezTo>
                  <a:cubicBezTo>
                    <a:pt x="1" y="245"/>
                    <a:pt x="245" y="1"/>
                    <a:pt x="543" y="1"/>
                  </a:cubicBezTo>
                  <a:cubicBezTo>
                    <a:pt x="842" y="1"/>
                    <a:pt x="1086" y="245"/>
                    <a:pt x="1086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45" name="Google Shape;2145;p35"/>
            <p:cNvSpPr/>
            <p:nvPr/>
          </p:nvSpPr>
          <p:spPr>
            <a:xfrm>
              <a:off x="5624370" y="3616910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extrusionOk="0">
                  <a:moveTo>
                    <a:pt x="543" y="0"/>
                  </a:moveTo>
                  <a:cubicBezTo>
                    <a:pt x="244" y="0"/>
                    <a:pt x="0" y="244"/>
                    <a:pt x="0" y="543"/>
                  </a:cubicBezTo>
                  <a:cubicBezTo>
                    <a:pt x="0" y="841"/>
                    <a:pt x="244" y="1085"/>
                    <a:pt x="543" y="1085"/>
                  </a:cubicBezTo>
                  <a:cubicBezTo>
                    <a:pt x="841" y="1085"/>
                    <a:pt x="1085" y="841"/>
                    <a:pt x="1085" y="543"/>
                  </a:cubicBezTo>
                  <a:cubicBezTo>
                    <a:pt x="1085" y="244"/>
                    <a:pt x="841" y="0"/>
                    <a:pt x="543" y="0"/>
                  </a:cubicBezTo>
                  <a:close/>
                </a:path>
              </a:pathLst>
            </a:custGeom>
            <a:solidFill>
              <a:schemeClr val="lt2"/>
            </a:solidFill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46" name="Google Shape;2146;p35"/>
            <p:cNvSpPr/>
            <p:nvPr/>
          </p:nvSpPr>
          <p:spPr>
            <a:xfrm>
              <a:off x="5288842" y="4153712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6" y="543"/>
                  </a:moveTo>
                  <a:cubicBezTo>
                    <a:pt x="1086" y="842"/>
                    <a:pt x="841" y="1086"/>
                    <a:pt x="543" y="1086"/>
                  </a:cubicBezTo>
                  <a:cubicBezTo>
                    <a:pt x="245" y="1086"/>
                    <a:pt x="1" y="842"/>
                    <a:pt x="1" y="543"/>
                  </a:cubicBezTo>
                  <a:cubicBezTo>
                    <a:pt x="1" y="218"/>
                    <a:pt x="245" y="1"/>
                    <a:pt x="543" y="1"/>
                  </a:cubicBezTo>
                  <a:cubicBezTo>
                    <a:pt x="841" y="1"/>
                    <a:pt x="1086" y="218"/>
                    <a:pt x="1086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47" name="Google Shape;2147;p35"/>
            <p:cNvSpPr/>
            <p:nvPr/>
          </p:nvSpPr>
          <p:spPr>
            <a:xfrm>
              <a:off x="6205525" y="3675622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41"/>
                    <a:pt x="841" y="1085"/>
                    <a:pt x="543" y="1085"/>
                  </a:cubicBezTo>
                  <a:cubicBezTo>
                    <a:pt x="244" y="1085"/>
                    <a:pt x="0" y="841"/>
                    <a:pt x="0" y="543"/>
                  </a:cubicBezTo>
                  <a:cubicBezTo>
                    <a:pt x="0" y="244"/>
                    <a:pt x="244" y="0"/>
                    <a:pt x="543" y="0"/>
                  </a:cubicBezTo>
                  <a:cubicBezTo>
                    <a:pt x="841" y="0"/>
                    <a:pt x="1085" y="244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48" name="Google Shape;2148;p35"/>
            <p:cNvSpPr/>
            <p:nvPr/>
          </p:nvSpPr>
          <p:spPr>
            <a:xfrm>
              <a:off x="6042555" y="3651634"/>
              <a:ext cx="128247" cy="678257"/>
            </a:xfrm>
            <a:custGeom>
              <a:avLst/>
              <a:gdLst/>
              <a:ahLst/>
              <a:cxnLst/>
              <a:rect l="l" t="t" r="r" b="b"/>
              <a:pathLst>
                <a:path w="2903" h="15353" fill="none" extrusionOk="0">
                  <a:moveTo>
                    <a:pt x="0" y="15353"/>
                  </a:moveTo>
                  <a:lnTo>
                    <a:pt x="0" y="5615"/>
                  </a:lnTo>
                  <a:lnTo>
                    <a:pt x="2903" y="2686"/>
                  </a:lnTo>
                  <a:lnTo>
                    <a:pt x="245" y="1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49" name="Google Shape;2149;p35"/>
            <p:cNvSpPr/>
            <p:nvPr/>
          </p:nvSpPr>
          <p:spPr>
            <a:xfrm>
              <a:off x="5757389" y="3263401"/>
              <a:ext cx="276816" cy="276860"/>
            </a:xfrm>
            <a:custGeom>
              <a:avLst/>
              <a:gdLst/>
              <a:ahLst/>
              <a:cxnLst/>
              <a:rect l="l" t="t" r="r" b="b"/>
              <a:pathLst>
                <a:path w="6266" h="6267" fill="none" extrusionOk="0">
                  <a:moveTo>
                    <a:pt x="6266" y="5154"/>
                  </a:moveTo>
                  <a:lnTo>
                    <a:pt x="6266" y="1"/>
                  </a:lnTo>
                  <a:lnTo>
                    <a:pt x="0" y="6266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50" name="Google Shape;2150;p35"/>
            <p:cNvSpPr/>
            <p:nvPr/>
          </p:nvSpPr>
          <p:spPr>
            <a:xfrm>
              <a:off x="5330766" y="3658835"/>
              <a:ext cx="299612" cy="500929"/>
            </a:xfrm>
            <a:custGeom>
              <a:avLst/>
              <a:gdLst/>
              <a:ahLst/>
              <a:cxnLst/>
              <a:rect l="l" t="t" r="r" b="b"/>
              <a:pathLst>
                <a:path w="6782" h="11339" fill="none" extrusionOk="0">
                  <a:moveTo>
                    <a:pt x="6782" y="1"/>
                  </a:moveTo>
                  <a:lnTo>
                    <a:pt x="3283" y="3500"/>
                  </a:lnTo>
                  <a:lnTo>
                    <a:pt x="3283" y="8002"/>
                  </a:lnTo>
                  <a:lnTo>
                    <a:pt x="1" y="11338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51" name="Google Shape;2151;p35"/>
            <p:cNvSpPr/>
            <p:nvPr/>
          </p:nvSpPr>
          <p:spPr>
            <a:xfrm>
              <a:off x="5940681" y="3536596"/>
              <a:ext cx="70772" cy="504551"/>
            </a:xfrm>
            <a:custGeom>
              <a:avLst/>
              <a:gdLst/>
              <a:ahLst/>
              <a:cxnLst/>
              <a:rect l="l" t="t" r="r" b="b"/>
              <a:pathLst>
                <a:path w="1602" h="11421" fill="none" extrusionOk="0">
                  <a:moveTo>
                    <a:pt x="55" y="1"/>
                  </a:moveTo>
                  <a:lnTo>
                    <a:pt x="55" y="3988"/>
                  </a:lnTo>
                  <a:lnTo>
                    <a:pt x="1601" y="5507"/>
                  </a:lnTo>
                  <a:lnTo>
                    <a:pt x="1" y="7107"/>
                  </a:lnTo>
                  <a:lnTo>
                    <a:pt x="1" y="11420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52" name="Google Shape;2152;p35"/>
            <p:cNvSpPr/>
            <p:nvPr/>
          </p:nvSpPr>
          <p:spPr>
            <a:xfrm>
              <a:off x="5454198" y="3618103"/>
              <a:ext cx="390706" cy="521295"/>
            </a:xfrm>
            <a:custGeom>
              <a:avLst/>
              <a:gdLst/>
              <a:ahLst/>
              <a:cxnLst/>
              <a:rect l="l" t="t" r="r" b="b"/>
              <a:pathLst>
                <a:path w="8844" h="11800" fill="none" extrusionOk="0">
                  <a:moveTo>
                    <a:pt x="8843" y="0"/>
                  </a:moveTo>
                  <a:lnTo>
                    <a:pt x="8843" y="2794"/>
                  </a:lnTo>
                  <a:lnTo>
                    <a:pt x="4313" y="2794"/>
                  </a:lnTo>
                  <a:lnTo>
                    <a:pt x="2279" y="4828"/>
                  </a:lnTo>
                  <a:lnTo>
                    <a:pt x="2279" y="9494"/>
                  </a:lnTo>
                  <a:lnTo>
                    <a:pt x="1" y="11799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53" name="Google Shape;2153;p35"/>
            <p:cNvSpPr/>
            <p:nvPr/>
          </p:nvSpPr>
          <p:spPr>
            <a:xfrm>
              <a:off x="5614783" y="3809834"/>
              <a:ext cx="198931" cy="358324"/>
            </a:xfrm>
            <a:custGeom>
              <a:avLst/>
              <a:gdLst/>
              <a:ahLst/>
              <a:cxnLst/>
              <a:rect l="l" t="t" r="r" b="b"/>
              <a:pathLst>
                <a:path w="4503" h="8111" fill="none" extrusionOk="0">
                  <a:moveTo>
                    <a:pt x="4503" y="0"/>
                  </a:moveTo>
                  <a:lnTo>
                    <a:pt x="1872" y="0"/>
                  </a:lnTo>
                  <a:lnTo>
                    <a:pt x="0" y="1845"/>
                  </a:lnTo>
                  <a:lnTo>
                    <a:pt x="0" y="8110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54" name="Google Shape;2154;p35"/>
            <p:cNvSpPr/>
            <p:nvPr/>
          </p:nvSpPr>
          <p:spPr>
            <a:xfrm>
              <a:off x="5714227" y="3921250"/>
              <a:ext cx="130677" cy="390706"/>
            </a:xfrm>
            <a:custGeom>
              <a:avLst/>
              <a:gdLst/>
              <a:ahLst/>
              <a:cxnLst/>
              <a:rect l="l" t="t" r="r" b="b"/>
              <a:pathLst>
                <a:path w="2958" h="8844" fill="none" extrusionOk="0">
                  <a:moveTo>
                    <a:pt x="2957" y="1"/>
                  </a:moveTo>
                  <a:lnTo>
                    <a:pt x="2957" y="5859"/>
                  </a:lnTo>
                  <a:lnTo>
                    <a:pt x="1" y="8843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55" name="Google Shape;2155;p35"/>
            <p:cNvSpPr/>
            <p:nvPr/>
          </p:nvSpPr>
          <p:spPr>
            <a:xfrm>
              <a:off x="5731015" y="3936845"/>
              <a:ext cx="44" cy="202554"/>
            </a:xfrm>
            <a:custGeom>
              <a:avLst/>
              <a:gdLst/>
              <a:ahLst/>
              <a:cxnLst/>
              <a:rect l="l" t="t" r="r" b="b"/>
              <a:pathLst>
                <a:path w="1" h="4585" fill="none" extrusionOk="0">
                  <a:moveTo>
                    <a:pt x="0" y="0"/>
                  </a:moveTo>
                  <a:lnTo>
                    <a:pt x="0" y="4584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56" name="Google Shape;2156;p35"/>
            <p:cNvSpPr/>
            <p:nvPr/>
          </p:nvSpPr>
          <p:spPr>
            <a:xfrm>
              <a:off x="5892793" y="4168114"/>
              <a:ext cx="49170" cy="159392"/>
            </a:xfrm>
            <a:custGeom>
              <a:avLst/>
              <a:gdLst/>
              <a:ahLst/>
              <a:cxnLst/>
              <a:rect l="l" t="t" r="r" b="b"/>
              <a:pathLst>
                <a:path w="1113" h="3608" fill="none" extrusionOk="0">
                  <a:moveTo>
                    <a:pt x="1112" y="0"/>
                  </a:moveTo>
                  <a:lnTo>
                    <a:pt x="1112" y="2468"/>
                  </a:lnTo>
                  <a:lnTo>
                    <a:pt x="0" y="3608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57" name="Google Shape;2157;p35"/>
            <p:cNvSpPr/>
            <p:nvPr/>
          </p:nvSpPr>
          <p:spPr>
            <a:xfrm>
              <a:off x="6820212" y="2567206"/>
              <a:ext cx="1180334" cy="210948"/>
            </a:xfrm>
            <a:custGeom>
              <a:avLst/>
              <a:gdLst/>
              <a:ahLst/>
              <a:cxnLst/>
              <a:rect l="l" t="t" r="r" b="b"/>
              <a:pathLst>
                <a:path w="26718" h="4775" fill="none" extrusionOk="0">
                  <a:moveTo>
                    <a:pt x="1" y="1"/>
                  </a:moveTo>
                  <a:lnTo>
                    <a:pt x="14512" y="1"/>
                  </a:lnTo>
                  <a:lnTo>
                    <a:pt x="19313" y="4775"/>
                  </a:lnTo>
                  <a:lnTo>
                    <a:pt x="26718" y="4775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58" name="Google Shape;2158;p35"/>
            <p:cNvSpPr/>
            <p:nvPr/>
          </p:nvSpPr>
          <p:spPr>
            <a:xfrm>
              <a:off x="6820212" y="2489321"/>
              <a:ext cx="1288216" cy="71965"/>
            </a:xfrm>
            <a:custGeom>
              <a:avLst/>
              <a:gdLst/>
              <a:ahLst/>
              <a:cxnLst/>
              <a:rect l="l" t="t" r="r" b="b"/>
              <a:pathLst>
                <a:path w="29160" h="1629" fill="none" extrusionOk="0">
                  <a:moveTo>
                    <a:pt x="1" y="1"/>
                  </a:moveTo>
                  <a:lnTo>
                    <a:pt x="19856" y="1"/>
                  </a:lnTo>
                  <a:lnTo>
                    <a:pt x="21510" y="1628"/>
                  </a:lnTo>
                  <a:lnTo>
                    <a:pt x="29159" y="1628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59" name="Google Shape;2159;p35"/>
            <p:cNvSpPr/>
            <p:nvPr/>
          </p:nvSpPr>
          <p:spPr>
            <a:xfrm>
              <a:off x="6820212" y="2661879"/>
              <a:ext cx="439831" cy="44"/>
            </a:xfrm>
            <a:custGeom>
              <a:avLst/>
              <a:gdLst/>
              <a:ahLst/>
              <a:cxnLst/>
              <a:rect l="l" t="t" r="r" b="b"/>
              <a:pathLst>
                <a:path w="9956" h="1" fill="none" extrusionOk="0">
                  <a:moveTo>
                    <a:pt x="1" y="1"/>
                  </a:moveTo>
                  <a:lnTo>
                    <a:pt x="9955" y="1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60" name="Google Shape;2160;p35"/>
            <p:cNvSpPr/>
            <p:nvPr/>
          </p:nvSpPr>
          <p:spPr>
            <a:xfrm>
              <a:off x="6820212" y="2406665"/>
              <a:ext cx="1064103" cy="44"/>
            </a:xfrm>
            <a:custGeom>
              <a:avLst/>
              <a:gdLst/>
              <a:ahLst/>
              <a:cxnLst/>
              <a:rect l="l" t="t" r="r" b="b"/>
              <a:pathLst>
                <a:path w="24087" h="1" fill="none" extrusionOk="0">
                  <a:moveTo>
                    <a:pt x="1" y="0"/>
                  </a:moveTo>
                  <a:lnTo>
                    <a:pt x="24087" y="0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61" name="Google Shape;2161;p35"/>
            <p:cNvSpPr/>
            <p:nvPr/>
          </p:nvSpPr>
          <p:spPr>
            <a:xfrm>
              <a:off x="6792689" y="2683438"/>
              <a:ext cx="609959" cy="87516"/>
            </a:xfrm>
            <a:custGeom>
              <a:avLst/>
              <a:gdLst/>
              <a:ahLst/>
              <a:cxnLst/>
              <a:rect l="l" t="t" r="r" b="b"/>
              <a:pathLst>
                <a:path w="13807" h="1981" fill="none" extrusionOk="0">
                  <a:moveTo>
                    <a:pt x="0" y="1981"/>
                  </a:moveTo>
                  <a:lnTo>
                    <a:pt x="11799" y="1981"/>
                  </a:lnTo>
                  <a:lnTo>
                    <a:pt x="13806" y="1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62" name="Google Shape;2162;p35"/>
            <p:cNvSpPr/>
            <p:nvPr/>
          </p:nvSpPr>
          <p:spPr>
            <a:xfrm>
              <a:off x="7642223" y="2590002"/>
              <a:ext cx="390706" cy="93480"/>
            </a:xfrm>
            <a:custGeom>
              <a:avLst/>
              <a:gdLst/>
              <a:ahLst/>
              <a:cxnLst/>
              <a:rect l="l" t="t" r="r" b="b"/>
              <a:pathLst>
                <a:path w="8844" h="2116" fill="none" extrusionOk="0">
                  <a:moveTo>
                    <a:pt x="8843" y="2116"/>
                  </a:moveTo>
                  <a:lnTo>
                    <a:pt x="2144" y="2116"/>
                  </a:lnTo>
                  <a:lnTo>
                    <a:pt x="1" y="0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63" name="Google Shape;2163;p35"/>
            <p:cNvSpPr/>
            <p:nvPr/>
          </p:nvSpPr>
          <p:spPr>
            <a:xfrm>
              <a:off x="7884272" y="2382676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extrusionOk="0">
                  <a:moveTo>
                    <a:pt x="543" y="1"/>
                  </a:moveTo>
                  <a:cubicBezTo>
                    <a:pt x="245" y="1"/>
                    <a:pt x="1" y="245"/>
                    <a:pt x="1" y="543"/>
                  </a:cubicBezTo>
                  <a:cubicBezTo>
                    <a:pt x="1" y="842"/>
                    <a:pt x="245" y="1086"/>
                    <a:pt x="543" y="1086"/>
                  </a:cubicBezTo>
                  <a:cubicBezTo>
                    <a:pt x="842" y="1086"/>
                    <a:pt x="1086" y="842"/>
                    <a:pt x="1086" y="543"/>
                  </a:cubicBezTo>
                  <a:cubicBezTo>
                    <a:pt x="1086" y="245"/>
                    <a:pt x="842" y="1"/>
                    <a:pt x="543" y="1"/>
                  </a:cubicBezTo>
                  <a:close/>
                </a:path>
              </a:pathLst>
            </a:custGeom>
            <a:solidFill>
              <a:schemeClr val="lt2"/>
            </a:solidFill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64" name="Google Shape;2164;p35"/>
            <p:cNvSpPr/>
            <p:nvPr/>
          </p:nvSpPr>
          <p:spPr>
            <a:xfrm>
              <a:off x="8109577" y="2538447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543" y="1086"/>
                  </a:moveTo>
                  <a:cubicBezTo>
                    <a:pt x="244" y="1086"/>
                    <a:pt x="0" y="842"/>
                    <a:pt x="0" y="543"/>
                  </a:cubicBezTo>
                  <a:cubicBezTo>
                    <a:pt x="0" y="245"/>
                    <a:pt x="244" y="1"/>
                    <a:pt x="543" y="1"/>
                  </a:cubicBezTo>
                  <a:cubicBezTo>
                    <a:pt x="841" y="1"/>
                    <a:pt x="1085" y="245"/>
                    <a:pt x="1085" y="543"/>
                  </a:cubicBezTo>
                  <a:cubicBezTo>
                    <a:pt x="1085" y="842"/>
                    <a:pt x="841" y="1086"/>
                    <a:pt x="543" y="1086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65" name="Google Shape;2165;p35"/>
            <p:cNvSpPr/>
            <p:nvPr/>
          </p:nvSpPr>
          <p:spPr>
            <a:xfrm>
              <a:off x="8032885" y="2659493"/>
              <a:ext cx="49170" cy="47977"/>
            </a:xfrm>
            <a:custGeom>
              <a:avLst/>
              <a:gdLst/>
              <a:ahLst/>
              <a:cxnLst/>
              <a:rect l="l" t="t" r="r" b="b"/>
              <a:pathLst>
                <a:path w="1113" h="1086" fill="none" extrusionOk="0">
                  <a:moveTo>
                    <a:pt x="543" y="1085"/>
                  </a:moveTo>
                  <a:cubicBezTo>
                    <a:pt x="244" y="1085"/>
                    <a:pt x="0" y="868"/>
                    <a:pt x="0" y="543"/>
                  </a:cubicBezTo>
                  <a:cubicBezTo>
                    <a:pt x="0" y="244"/>
                    <a:pt x="244" y="0"/>
                    <a:pt x="543" y="0"/>
                  </a:cubicBezTo>
                  <a:cubicBezTo>
                    <a:pt x="841" y="0"/>
                    <a:pt x="1085" y="244"/>
                    <a:pt x="1085" y="543"/>
                  </a:cubicBezTo>
                  <a:cubicBezTo>
                    <a:pt x="1112" y="868"/>
                    <a:pt x="841" y="1085"/>
                    <a:pt x="543" y="1085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66" name="Google Shape;2166;p35"/>
            <p:cNvSpPr/>
            <p:nvPr/>
          </p:nvSpPr>
          <p:spPr>
            <a:xfrm>
              <a:off x="7998117" y="2755359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543" y="1085"/>
                  </a:moveTo>
                  <a:cubicBezTo>
                    <a:pt x="245" y="1085"/>
                    <a:pt x="1" y="868"/>
                    <a:pt x="1" y="543"/>
                  </a:cubicBezTo>
                  <a:cubicBezTo>
                    <a:pt x="1" y="244"/>
                    <a:pt x="245" y="0"/>
                    <a:pt x="543" y="0"/>
                  </a:cubicBezTo>
                  <a:cubicBezTo>
                    <a:pt x="869" y="0"/>
                    <a:pt x="1086" y="244"/>
                    <a:pt x="1086" y="543"/>
                  </a:cubicBezTo>
                  <a:cubicBezTo>
                    <a:pt x="1086" y="814"/>
                    <a:pt x="869" y="1085"/>
                    <a:pt x="543" y="1085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67" name="Google Shape;2167;p35"/>
            <p:cNvSpPr/>
            <p:nvPr/>
          </p:nvSpPr>
          <p:spPr>
            <a:xfrm>
              <a:off x="8049628" y="2828429"/>
              <a:ext cx="47977" cy="49170"/>
            </a:xfrm>
            <a:custGeom>
              <a:avLst/>
              <a:gdLst/>
              <a:ahLst/>
              <a:cxnLst/>
              <a:rect l="l" t="t" r="r" b="b"/>
              <a:pathLst>
                <a:path w="1086" h="1113" fill="none" extrusionOk="0">
                  <a:moveTo>
                    <a:pt x="1086" y="570"/>
                  </a:moveTo>
                  <a:cubicBezTo>
                    <a:pt x="1086" y="869"/>
                    <a:pt x="842" y="1113"/>
                    <a:pt x="543" y="1113"/>
                  </a:cubicBezTo>
                  <a:cubicBezTo>
                    <a:pt x="245" y="1113"/>
                    <a:pt x="1" y="869"/>
                    <a:pt x="1" y="570"/>
                  </a:cubicBezTo>
                  <a:cubicBezTo>
                    <a:pt x="1" y="245"/>
                    <a:pt x="245" y="1"/>
                    <a:pt x="543" y="1"/>
                  </a:cubicBezTo>
                  <a:cubicBezTo>
                    <a:pt x="842" y="1"/>
                    <a:pt x="1086" y="245"/>
                    <a:pt x="1086" y="570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68" name="Google Shape;2168;p35"/>
            <p:cNvSpPr/>
            <p:nvPr/>
          </p:nvSpPr>
          <p:spPr>
            <a:xfrm>
              <a:off x="7207251" y="2932688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543" y="1086"/>
                  </a:moveTo>
                  <a:cubicBezTo>
                    <a:pt x="245" y="1086"/>
                    <a:pt x="1" y="841"/>
                    <a:pt x="1" y="543"/>
                  </a:cubicBezTo>
                  <a:cubicBezTo>
                    <a:pt x="1" y="218"/>
                    <a:pt x="245" y="1"/>
                    <a:pt x="543" y="1"/>
                  </a:cubicBezTo>
                  <a:cubicBezTo>
                    <a:pt x="869" y="1"/>
                    <a:pt x="1086" y="218"/>
                    <a:pt x="1086" y="543"/>
                  </a:cubicBezTo>
                  <a:cubicBezTo>
                    <a:pt x="1086" y="841"/>
                    <a:pt x="869" y="1086"/>
                    <a:pt x="543" y="1086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69" name="Google Shape;2169;p35"/>
            <p:cNvSpPr/>
            <p:nvPr/>
          </p:nvSpPr>
          <p:spPr>
            <a:xfrm>
              <a:off x="7760884" y="2932688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543" y="1086"/>
                  </a:moveTo>
                  <a:cubicBezTo>
                    <a:pt x="217" y="1086"/>
                    <a:pt x="0" y="841"/>
                    <a:pt x="0" y="543"/>
                  </a:cubicBezTo>
                  <a:cubicBezTo>
                    <a:pt x="0" y="218"/>
                    <a:pt x="217" y="1"/>
                    <a:pt x="543" y="1"/>
                  </a:cubicBezTo>
                  <a:cubicBezTo>
                    <a:pt x="841" y="1"/>
                    <a:pt x="1085" y="218"/>
                    <a:pt x="1085" y="543"/>
                  </a:cubicBezTo>
                  <a:cubicBezTo>
                    <a:pt x="1085" y="841"/>
                    <a:pt x="841" y="1086"/>
                    <a:pt x="543" y="1086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70" name="Google Shape;2170;p35"/>
            <p:cNvSpPr/>
            <p:nvPr/>
          </p:nvSpPr>
          <p:spPr>
            <a:xfrm>
              <a:off x="7884272" y="3256200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6" y="543"/>
                  </a:moveTo>
                  <a:cubicBezTo>
                    <a:pt x="1086" y="842"/>
                    <a:pt x="842" y="1086"/>
                    <a:pt x="543" y="1086"/>
                  </a:cubicBezTo>
                  <a:cubicBezTo>
                    <a:pt x="245" y="1086"/>
                    <a:pt x="1" y="842"/>
                    <a:pt x="1" y="543"/>
                  </a:cubicBezTo>
                  <a:cubicBezTo>
                    <a:pt x="1" y="245"/>
                    <a:pt x="245" y="1"/>
                    <a:pt x="543" y="1"/>
                  </a:cubicBezTo>
                  <a:cubicBezTo>
                    <a:pt x="842" y="1"/>
                    <a:pt x="1086" y="245"/>
                    <a:pt x="1086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71" name="Google Shape;2171;p35"/>
            <p:cNvSpPr/>
            <p:nvPr/>
          </p:nvSpPr>
          <p:spPr>
            <a:xfrm>
              <a:off x="7857942" y="3139969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extrusionOk="0">
                  <a:moveTo>
                    <a:pt x="543" y="1"/>
                  </a:moveTo>
                  <a:cubicBezTo>
                    <a:pt x="244" y="1"/>
                    <a:pt x="0" y="245"/>
                    <a:pt x="0" y="543"/>
                  </a:cubicBezTo>
                  <a:cubicBezTo>
                    <a:pt x="0" y="869"/>
                    <a:pt x="244" y="1086"/>
                    <a:pt x="543" y="1086"/>
                  </a:cubicBezTo>
                  <a:cubicBezTo>
                    <a:pt x="841" y="1086"/>
                    <a:pt x="1085" y="869"/>
                    <a:pt x="1085" y="543"/>
                  </a:cubicBezTo>
                  <a:cubicBezTo>
                    <a:pt x="1085" y="245"/>
                    <a:pt x="841" y="1"/>
                    <a:pt x="543" y="1"/>
                  </a:cubicBezTo>
                  <a:close/>
                </a:path>
              </a:pathLst>
            </a:custGeom>
            <a:solidFill>
              <a:schemeClr val="lt2"/>
            </a:solidFill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72" name="Google Shape;2172;p35"/>
            <p:cNvSpPr/>
            <p:nvPr/>
          </p:nvSpPr>
          <p:spPr>
            <a:xfrm>
              <a:off x="7609885" y="3139969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69"/>
                    <a:pt x="868" y="1086"/>
                    <a:pt x="543" y="1086"/>
                  </a:cubicBezTo>
                  <a:cubicBezTo>
                    <a:pt x="245" y="1086"/>
                    <a:pt x="1" y="869"/>
                    <a:pt x="1" y="543"/>
                  </a:cubicBezTo>
                  <a:cubicBezTo>
                    <a:pt x="1" y="245"/>
                    <a:pt x="245" y="1"/>
                    <a:pt x="543" y="1"/>
                  </a:cubicBezTo>
                  <a:cubicBezTo>
                    <a:pt x="868" y="1"/>
                    <a:pt x="1085" y="245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73" name="Google Shape;2173;p35"/>
            <p:cNvSpPr/>
            <p:nvPr/>
          </p:nvSpPr>
          <p:spPr>
            <a:xfrm>
              <a:off x="7841154" y="2930302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68"/>
                    <a:pt x="841" y="1085"/>
                    <a:pt x="543" y="1085"/>
                  </a:cubicBezTo>
                  <a:cubicBezTo>
                    <a:pt x="245" y="1085"/>
                    <a:pt x="0" y="868"/>
                    <a:pt x="0" y="543"/>
                  </a:cubicBezTo>
                  <a:cubicBezTo>
                    <a:pt x="0" y="244"/>
                    <a:pt x="245" y="0"/>
                    <a:pt x="543" y="0"/>
                  </a:cubicBezTo>
                  <a:cubicBezTo>
                    <a:pt x="841" y="0"/>
                    <a:pt x="1085" y="244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74" name="Google Shape;2174;p35"/>
            <p:cNvSpPr/>
            <p:nvPr/>
          </p:nvSpPr>
          <p:spPr>
            <a:xfrm>
              <a:off x="7289951" y="3027360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41"/>
                    <a:pt x="841" y="1085"/>
                    <a:pt x="543" y="1085"/>
                  </a:cubicBezTo>
                  <a:cubicBezTo>
                    <a:pt x="245" y="1085"/>
                    <a:pt x="0" y="841"/>
                    <a:pt x="0" y="543"/>
                  </a:cubicBezTo>
                  <a:cubicBezTo>
                    <a:pt x="0" y="217"/>
                    <a:pt x="245" y="0"/>
                    <a:pt x="543" y="0"/>
                  </a:cubicBezTo>
                  <a:cubicBezTo>
                    <a:pt x="841" y="0"/>
                    <a:pt x="1085" y="217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75" name="Google Shape;2175;p35"/>
            <p:cNvSpPr/>
            <p:nvPr/>
          </p:nvSpPr>
          <p:spPr>
            <a:xfrm>
              <a:off x="7505626" y="3034561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6" y="543"/>
                  </a:moveTo>
                  <a:cubicBezTo>
                    <a:pt x="1086" y="841"/>
                    <a:pt x="842" y="1085"/>
                    <a:pt x="543" y="1085"/>
                  </a:cubicBezTo>
                  <a:cubicBezTo>
                    <a:pt x="245" y="1085"/>
                    <a:pt x="1" y="841"/>
                    <a:pt x="1" y="543"/>
                  </a:cubicBezTo>
                  <a:cubicBezTo>
                    <a:pt x="1" y="244"/>
                    <a:pt x="245" y="0"/>
                    <a:pt x="543" y="0"/>
                  </a:cubicBezTo>
                  <a:cubicBezTo>
                    <a:pt x="842" y="0"/>
                    <a:pt x="1086" y="244"/>
                    <a:pt x="1086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76" name="Google Shape;2176;p35"/>
            <p:cNvSpPr/>
            <p:nvPr/>
          </p:nvSpPr>
          <p:spPr>
            <a:xfrm>
              <a:off x="7590712" y="3027360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41"/>
                    <a:pt x="841" y="1085"/>
                    <a:pt x="543" y="1085"/>
                  </a:cubicBezTo>
                  <a:cubicBezTo>
                    <a:pt x="245" y="1085"/>
                    <a:pt x="1" y="841"/>
                    <a:pt x="1" y="543"/>
                  </a:cubicBezTo>
                  <a:cubicBezTo>
                    <a:pt x="1" y="217"/>
                    <a:pt x="245" y="0"/>
                    <a:pt x="543" y="0"/>
                  </a:cubicBezTo>
                  <a:cubicBezTo>
                    <a:pt x="841" y="0"/>
                    <a:pt x="1085" y="217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77" name="Google Shape;2177;p35"/>
            <p:cNvSpPr/>
            <p:nvPr/>
          </p:nvSpPr>
          <p:spPr>
            <a:xfrm>
              <a:off x="7853127" y="3435959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6" y="543"/>
                  </a:moveTo>
                  <a:cubicBezTo>
                    <a:pt x="1086" y="841"/>
                    <a:pt x="842" y="1086"/>
                    <a:pt x="543" y="1086"/>
                  </a:cubicBezTo>
                  <a:cubicBezTo>
                    <a:pt x="245" y="1086"/>
                    <a:pt x="1" y="841"/>
                    <a:pt x="1" y="543"/>
                  </a:cubicBezTo>
                  <a:cubicBezTo>
                    <a:pt x="1" y="245"/>
                    <a:pt x="245" y="1"/>
                    <a:pt x="543" y="1"/>
                  </a:cubicBezTo>
                  <a:cubicBezTo>
                    <a:pt x="842" y="1"/>
                    <a:pt x="1086" y="245"/>
                    <a:pt x="1086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78" name="Google Shape;2178;p35"/>
            <p:cNvSpPr/>
            <p:nvPr/>
          </p:nvSpPr>
          <p:spPr>
            <a:xfrm>
              <a:off x="8022106" y="3172351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41"/>
                    <a:pt x="841" y="1085"/>
                    <a:pt x="543" y="1085"/>
                  </a:cubicBezTo>
                  <a:cubicBezTo>
                    <a:pt x="244" y="1085"/>
                    <a:pt x="0" y="841"/>
                    <a:pt x="0" y="543"/>
                  </a:cubicBezTo>
                  <a:cubicBezTo>
                    <a:pt x="0" y="244"/>
                    <a:pt x="244" y="0"/>
                    <a:pt x="543" y="0"/>
                  </a:cubicBezTo>
                  <a:cubicBezTo>
                    <a:pt x="841" y="0"/>
                    <a:pt x="1085" y="244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79" name="Google Shape;2179;p35"/>
            <p:cNvSpPr/>
            <p:nvPr/>
          </p:nvSpPr>
          <p:spPr>
            <a:xfrm>
              <a:off x="8036463" y="2993785"/>
              <a:ext cx="51555" cy="52792"/>
            </a:xfrm>
            <a:custGeom>
              <a:avLst/>
              <a:gdLst/>
              <a:ahLst/>
              <a:cxnLst/>
              <a:rect l="l" t="t" r="r" b="b"/>
              <a:pathLst>
                <a:path w="1167" h="1195" fill="none" extrusionOk="0">
                  <a:moveTo>
                    <a:pt x="190" y="977"/>
                  </a:moveTo>
                  <a:cubicBezTo>
                    <a:pt x="1" y="787"/>
                    <a:pt x="1" y="408"/>
                    <a:pt x="190" y="218"/>
                  </a:cubicBezTo>
                  <a:cubicBezTo>
                    <a:pt x="407" y="1"/>
                    <a:pt x="760" y="1"/>
                    <a:pt x="977" y="218"/>
                  </a:cubicBezTo>
                  <a:cubicBezTo>
                    <a:pt x="1167" y="408"/>
                    <a:pt x="1167" y="787"/>
                    <a:pt x="977" y="977"/>
                  </a:cubicBezTo>
                  <a:cubicBezTo>
                    <a:pt x="760" y="1194"/>
                    <a:pt x="435" y="1194"/>
                    <a:pt x="190" y="977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80" name="Google Shape;2180;p35"/>
            <p:cNvSpPr/>
            <p:nvPr/>
          </p:nvSpPr>
          <p:spPr>
            <a:xfrm>
              <a:off x="7261192" y="2637935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41"/>
                    <a:pt x="841" y="1085"/>
                    <a:pt x="543" y="1085"/>
                  </a:cubicBezTo>
                  <a:cubicBezTo>
                    <a:pt x="245" y="1085"/>
                    <a:pt x="0" y="841"/>
                    <a:pt x="0" y="543"/>
                  </a:cubicBezTo>
                  <a:cubicBezTo>
                    <a:pt x="0" y="217"/>
                    <a:pt x="245" y="0"/>
                    <a:pt x="543" y="0"/>
                  </a:cubicBezTo>
                  <a:cubicBezTo>
                    <a:pt x="841" y="0"/>
                    <a:pt x="1085" y="217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81" name="Google Shape;2181;p35"/>
            <p:cNvSpPr/>
            <p:nvPr/>
          </p:nvSpPr>
          <p:spPr>
            <a:xfrm>
              <a:off x="7599106" y="2544455"/>
              <a:ext cx="51555" cy="52748"/>
            </a:xfrm>
            <a:custGeom>
              <a:avLst/>
              <a:gdLst/>
              <a:ahLst/>
              <a:cxnLst/>
              <a:rect l="l" t="t" r="r" b="b"/>
              <a:pathLst>
                <a:path w="1167" h="1194" fill="none" extrusionOk="0">
                  <a:moveTo>
                    <a:pt x="977" y="217"/>
                  </a:moveTo>
                  <a:cubicBezTo>
                    <a:pt x="1167" y="407"/>
                    <a:pt x="1167" y="787"/>
                    <a:pt x="977" y="977"/>
                  </a:cubicBezTo>
                  <a:cubicBezTo>
                    <a:pt x="760" y="1194"/>
                    <a:pt x="407" y="1194"/>
                    <a:pt x="190" y="977"/>
                  </a:cubicBezTo>
                  <a:cubicBezTo>
                    <a:pt x="0" y="787"/>
                    <a:pt x="0" y="407"/>
                    <a:pt x="190" y="217"/>
                  </a:cubicBezTo>
                  <a:cubicBezTo>
                    <a:pt x="407" y="0"/>
                    <a:pt x="733" y="0"/>
                    <a:pt x="977" y="217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82" name="Google Shape;2182;p35"/>
            <p:cNvSpPr/>
            <p:nvPr/>
          </p:nvSpPr>
          <p:spPr>
            <a:xfrm>
              <a:off x="7328297" y="2836822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41"/>
                    <a:pt x="868" y="1086"/>
                    <a:pt x="543" y="1086"/>
                  </a:cubicBezTo>
                  <a:cubicBezTo>
                    <a:pt x="245" y="1086"/>
                    <a:pt x="0" y="841"/>
                    <a:pt x="0" y="543"/>
                  </a:cubicBezTo>
                  <a:cubicBezTo>
                    <a:pt x="0" y="245"/>
                    <a:pt x="245" y="1"/>
                    <a:pt x="543" y="1"/>
                  </a:cubicBezTo>
                  <a:cubicBezTo>
                    <a:pt x="868" y="1"/>
                    <a:pt x="1085" y="245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83" name="Google Shape;2183;p35"/>
            <p:cNvSpPr/>
            <p:nvPr/>
          </p:nvSpPr>
          <p:spPr>
            <a:xfrm>
              <a:off x="7210874" y="2836822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41"/>
                    <a:pt x="841" y="1086"/>
                    <a:pt x="543" y="1086"/>
                  </a:cubicBezTo>
                  <a:cubicBezTo>
                    <a:pt x="244" y="1086"/>
                    <a:pt x="0" y="841"/>
                    <a:pt x="0" y="543"/>
                  </a:cubicBezTo>
                  <a:cubicBezTo>
                    <a:pt x="0" y="245"/>
                    <a:pt x="244" y="1"/>
                    <a:pt x="543" y="1"/>
                  </a:cubicBezTo>
                  <a:cubicBezTo>
                    <a:pt x="841" y="1"/>
                    <a:pt x="1085" y="245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84" name="Google Shape;2184;p35"/>
            <p:cNvSpPr/>
            <p:nvPr/>
          </p:nvSpPr>
          <p:spPr>
            <a:xfrm>
              <a:off x="7253991" y="3131619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6" y="543"/>
                  </a:moveTo>
                  <a:cubicBezTo>
                    <a:pt x="1086" y="841"/>
                    <a:pt x="842" y="1085"/>
                    <a:pt x="543" y="1085"/>
                  </a:cubicBezTo>
                  <a:cubicBezTo>
                    <a:pt x="245" y="1085"/>
                    <a:pt x="1" y="841"/>
                    <a:pt x="1" y="543"/>
                  </a:cubicBezTo>
                  <a:cubicBezTo>
                    <a:pt x="1" y="244"/>
                    <a:pt x="245" y="0"/>
                    <a:pt x="543" y="0"/>
                  </a:cubicBezTo>
                  <a:cubicBezTo>
                    <a:pt x="842" y="0"/>
                    <a:pt x="1086" y="244"/>
                    <a:pt x="1086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85" name="Google Shape;2185;p35"/>
            <p:cNvSpPr/>
            <p:nvPr/>
          </p:nvSpPr>
          <p:spPr>
            <a:xfrm>
              <a:off x="7336691" y="3222669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41"/>
                    <a:pt x="841" y="1085"/>
                    <a:pt x="543" y="1085"/>
                  </a:cubicBezTo>
                  <a:cubicBezTo>
                    <a:pt x="244" y="1085"/>
                    <a:pt x="0" y="841"/>
                    <a:pt x="0" y="543"/>
                  </a:cubicBezTo>
                  <a:cubicBezTo>
                    <a:pt x="0" y="245"/>
                    <a:pt x="244" y="1"/>
                    <a:pt x="543" y="1"/>
                  </a:cubicBezTo>
                  <a:cubicBezTo>
                    <a:pt x="841" y="1"/>
                    <a:pt x="1085" y="245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86" name="Google Shape;2186;p35"/>
            <p:cNvSpPr/>
            <p:nvPr/>
          </p:nvSpPr>
          <p:spPr>
            <a:xfrm>
              <a:off x="7872300" y="3558198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6" y="543"/>
                  </a:moveTo>
                  <a:cubicBezTo>
                    <a:pt x="1086" y="841"/>
                    <a:pt x="841" y="1085"/>
                    <a:pt x="543" y="1085"/>
                  </a:cubicBezTo>
                  <a:cubicBezTo>
                    <a:pt x="245" y="1085"/>
                    <a:pt x="1" y="841"/>
                    <a:pt x="1" y="543"/>
                  </a:cubicBezTo>
                  <a:cubicBezTo>
                    <a:pt x="1" y="244"/>
                    <a:pt x="245" y="0"/>
                    <a:pt x="543" y="0"/>
                  </a:cubicBezTo>
                  <a:cubicBezTo>
                    <a:pt x="841" y="0"/>
                    <a:pt x="1086" y="244"/>
                    <a:pt x="1086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87" name="Google Shape;2187;p35"/>
            <p:cNvSpPr/>
            <p:nvPr/>
          </p:nvSpPr>
          <p:spPr>
            <a:xfrm>
              <a:off x="7395403" y="2641513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extrusionOk="0">
                  <a:moveTo>
                    <a:pt x="543" y="0"/>
                  </a:moveTo>
                  <a:cubicBezTo>
                    <a:pt x="217" y="0"/>
                    <a:pt x="0" y="245"/>
                    <a:pt x="0" y="543"/>
                  </a:cubicBezTo>
                  <a:cubicBezTo>
                    <a:pt x="0" y="841"/>
                    <a:pt x="217" y="1085"/>
                    <a:pt x="543" y="1085"/>
                  </a:cubicBezTo>
                  <a:cubicBezTo>
                    <a:pt x="841" y="1085"/>
                    <a:pt x="1085" y="841"/>
                    <a:pt x="1085" y="543"/>
                  </a:cubicBezTo>
                  <a:cubicBezTo>
                    <a:pt x="1085" y="245"/>
                    <a:pt x="841" y="0"/>
                    <a:pt x="543" y="0"/>
                  </a:cubicBezTo>
                  <a:close/>
                </a:path>
              </a:pathLst>
            </a:custGeom>
            <a:solidFill>
              <a:schemeClr val="lt2"/>
            </a:solidFill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88" name="Google Shape;2188;p35"/>
            <p:cNvSpPr/>
            <p:nvPr/>
          </p:nvSpPr>
          <p:spPr>
            <a:xfrm>
              <a:off x="7371415" y="2724214"/>
              <a:ext cx="678257" cy="129440"/>
            </a:xfrm>
            <a:custGeom>
              <a:avLst/>
              <a:gdLst/>
              <a:ahLst/>
              <a:cxnLst/>
              <a:rect l="l" t="t" r="r" b="b"/>
              <a:pathLst>
                <a:path w="15353" h="2930" fill="none" extrusionOk="0">
                  <a:moveTo>
                    <a:pt x="15353" y="2929"/>
                  </a:moveTo>
                  <a:lnTo>
                    <a:pt x="5616" y="2929"/>
                  </a:lnTo>
                  <a:lnTo>
                    <a:pt x="2659" y="0"/>
                  </a:lnTo>
                  <a:lnTo>
                    <a:pt x="1" y="2685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89" name="Google Shape;2189;p35"/>
            <p:cNvSpPr/>
            <p:nvPr/>
          </p:nvSpPr>
          <p:spPr>
            <a:xfrm>
              <a:off x="6983183" y="2860811"/>
              <a:ext cx="276860" cy="278009"/>
            </a:xfrm>
            <a:custGeom>
              <a:avLst/>
              <a:gdLst/>
              <a:ahLst/>
              <a:cxnLst/>
              <a:rect l="l" t="t" r="r" b="b"/>
              <a:pathLst>
                <a:path w="6267" h="6293" fill="none" extrusionOk="0">
                  <a:moveTo>
                    <a:pt x="5154" y="0"/>
                  </a:moveTo>
                  <a:lnTo>
                    <a:pt x="1" y="0"/>
                  </a:lnTo>
                  <a:lnTo>
                    <a:pt x="6266" y="6293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90" name="Google Shape;2190;p35"/>
            <p:cNvSpPr/>
            <p:nvPr/>
          </p:nvSpPr>
          <p:spPr>
            <a:xfrm>
              <a:off x="7378616" y="3264594"/>
              <a:ext cx="499736" cy="302042"/>
            </a:xfrm>
            <a:custGeom>
              <a:avLst/>
              <a:gdLst/>
              <a:ahLst/>
              <a:cxnLst/>
              <a:rect l="l" t="t" r="r" b="b"/>
              <a:pathLst>
                <a:path w="11312" h="6837" fill="none" extrusionOk="0">
                  <a:moveTo>
                    <a:pt x="1" y="1"/>
                  </a:moveTo>
                  <a:lnTo>
                    <a:pt x="3500" y="3500"/>
                  </a:lnTo>
                  <a:lnTo>
                    <a:pt x="8029" y="3500"/>
                  </a:lnTo>
                  <a:lnTo>
                    <a:pt x="11311" y="6836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91" name="Google Shape;2191;p35"/>
            <p:cNvSpPr/>
            <p:nvPr/>
          </p:nvSpPr>
          <p:spPr>
            <a:xfrm>
              <a:off x="7255184" y="2884755"/>
              <a:ext cx="505744" cy="70728"/>
            </a:xfrm>
            <a:custGeom>
              <a:avLst/>
              <a:gdLst/>
              <a:ahLst/>
              <a:cxnLst/>
              <a:rect l="l" t="t" r="r" b="b"/>
              <a:pathLst>
                <a:path w="11448" h="1601" fill="none" extrusionOk="0">
                  <a:moveTo>
                    <a:pt x="1" y="1520"/>
                  </a:moveTo>
                  <a:lnTo>
                    <a:pt x="4015" y="1520"/>
                  </a:lnTo>
                  <a:lnTo>
                    <a:pt x="5534" y="1"/>
                  </a:lnTo>
                  <a:lnTo>
                    <a:pt x="7134" y="1601"/>
                  </a:lnTo>
                  <a:lnTo>
                    <a:pt x="11447" y="1601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92" name="Google Shape;2192;p35"/>
            <p:cNvSpPr/>
            <p:nvPr/>
          </p:nvSpPr>
          <p:spPr>
            <a:xfrm>
              <a:off x="7339077" y="3051305"/>
              <a:ext cx="520102" cy="391899"/>
            </a:xfrm>
            <a:custGeom>
              <a:avLst/>
              <a:gdLst/>
              <a:ahLst/>
              <a:cxnLst/>
              <a:rect l="l" t="t" r="r" b="b"/>
              <a:pathLst>
                <a:path w="11773" h="8871" fill="none" extrusionOk="0">
                  <a:moveTo>
                    <a:pt x="1" y="1"/>
                  </a:moveTo>
                  <a:lnTo>
                    <a:pt x="2767" y="1"/>
                  </a:lnTo>
                  <a:lnTo>
                    <a:pt x="2767" y="4503"/>
                  </a:lnTo>
                  <a:lnTo>
                    <a:pt x="4801" y="6538"/>
                  </a:lnTo>
                  <a:lnTo>
                    <a:pt x="9467" y="6538"/>
                  </a:lnTo>
                  <a:lnTo>
                    <a:pt x="11772" y="8870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93" name="Google Shape;2193;p35"/>
            <p:cNvSpPr/>
            <p:nvPr/>
          </p:nvSpPr>
          <p:spPr>
            <a:xfrm>
              <a:off x="7529614" y="3083687"/>
              <a:ext cx="358324" cy="196546"/>
            </a:xfrm>
            <a:custGeom>
              <a:avLst/>
              <a:gdLst/>
              <a:ahLst/>
              <a:cxnLst/>
              <a:rect l="l" t="t" r="r" b="b"/>
              <a:pathLst>
                <a:path w="8111" h="4449" fill="none" extrusionOk="0">
                  <a:moveTo>
                    <a:pt x="0" y="0"/>
                  </a:moveTo>
                  <a:lnTo>
                    <a:pt x="0" y="2577"/>
                  </a:lnTo>
                  <a:lnTo>
                    <a:pt x="1872" y="4448"/>
                  </a:lnTo>
                  <a:lnTo>
                    <a:pt x="8110" y="4448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94" name="Google Shape;2194;p35"/>
            <p:cNvSpPr/>
            <p:nvPr/>
          </p:nvSpPr>
          <p:spPr>
            <a:xfrm>
              <a:off x="7641030" y="3051305"/>
              <a:ext cx="390706" cy="129484"/>
            </a:xfrm>
            <a:custGeom>
              <a:avLst/>
              <a:gdLst/>
              <a:ahLst/>
              <a:cxnLst/>
              <a:rect l="l" t="t" r="r" b="b"/>
              <a:pathLst>
                <a:path w="8844" h="2931" fill="none" extrusionOk="0">
                  <a:moveTo>
                    <a:pt x="1" y="1"/>
                  </a:moveTo>
                  <a:lnTo>
                    <a:pt x="5859" y="1"/>
                  </a:lnTo>
                  <a:lnTo>
                    <a:pt x="8843" y="2930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95" name="Google Shape;2195;p35"/>
            <p:cNvSpPr/>
            <p:nvPr/>
          </p:nvSpPr>
          <p:spPr>
            <a:xfrm>
              <a:off x="7656625" y="3163957"/>
              <a:ext cx="202554" cy="44"/>
            </a:xfrm>
            <a:custGeom>
              <a:avLst/>
              <a:gdLst/>
              <a:ahLst/>
              <a:cxnLst/>
              <a:rect l="l" t="t" r="r" b="b"/>
              <a:pathLst>
                <a:path w="4585" h="1" fill="none" extrusionOk="0">
                  <a:moveTo>
                    <a:pt x="0" y="0"/>
                  </a:moveTo>
                  <a:lnTo>
                    <a:pt x="4584" y="0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96" name="Google Shape;2196;p35"/>
            <p:cNvSpPr/>
            <p:nvPr/>
          </p:nvSpPr>
          <p:spPr>
            <a:xfrm>
              <a:off x="7887894" y="2953054"/>
              <a:ext cx="158200" cy="50362"/>
            </a:xfrm>
            <a:custGeom>
              <a:avLst/>
              <a:gdLst/>
              <a:ahLst/>
              <a:cxnLst/>
              <a:rect l="l" t="t" r="r" b="b"/>
              <a:pathLst>
                <a:path w="3581" h="1140" fill="none" extrusionOk="0">
                  <a:moveTo>
                    <a:pt x="0" y="1"/>
                  </a:moveTo>
                  <a:lnTo>
                    <a:pt x="2469" y="1"/>
                  </a:lnTo>
                  <a:lnTo>
                    <a:pt x="3581" y="1140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97" name="Google Shape;2197;p35"/>
            <p:cNvSpPr/>
            <p:nvPr/>
          </p:nvSpPr>
          <p:spPr>
            <a:xfrm>
              <a:off x="4615399" y="2398271"/>
              <a:ext cx="1179142" cy="212140"/>
            </a:xfrm>
            <a:custGeom>
              <a:avLst/>
              <a:gdLst/>
              <a:ahLst/>
              <a:cxnLst/>
              <a:rect l="l" t="t" r="r" b="b"/>
              <a:pathLst>
                <a:path w="26691" h="4802" fill="none" extrusionOk="0">
                  <a:moveTo>
                    <a:pt x="26691" y="4801"/>
                  </a:moveTo>
                  <a:lnTo>
                    <a:pt x="12207" y="4801"/>
                  </a:lnTo>
                  <a:lnTo>
                    <a:pt x="7406" y="0"/>
                  </a:lnTo>
                  <a:lnTo>
                    <a:pt x="1" y="0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98" name="Google Shape;2198;p35"/>
            <p:cNvSpPr/>
            <p:nvPr/>
          </p:nvSpPr>
          <p:spPr>
            <a:xfrm>
              <a:off x="4506369" y="2615139"/>
              <a:ext cx="1288172" cy="71965"/>
            </a:xfrm>
            <a:custGeom>
              <a:avLst/>
              <a:gdLst/>
              <a:ahLst/>
              <a:cxnLst/>
              <a:rect l="l" t="t" r="r" b="b"/>
              <a:pathLst>
                <a:path w="29159" h="1629" fill="none" extrusionOk="0">
                  <a:moveTo>
                    <a:pt x="29159" y="1628"/>
                  </a:moveTo>
                  <a:lnTo>
                    <a:pt x="9304" y="1628"/>
                  </a:lnTo>
                  <a:lnTo>
                    <a:pt x="7650" y="1"/>
                  </a:lnTo>
                  <a:lnTo>
                    <a:pt x="1" y="1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99" name="Google Shape;2199;p35"/>
            <p:cNvSpPr/>
            <p:nvPr/>
          </p:nvSpPr>
          <p:spPr>
            <a:xfrm>
              <a:off x="5354754" y="2514502"/>
              <a:ext cx="439787" cy="44"/>
            </a:xfrm>
            <a:custGeom>
              <a:avLst/>
              <a:gdLst/>
              <a:ahLst/>
              <a:cxnLst/>
              <a:rect l="l" t="t" r="r" b="b"/>
              <a:pathLst>
                <a:path w="9955" h="1" fill="none" extrusionOk="0">
                  <a:moveTo>
                    <a:pt x="9955" y="0"/>
                  </a:moveTo>
                  <a:lnTo>
                    <a:pt x="0" y="0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00" name="Google Shape;2200;p35"/>
            <p:cNvSpPr/>
            <p:nvPr/>
          </p:nvSpPr>
          <p:spPr>
            <a:xfrm>
              <a:off x="4730438" y="2768524"/>
              <a:ext cx="1064103" cy="44"/>
            </a:xfrm>
            <a:custGeom>
              <a:avLst/>
              <a:gdLst/>
              <a:ahLst/>
              <a:cxnLst/>
              <a:rect l="l" t="t" r="r" b="b"/>
              <a:pathLst>
                <a:path w="24087" h="1" fill="none" extrusionOk="0">
                  <a:moveTo>
                    <a:pt x="24087" y="1"/>
                  </a:moveTo>
                  <a:lnTo>
                    <a:pt x="1" y="1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01" name="Google Shape;2201;p35"/>
            <p:cNvSpPr/>
            <p:nvPr/>
          </p:nvSpPr>
          <p:spPr>
            <a:xfrm>
              <a:off x="5214535" y="2405472"/>
              <a:ext cx="607573" cy="86279"/>
            </a:xfrm>
            <a:custGeom>
              <a:avLst/>
              <a:gdLst/>
              <a:ahLst/>
              <a:cxnLst/>
              <a:rect l="l" t="t" r="r" b="b"/>
              <a:pathLst>
                <a:path w="13753" h="1953" fill="none" extrusionOk="0">
                  <a:moveTo>
                    <a:pt x="13753" y="0"/>
                  </a:moveTo>
                  <a:lnTo>
                    <a:pt x="1954" y="0"/>
                  </a:lnTo>
                  <a:lnTo>
                    <a:pt x="1" y="1953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02" name="Google Shape;2202;p35"/>
            <p:cNvSpPr/>
            <p:nvPr/>
          </p:nvSpPr>
          <p:spPr>
            <a:xfrm>
              <a:off x="4581869" y="2491751"/>
              <a:ext cx="390662" cy="94672"/>
            </a:xfrm>
            <a:custGeom>
              <a:avLst/>
              <a:gdLst/>
              <a:ahLst/>
              <a:cxnLst/>
              <a:rect l="l" t="t" r="r" b="b"/>
              <a:pathLst>
                <a:path w="8843" h="2143" fill="none" extrusionOk="0">
                  <a:moveTo>
                    <a:pt x="0" y="0"/>
                  </a:moveTo>
                  <a:lnTo>
                    <a:pt x="6727" y="0"/>
                  </a:lnTo>
                  <a:lnTo>
                    <a:pt x="8843" y="2143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03" name="Google Shape;2203;p35"/>
            <p:cNvSpPr/>
            <p:nvPr/>
          </p:nvSpPr>
          <p:spPr>
            <a:xfrm>
              <a:off x="4682505" y="2744579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6" y="543"/>
                  </a:moveTo>
                  <a:cubicBezTo>
                    <a:pt x="1086" y="868"/>
                    <a:pt x="842" y="1085"/>
                    <a:pt x="543" y="1085"/>
                  </a:cubicBezTo>
                  <a:cubicBezTo>
                    <a:pt x="245" y="1085"/>
                    <a:pt x="1" y="868"/>
                    <a:pt x="1" y="543"/>
                  </a:cubicBezTo>
                  <a:cubicBezTo>
                    <a:pt x="1" y="244"/>
                    <a:pt x="245" y="0"/>
                    <a:pt x="543" y="0"/>
                  </a:cubicBezTo>
                  <a:cubicBezTo>
                    <a:pt x="842" y="0"/>
                    <a:pt x="1086" y="244"/>
                    <a:pt x="1086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04" name="Google Shape;2204;p35"/>
            <p:cNvSpPr/>
            <p:nvPr/>
          </p:nvSpPr>
          <p:spPr>
            <a:xfrm>
              <a:off x="4457244" y="2590002"/>
              <a:ext cx="50362" cy="47977"/>
            </a:xfrm>
            <a:custGeom>
              <a:avLst/>
              <a:gdLst/>
              <a:ahLst/>
              <a:cxnLst/>
              <a:rect l="l" t="t" r="r" b="b"/>
              <a:pathLst>
                <a:path w="1140" h="1086" fill="none" extrusionOk="0">
                  <a:moveTo>
                    <a:pt x="597" y="0"/>
                  </a:moveTo>
                  <a:cubicBezTo>
                    <a:pt x="896" y="0"/>
                    <a:pt x="1140" y="217"/>
                    <a:pt x="1140" y="543"/>
                  </a:cubicBezTo>
                  <a:cubicBezTo>
                    <a:pt x="1140" y="841"/>
                    <a:pt x="896" y="1085"/>
                    <a:pt x="597" y="1085"/>
                  </a:cubicBezTo>
                  <a:cubicBezTo>
                    <a:pt x="272" y="1085"/>
                    <a:pt x="55" y="841"/>
                    <a:pt x="55" y="543"/>
                  </a:cubicBezTo>
                  <a:cubicBezTo>
                    <a:pt x="1" y="271"/>
                    <a:pt x="272" y="0"/>
                    <a:pt x="597" y="0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05" name="Google Shape;2205;p35"/>
            <p:cNvSpPr/>
            <p:nvPr/>
          </p:nvSpPr>
          <p:spPr>
            <a:xfrm>
              <a:off x="4532743" y="2467763"/>
              <a:ext cx="49170" cy="47977"/>
            </a:xfrm>
            <a:custGeom>
              <a:avLst/>
              <a:gdLst/>
              <a:ahLst/>
              <a:cxnLst/>
              <a:rect l="l" t="t" r="r" b="b"/>
              <a:pathLst>
                <a:path w="1113" h="1086" fill="none" extrusionOk="0">
                  <a:moveTo>
                    <a:pt x="570" y="1"/>
                  </a:moveTo>
                  <a:cubicBezTo>
                    <a:pt x="868" y="1"/>
                    <a:pt x="1112" y="245"/>
                    <a:pt x="1112" y="543"/>
                  </a:cubicBezTo>
                  <a:cubicBezTo>
                    <a:pt x="1112" y="868"/>
                    <a:pt x="868" y="1085"/>
                    <a:pt x="570" y="1085"/>
                  </a:cubicBezTo>
                  <a:cubicBezTo>
                    <a:pt x="272" y="1085"/>
                    <a:pt x="28" y="868"/>
                    <a:pt x="28" y="543"/>
                  </a:cubicBezTo>
                  <a:cubicBezTo>
                    <a:pt x="0" y="245"/>
                    <a:pt x="272" y="1"/>
                    <a:pt x="570" y="1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06" name="Google Shape;2206;p35"/>
            <p:cNvSpPr/>
            <p:nvPr/>
          </p:nvSpPr>
          <p:spPr>
            <a:xfrm>
              <a:off x="4568704" y="2371897"/>
              <a:ext cx="49170" cy="47977"/>
            </a:xfrm>
            <a:custGeom>
              <a:avLst/>
              <a:gdLst/>
              <a:ahLst/>
              <a:cxnLst/>
              <a:rect l="l" t="t" r="r" b="b"/>
              <a:pathLst>
                <a:path w="1113" h="1086" fill="none" extrusionOk="0">
                  <a:moveTo>
                    <a:pt x="570" y="1"/>
                  </a:moveTo>
                  <a:cubicBezTo>
                    <a:pt x="868" y="1"/>
                    <a:pt x="1112" y="245"/>
                    <a:pt x="1112" y="543"/>
                  </a:cubicBezTo>
                  <a:cubicBezTo>
                    <a:pt x="1112" y="869"/>
                    <a:pt x="868" y="1086"/>
                    <a:pt x="570" y="1086"/>
                  </a:cubicBezTo>
                  <a:cubicBezTo>
                    <a:pt x="271" y="1086"/>
                    <a:pt x="27" y="869"/>
                    <a:pt x="27" y="543"/>
                  </a:cubicBezTo>
                  <a:cubicBezTo>
                    <a:pt x="0" y="272"/>
                    <a:pt x="271" y="1"/>
                    <a:pt x="570" y="1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07" name="Google Shape;2207;p35"/>
            <p:cNvSpPr/>
            <p:nvPr/>
          </p:nvSpPr>
          <p:spPr>
            <a:xfrm>
              <a:off x="4517148" y="2298827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6" y="543"/>
                  </a:moveTo>
                  <a:cubicBezTo>
                    <a:pt x="1086" y="841"/>
                    <a:pt x="842" y="1085"/>
                    <a:pt x="543" y="1085"/>
                  </a:cubicBezTo>
                  <a:cubicBezTo>
                    <a:pt x="245" y="1085"/>
                    <a:pt x="1" y="841"/>
                    <a:pt x="1" y="543"/>
                  </a:cubicBezTo>
                  <a:cubicBezTo>
                    <a:pt x="1" y="244"/>
                    <a:pt x="245" y="0"/>
                    <a:pt x="543" y="0"/>
                  </a:cubicBezTo>
                  <a:cubicBezTo>
                    <a:pt x="842" y="0"/>
                    <a:pt x="1086" y="244"/>
                    <a:pt x="1086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08" name="Google Shape;2208;p35"/>
            <p:cNvSpPr/>
            <p:nvPr/>
          </p:nvSpPr>
          <p:spPr>
            <a:xfrm>
              <a:off x="5359526" y="2195761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543" y="0"/>
                  </a:moveTo>
                  <a:cubicBezTo>
                    <a:pt x="842" y="0"/>
                    <a:pt x="1086" y="245"/>
                    <a:pt x="1086" y="543"/>
                  </a:cubicBezTo>
                  <a:cubicBezTo>
                    <a:pt x="1086" y="841"/>
                    <a:pt x="842" y="1085"/>
                    <a:pt x="543" y="1085"/>
                  </a:cubicBezTo>
                  <a:cubicBezTo>
                    <a:pt x="245" y="1085"/>
                    <a:pt x="1" y="841"/>
                    <a:pt x="1" y="543"/>
                  </a:cubicBezTo>
                  <a:cubicBezTo>
                    <a:pt x="1" y="272"/>
                    <a:pt x="245" y="0"/>
                    <a:pt x="543" y="0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09" name="Google Shape;2209;p35"/>
            <p:cNvSpPr/>
            <p:nvPr/>
          </p:nvSpPr>
          <p:spPr>
            <a:xfrm>
              <a:off x="4805937" y="2195761"/>
              <a:ext cx="49170" cy="47977"/>
            </a:xfrm>
            <a:custGeom>
              <a:avLst/>
              <a:gdLst/>
              <a:ahLst/>
              <a:cxnLst/>
              <a:rect l="l" t="t" r="r" b="b"/>
              <a:pathLst>
                <a:path w="1113" h="1086" fill="none" extrusionOk="0">
                  <a:moveTo>
                    <a:pt x="570" y="0"/>
                  </a:moveTo>
                  <a:cubicBezTo>
                    <a:pt x="869" y="0"/>
                    <a:pt x="1113" y="245"/>
                    <a:pt x="1113" y="543"/>
                  </a:cubicBezTo>
                  <a:cubicBezTo>
                    <a:pt x="1113" y="841"/>
                    <a:pt x="869" y="1085"/>
                    <a:pt x="570" y="1085"/>
                  </a:cubicBezTo>
                  <a:cubicBezTo>
                    <a:pt x="245" y="1085"/>
                    <a:pt x="1" y="841"/>
                    <a:pt x="1" y="543"/>
                  </a:cubicBezTo>
                  <a:cubicBezTo>
                    <a:pt x="1" y="272"/>
                    <a:pt x="245" y="0"/>
                    <a:pt x="570" y="0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10" name="Google Shape;2210;p35"/>
            <p:cNvSpPr/>
            <p:nvPr/>
          </p:nvSpPr>
          <p:spPr>
            <a:xfrm>
              <a:off x="4682505" y="1872248"/>
              <a:ext cx="47977" cy="47933"/>
            </a:xfrm>
            <a:custGeom>
              <a:avLst/>
              <a:gdLst/>
              <a:ahLst/>
              <a:cxnLst/>
              <a:rect l="l" t="t" r="r" b="b"/>
              <a:pathLst>
                <a:path w="1086" h="1085" fill="none" extrusionOk="0">
                  <a:moveTo>
                    <a:pt x="1086" y="542"/>
                  </a:moveTo>
                  <a:cubicBezTo>
                    <a:pt x="1086" y="841"/>
                    <a:pt x="842" y="1085"/>
                    <a:pt x="543" y="1085"/>
                  </a:cubicBezTo>
                  <a:cubicBezTo>
                    <a:pt x="245" y="1085"/>
                    <a:pt x="1" y="841"/>
                    <a:pt x="1" y="542"/>
                  </a:cubicBezTo>
                  <a:cubicBezTo>
                    <a:pt x="1" y="244"/>
                    <a:pt x="245" y="0"/>
                    <a:pt x="543" y="0"/>
                  </a:cubicBezTo>
                  <a:cubicBezTo>
                    <a:pt x="842" y="0"/>
                    <a:pt x="1086" y="244"/>
                    <a:pt x="1086" y="542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11" name="Google Shape;2211;p35"/>
            <p:cNvSpPr/>
            <p:nvPr/>
          </p:nvSpPr>
          <p:spPr>
            <a:xfrm>
              <a:off x="4708879" y="1987243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6" y="543"/>
                  </a:moveTo>
                  <a:cubicBezTo>
                    <a:pt x="1086" y="842"/>
                    <a:pt x="841" y="1086"/>
                    <a:pt x="543" y="1086"/>
                  </a:cubicBezTo>
                  <a:cubicBezTo>
                    <a:pt x="245" y="1086"/>
                    <a:pt x="1" y="842"/>
                    <a:pt x="1" y="543"/>
                  </a:cubicBezTo>
                  <a:cubicBezTo>
                    <a:pt x="1" y="245"/>
                    <a:pt x="245" y="1"/>
                    <a:pt x="543" y="1"/>
                  </a:cubicBezTo>
                  <a:cubicBezTo>
                    <a:pt x="841" y="1"/>
                    <a:pt x="1086" y="245"/>
                    <a:pt x="1086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12" name="Google Shape;2212;p35"/>
            <p:cNvSpPr/>
            <p:nvPr/>
          </p:nvSpPr>
          <p:spPr>
            <a:xfrm>
              <a:off x="4956936" y="1987243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42"/>
                    <a:pt x="841" y="1086"/>
                    <a:pt x="543" y="1086"/>
                  </a:cubicBezTo>
                  <a:cubicBezTo>
                    <a:pt x="217" y="1086"/>
                    <a:pt x="0" y="842"/>
                    <a:pt x="0" y="543"/>
                  </a:cubicBezTo>
                  <a:cubicBezTo>
                    <a:pt x="0" y="245"/>
                    <a:pt x="217" y="1"/>
                    <a:pt x="543" y="1"/>
                  </a:cubicBezTo>
                  <a:cubicBezTo>
                    <a:pt x="841" y="1"/>
                    <a:pt x="1085" y="245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13" name="Google Shape;2213;p35"/>
            <p:cNvSpPr/>
            <p:nvPr/>
          </p:nvSpPr>
          <p:spPr>
            <a:xfrm>
              <a:off x="4725666" y="2196954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extrusionOk="0">
                  <a:moveTo>
                    <a:pt x="543" y="1"/>
                  </a:moveTo>
                  <a:cubicBezTo>
                    <a:pt x="244" y="1"/>
                    <a:pt x="0" y="245"/>
                    <a:pt x="0" y="543"/>
                  </a:cubicBezTo>
                  <a:cubicBezTo>
                    <a:pt x="0" y="841"/>
                    <a:pt x="244" y="1086"/>
                    <a:pt x="543" y="1086"/>
                  </a:cubicBezTo>
                  <a:cubicBezTo>
                    <a:pt x="841" y="1086"/>
                    <a:pt x="1085" y="841"/>
                    <a:pt x="1085" y="543"/>
                  </a:cubicBezTo>
                  <a:cubicBezTo>
                    <a:pt x="1085" y="245"/>
                    <a:pt x="841" y="1"/>
                    <a:pt x="543" y="1"/>
                  </a:cubicBezTo>
                  <a:close/>
                </a:path>
              </a:pathLst>
            </a:custGeom>
            <a:solidFill>
              <a:schemeClr val="lt2"/>
            </a:solidFill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14" name="Google Shape;2214;p35"/>
            <p:cNvSpPr/>
            <p:nvPr/>
          </p:nvSpPr>
          <p:spPr>
            <a:xfrm>
              <a:off x="5276869" y="2101088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41"/>
                    <a:pt x="841" y="1086"/>
                    <a:pt x="543" y="1086"/>
                  </a:cubicBezTo>
                  <a:cubicBezTo>
                    <a:pt x="244" y="1086"/>
                    <a:pt x="0" y="841"/>
                    <a:pt x="0" y="543"/>
                  </a:cubicBezTo>
                  <a:cubicBezTo>
                    <a:pt x="0" y="245"/>
                    <a:pt x="244" y="1"/>
                    <a:pt x="543" y="1"/>
                  </a:cubicBezTo>
                  <a:cubicBezTo>
                    <a:pt x="841" y="1"/>
                    <a:pt x="1085" y="245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15" name="Google Shape;2215;p35"/>
            <p:cNvSpPr/>
            <p:nvPr/>
          </p:nvSpPr>
          <p:spPr>
            <a:xfrm>
              <a:off x="5061195" y="2093887"/>
              <a:ext cx="47933" cy="47977"/>
            </a:xfrm>
            <a:custGeom>
              <a:avLst/>
              <a:gdLst/>
              <a:ahLst/>
              <a:cxnLst/>
              <a:rect l="l" t="t" r="r" b="b"/>
              <a:pathLst>
                <a:path w="1085" h="1086" fill="none" extrusionOk="0">
                  <a:moveTo>
                    <a:pt x="1085" y="543"/>
                  </a:moveTo>
                  <a:cubicBezTo>
                    <a:pt x="1085" y="842"/>
                    <a:pt x="841" y="1086"/>
                    <a:pt x="543" y="1086"/>
                  </a:cubicBezTo>
                  <a:cubicBezTo>
                    <a:pt x="244" y="1086"/>
                    <a:pt x="0" y="842"/>
                    <a:pt x="0" y="543"/>
                  </a:cubicBezTo>
                  <a:cubicBezTo>
                    <a:pt x="0" y="245"/>
                    <a:pt x="244" y="1"/>
                    <a:pt x="543" y="1"/>
                  </a:cubicBezTo>
                  <a:cubicBezTo>
                    <a:pt x="841" y="1"/>
                    <a:pt x="1085" y="245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16" name="Google Shape;2216;p35"/>
            <p:cNvSpPr/>
            <p:nvPr/>
          </p:nvSpPr>
          <p:spPr>
            <a:xfrm>
              <a:off x="4976109" y="2101088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41"/>
                    <a:pt x="841" y="1086"/>
                    <a:pt x="543" y="1086"/>
                  </a:cubicBezTo>
                  <a:cubicBezTo>
                    <a:pt x="244" y="1086"/>
                    <a:pt x="0" y="841"/>
                    <a:pt x="0" y="543"/>
                  </a:cubicBezTo>
                  <a:cubicBezTo>
                    <a:pt x="0" y="245"/>
                    <a:pt x="244" y="1"/>
                    <a:pt x="543" y="1"/>
                  </a:cubicBezTo>
                  <a:cubicBezTo>
                    <a:pt x="841" y="1"/>
                    <a:pt x="1085" y="245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17" name="Google Shape;2217;p35"/>
            <p:cNvSpPr/>
            <p:nvPr/>
          </p:nvSpPr>
          <p:spPr>
            <a:xfrm>
              <a:off x="4713694" y="1692490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41"/>
                    <a:pt x="841" y="1085"/>
                    <a:pt x="543" y="1085"/>
                  </a:cubicBezTo>
                  <a:cubicBezTo>
                    <a:pt x="244" y="1085"/>
                    <a:pt x="0" y="841"/>
                    <a:pt x="0" y="543"/>
                  </a:cubicBezTo>
                  <a:cubicBezTo>
                    <a:pt x="0" y="245"/>
                    <a:pt x="244" y="0"/>
                    <a:pt x="543" y="0"/>
                  </a:cubicBezTo>
                  <a:cubicBezTo>
                    <a:pt x="841" y="0"/>
                    <a:pt x="1085" y="245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18" name="Google Shape;2218;p35"/>
            <p:cNvSpPr/>
            <p:nvPr/>
          </p:nvSpPr>
          <p:spPr>
            <a:xfrm>
              <a:off x="4544715" y="1956098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6" y="543"/>
                  </a:moveTo>
                  <a:cubicBezTo>
                    <a:pt x="1086" y="842"/>
                    <a:pt x="841" y="1086"/>
                    <a:pt x="543" y="1086"/>
                  </a:cubicBezTo>
                  <a:cubicBezTo>
                    <a:pt x="245" y="1086"/>
                    <a:pt x="1" y="842"/>
                    <a:pt x="1" y="543"/>
                  </a:cubicBezTo>
                  <a:cubicBezTo>
                    <a:pt x="1" y="245"/>
                    <a:pt x="245" y="1"/>
                    <a:pt x="543" y="1"/>
                  </a:cubicBezTo>
                  <a:cubicBezTo>
                    <a:pt x="841" y="1"/>
                    <a:pt x="1086" y="245"/>
                    <a:pt x="1086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19" name="Google Shape;2219;p35"/>
            <p:cNvSpPr/>
            <p:nvPr/>
          </p:nvSpPr>
          <p:spPr>
            <a:xfrm>
              <a:off x="4526735" y="2129848"/>
              <a:ext cx="52792" cy="52792"/>
            </a:xfrm>
            <a:custGeom>
              <a:avLst/>
              <a:gdLst/>
              <a:ahLst/>
              <a:cxnLst/>
              <a:rect l="l" t="t" r="r" b="b"/>
              <a:pathLst>
                <a:path w="1195" h="1195" fill="none" extrusionOk="0">
                  <a:moveTo>
                    <a:pt x="977" y="190"/>
                  </a:moveTo>
                  <a:cubicBezTo>
                    <a:pt x="1194" y="407"/>
                    <a:pt x="1194" y="787"/>
                    <a:pt x="977" y="977"/>
                  </a:cubicBezTo>
                  <a:cubicBezTo>
                    <a:pt x="787" y="1194"/>
                    <a:pt x="408" y="1194"/>
                    <a:pt x="191" y="977"/>
                  </a:cubicBezTo>
                  <a:cubicBezTo>
                    <a:pt x="1" y="787"/>
                    <a:pt x="1" y="407"/>
                    <a:pt x="191" y="190"/>
                  </a:cubicBezTo>
                  <a:cubicBezTo>
                    <a:pt x="408" y="1"/>
                    <a:pt x="787" y="1"/>
                    <a:pt x="977" y="190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20" name="Google Shape;2220;p35"/>
            <p:cNvSpPr/>
            <p:nvPr/>
          </p:nvSpPr>
          <p:spPr>
            <a:xfrm>
              <a:off x="5305629" y="2490514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42"/>
                    <a:pt x="841" y="1086"/>
                    <a:pt x="543" y="1086"/>
                  </a:cubicBezTo>
                  <a:cubicBezTo>
                    <a:pt x="244" y="1086"/>
                    <a:pt x="0" y="842"/>
                    <a:pt x="0" y="543"/>
                  </a:cubicBezTo>
                  <a:cubicBezTo>
                    <a:pt x="0" y="245"/>
                    <a:pt x="244" y="1"/>
                    <a:pt x="543" y="1"/>
                  </a:cubicBezTo>
                  <a:cubicBezTo>
                    <a:pt x="841" y="1"/>
                    <a:pt x="1085" y="245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21" name="Google Shape;2221;p35"/>
            <p:cNvSpPr/>
            <p:nvPr/>
          </p:nvSpPr>
          <p:spPr>
            <a:xfrm>
              <a:off x="4964137" y="2579223"/>
              <a:ext cx="51555" cy="52748"/>
            </a:xfrm>
            <a:custGeom>
              <a:avLst/>
              <a:gdLst/>
              <a:ahLst/>
              <a:cxnLst/>
              <a:rect l="l" t="t" r="r" b="b"/>
              <a:pathLst>
                <a:path w="1167" h="1194" fill="none" extrusionOk="0">
                  <a:moveTo>
                    <a:pt x="190" y="976"/>
                  </a:moveTo>
                  <a:cubicBezTo>
                    <a:pt x="0" y="787"/>
                    <a:pt x="0" y="407"/>
                    <a:pt x="190" y="190"/>
                  </a:cubicBezTo>
                  <a:cubicBezTo>
                    <a:pt x="407" y="0"/>
                    <a:pt x="787" y="0"/>
                    <a:pt x="976" y="190"/>
                  </a:cubicBezTo>
                  <a:cubicBezTo>
                    <a:pt x="1166" y="407"/>
                    <a:pt x="1166" y="787"/>
                    <a:pt x="976" y="976"/>
                  </a:cubicBezTo>
                  <a:cubicBezTo>
                    <a:pt x="759" y="1193"/>
                    <a:pt x="434" y="1193"/>
                    <a:pt x="190" y="976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22" name="Google Shape;2222;p35"/>
            <p:cNvSpPr/>
            <p:nvPr/>
          </p:nvSpPr>
          <p:spPr>
            <a:xfrm>
              <a:off x="5238523" y="2291626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41"/>
                    <a:pt x="841" y="1085"/>
                    <a:pt x="543" y="1085"/>
                  </a:cubicBezTo>
                  <a:cubicBezTo>
                    <a:pt x="217" y="1085"/>
                    <a:pt x="0" y="841"/>
                    <a:pt x="0" y="543"/>
                  </a:cubicBezTo>
                  <a:cubicBezTo>
                    <a:pt x="0" y="244"/>
                    <a:pt x="217" y="0"/>
                    <a:pt x="543" y="0"/>
                  </a:cubicBezTo>
                  <a:cubicBezTo>
                    <a:pt x="841" y="0"/>
                    <a:pt x="1085" y="244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23" name="Google Shape;2223;p35"/>
            <p:cNvSpPr/>
            <p:nvPr/>
          </p:nvSpPr>
          <p:spPr>
            <a:xfrm>
              <a:off x="5355947" y="2291626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41"/>
                    <a:pt x="841" y="1085"/>
                    <a:pt x="543" y="1085"/>
                  </a:cubicBezTo>
                  <a:cubicBezTo>
                    <a:pt x="245" y="1085"/>
                    <a:pt x="1" y="841"/>
                    <a:pt x="1" y="543"/>
                  </a:cubicBezTo>
                  <a:cubicBezTo>
                    <a:pt x="1" y="244"/>
                    <a:pt x="245" y="0"/>
                    <a:pt x="543" y="0"/>
                  </a:cubicBezTo>
                  <a:cubicBezTo>
                    <a:pt x="841" y="0"/>
                    <a:pt x="1085" y="244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24" name="Google Shape;2224;p35"/>
            <p:cNvSpPr/>
            <p:nvPr/>
          </p:nvSpPr>
          <p:spPr>
            <a:xfrm>
              <a:off x="5312830" y="1995636"/>
              <a:ext cx="47933" cy="47977"/>
            </a:xfrm>
            <a:custGeom>
              <a:avLst/>
              <a:gdLst/>
              <a:ahLst/>
              <a:cxnLst/>
              <a:rect l="l" t="t" r="r" b="b"/>
              <a:pathLst>
                <a:path w="1085" h="1086" fill="none" extrusionOk="0">
                  <a:moveTo>
                    <a:pt x="1085" y="543"/>
                  </a:moveTo>
                  <a:cubicBezTo>
                    <a:pt x="1085" y="869"/>
                    <a:pt x="841" y="1086"/>
                    <a:pt x="543" y="1086"/>
                  </a:cubicBezTo>
                  <a:cubicBezTo>
                    <a:pt x="244" y="1086"/>
                    <a:pt x="0" y="869"/>
                    <a:pt x="0" y="543"/>
                  </a:cubicBezTo>
                  <a:cubicBezTo>
                    <a:pt x="0" y="245"/>
                    <a:pt x="244" y="1"/>
                    <a:pt x="543" y="1"/>
                  </a:cubicBezTo>
                  <a:cubicBezTo>
                    <a:pt x="841" y="1"/>
                    <a:pt x="1085" y="245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25" name="Google Shape;2225;p35"/>
            <p:cNvSpPr/>
            <p:nvPr/>
          </p:nvSpPr>
          <p:spPr>
            <a:xfrm>
              <a:off x="5230130" y="1904586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41"/>
                    <a:pt x="841" y="1085"/>
                    <a:pt x="543" y="1085"/>
                  </a:cubicBezTo>
                  <a:cubicBezTo>
                    <a:pt x="245" y="1085"/>
                    <a:pt x="0" y="841"/>
                    <a:pt x="0" y="543"/>
                  </a:cubicBezTo>
                  <a:cubicBezTo>
                    <a:pt x="0" y="244"/>
                    <a:pt x="245" y="0"/>
                    <a:pt x="543" y="0"/>
                  </a:cubicBezTo>
                  <a:cubicBezTo>
                    <a:pt x="841" y="0"/>
                    <a:pt x="1085" y="244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26" name="Google Shape;2226;p35"/>
            <p:cNvSpPr/>
            <p:nvPr/>
          </p:nvSpPr>
          <p:spPr>
            <a:xfrm>
              <a:off x="4695714" y="1569058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42"/>
                    <a:pt x="841" y="1086"/>
                    <a:pt x="543" y="1086"/>
                  </a:cubicBezTo>
                  <a:cubicBezTo>
                    <a:pt x="244" y="1086"/>
                    <a:pt x="0" y="842"/>
                    <a:pt x="0" y="543"/>
                  </a:cubicBezTo>
                  <a:cubicBezTo>
                    <a:pt x="0" y="245"/>
                    <a:pt x="244" y="1"/>
                    <a:pt x="543" y="1"/>
                  </a:cubicBezTo>
                  <a:cubicBezTo>
                    <a:pt x="841" y="1"/>
                    <a:pt x="1085" y="245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27" name="Google Shape;2227;p35"/>
            <p:cNvSpPr/>
            <p:nvPr/>
          </p:nvSpPr>
          <p:spPr>
            <a:xfrm>
              <a:off x="5171418" y="2485743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41"/>
                    <a:pt x="868" y="1085"/>
                    <a:pt x="543" y="1085"/>
                  </a:cubicBezTo>
                  <a:cubicBezTo>
                    <a:pt x="245" y="1085"/>
                    <a:pt x="0" y="841"/>
                    <a:pt x="0" y="543"/>
                  </a:cubicBezTo>
                  <a:cubicBezTo>
                    <a:pt x="0" y="244"/>
                    <a:pt x="245" y="0"/>
                    <a:pt x="543" y="0"/>
                  </a:cubicBezTo>
                  <a:cubicBezTo>
                    <a:pt x="868" y="0"/>
                    <a:pt x="1085" y="244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28" name="Google Shape;2228;p35"/>
            <p:cNvSpPr/>
            <p:nvPr/>
          </p:nvSpPr>
          <p:spPr>
            <a:xfrm>
              <a:off x="4565081" y="2322772"/>
              <a:ext cx="679450" cy="129440"/>
            </a:xfrm>
            <a:custGeom>
              <a:avLst/>
              <a:gdLst/>
              <a:ahLst/>
              <a:cxnLst/>
              <a:rect l="l" t="t" r="r" b="b"/>
              <a:pathLst>
                <a:path w="15380" h="2930" fill="none" extrusionOk="0">
                  <a:moveTo>
                    <a:pt x="1" y="1"/>
                  </a:moveTo>
                  <a:lnTo>
                    <a:pt x="9765" y="1"/>
                  </a:lnTo>
                  <a:lnTo>
                    <a:pt x="12695" y="2930"/>
                  </a:lnTo>
                  <a:lnTo>
                    <a:pt x="15380" y="245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29" name="Google Shape;2229;p35"/>
            <p:cNvSpPr/>
            <p:nvPr/>
          </p:nvSpPr>
          <p:spPr>
            <a:xfrm>
              <a:off x="5354754" y="2038798"/>
              <a:ext cx="276816" cy="276816"/>
            </a:xfrm>
            <a:custGeom>
              <a:avLst/>
              <a:gdLst/>
              <a:ahLst/>
              <a:cxnLst/>
              <a:rect l="l" t="t" r="r" b="b"/>
              <a:pathLst>
                <a:path w="6266" h="6266" fill="none" extrusionOk="0">
                  <a:moveTo>
                    <a:pt x="1112" y="6266"/>
                  </a:moveTo>
                  <a:lnTo>
                    <a:pt x="6266" y="6266"/>
                  </a:lnTo>
                  <a:lnTo>
                    <a:pt x="0" y="0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30" name="Google Shape;2230;p35"/>
            <p:cNvSpPr/>
            <p:nvPr/>
          </p:nvSpPr>
          <p:spPr>
            <a:xfrm>
              <a:off x="4736446" y="1611026"/>
              <a:ext cx="502121" cy="299568"/>
            </a:xfrm>
            <a:custGeom>
              <a:avLst/>
              <a:gdLst/>
              <a:ahLst/>
              <a:cxnLst/>
              <a:rect l="l" t="t" r="r" b="b"/>
              <a:pathLst>
                <a:path w="11366" h="6781" fill="none" extrusionOk="0">
                  <a:moveTo>
                    <a:pt x="11365" y="6781"/>
                  </a:moveTo>
                  <a:lnTo>
                    <a:pt x="7839" y="3309"/>
                  </a:lnTo>
                  <a:lnTo>
                    <a:pt x="3310" y="3309"/>
                  </a:lnTo>
                  <a:lnTo>
                    <a:pt x="0" y="0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31" name="Google Shape;2231;p35"/>
            <p:cNvSpPr/>
            <p:nvPr/>
          </p:nvSpPr>
          <p:spPr>
            <a:xfrm>
              <a:off x="4856255" y="2220942"/>
              <a:ext cx="503314" cy="70728"/>
            </a:xfrm>
            <a:custGeom>
              <a:avLst/>
              <a:gdLst/>
              <a:ahLst/>
              <a:cxnLst/>
              <a:rect l="l" t="t" r="r" b="b"/>
              <a:pathLst>
                <a:path w="11393" h="1601" fill="none" extrusionOk="0">
                  <a:moveTo>
                    <a:pt x="11393" y="81"/>
                  </a:moveTo>
                  <a:lnTo>
                    <a:pt x="7433" y="81"/>
                  </a:lnTo>
                  <a:lnTo>
                    <a:pt x="5860" y="1600"/>
                  </a:lnTo>
                  <a:lnTo>
                    <a:pt x="4259" y="0"/>
                  </a:lnTo>
                  <a:lnTo>
                    <a:pt x="1" y="0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32" name="Google Shape;2232;p35"/>
            <p:cNvSpPr/>
            <p:nvPr/>
          </p:nvSpPr>
          <p:spPr>
            <a:xfrm>
              <a:off x="4755619" y="1734414"/>
              <a:ext cx="521295" cy="390706"/>
            </a:xfrm>
            <a:custGeom>
              <a:avLst/>
              <a:gdLst/>
              <a:ahLst/>
              <a:cxnLst/>
              <a:rect l="l" t="t" r="r" b="b"/>
              <a:pathLst>
                <a:path w="11800" h="8844" fill="none" extrusionOk="0">
                  <a:moveTo>
                    <a:pt x="11799" y="8843"/>
                  </a:moveTo>
                  <a:lnTo>
                    <a:pt x="9033" y="8843"/>
                  </a:lnTo>
                  <a:lnTo>
                    <a:pt x="9033" y="4341"/>
                  </a:lnTo>
                  <a:lnTo>
                    <a:pt x="6998" y="2306"/>
                  </a:lnTo>
                  <a:lnTo>
                    <a:pt x="2306" y="2306"/>
                  </a:lnTo>
                  <a:lnTo>
                    <a:pt x="0" y="1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33" name="Google Shape;2233;p35"/>
            <p:cNvSpPr/>
            <p:nvPr/>
          </p:nvSpPr>
          <p:spPr>
            <a:xfrm>
              <a:off x="4726859" y="1896193"/>
              <a:ext cx="358324" cy="197738"/>
            </a:xfrm>
            <a:custGeom>
              <a:avLst/>
              <a:gdLst/>
              <a:ahLst/>
              <a:cxnLst/>
              <a:rect l="l" t="t" r="r" b="b"/>
              <a:pathLst>
                <a:path w="8111" h="4476" fill="none" extrusionOk="0">
                  <a:moveTo>
                    <a:pt x="8111" y="4476"/>
                  </a:moveTo>
                  <a:lnTo>
                    <a:pt x="8111" y="1872"/>
                  </a:lnTo>
                  <a:lnTo>
                    <a:pt x="6293" y="0"/>
                  </a:lnTo>
                  <a:lnTo>
                    <a:pt x="0" y="0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34" name="Google Shape;2234;p35"/>
            <p:cNvSpPr/>
            <p:nvPr/>
          </p:nvSpPr>
          <p:spPr>
            <a:xfrm>
              <a:off x="4583061" y="1994444"/>
              <a:ext cx="393091" cy="130677"/>
            </a:xfrm>
            <a:custGeom>
              <a:avLst/>
              <a:gdLst/>
              <a:ahLst/>
              <a:cxnLst/>
              <a:rect l="l" t="t" r="r" b="b"/>
              <a:pathLst>
                <a:path w="8898" h="2958" fill="none" extrusionOk="0">
                  <a:moveTo>
                    <a:pt x="8897" y="2957"/>
                  </a:moveTo>
                  <a:lnTo>
                    <a:pt x="2984" y="2957"/>
                  </a:lnTo>
                  <a:lnTo>
                    <a:pt x="1" y="1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35" name="Google Shape;2235;p35"/>
            <p:cNvSpPr/>
            <p:nvPr/>
          </p:nvSpPr>
          <p:spPr>
            <a:xfrm>
              <a:off x="4755619" y="2011231"/>
              <a:ext cx="202554" cy="44"/>
            </a:xfrm>
            <a:custGeom>
              <a:avLst/>
              <a:gdLst/>
              <a:ahLst/>
              <a:cxnLst/>
              <a:rect l="l" t="t" r="r" b="b"/>
              <a:pathLst>
                <a:path w="4585" h="1" fill="none" extrusionOk="0">
                  <a:moveTo>
                    <a:pt x="4584" y="0"/>
                  </a:moveTo>
                  <a:lnTo>
                    <a:pt x="0" y="0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36" name="Google Shape;2236;p35"/>
            <p:cNvSpPr/>
            <p:nvPr/>
          </p:nvSpPr>
          <p:spPr>
            <a:xfrm>
              <a:off x="4568704" y="2173010"/>
              <a:ext cx="158200" cy="49170"/>
            </a:xfrm>
            <a:custGeom>
              <a:avLst/>
              <a:gdLst/>
              <a:ahLst/>
              <a:cxnLst/>
              <a:rect l="l" t="t" r="r" b="b"/>
              <a:pathLst>
                <a:path w="3581" h="1113" fill="none" extrusionOk="0">
                  <a:moveTo>
                    <a:pt x="3580" y="1112"/>
                  </a:moveTo>
                  <a:lnTo>
                    <a:pt x="1112" y="1112"/>
                  </a:lnTo>
                  <a:lnTo>
                    <a:pt x="0" y="0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37" name="Google Shape;2237;p35"/>
            <p:cNvSpPr/>
            <p:nvPr/>
          </p:nvSpPr>
          <p:spPr>
            <a:xfrm>
              <a:off x="6654855" y="1525940"/>
              <a:ext cx="983833" cy="684221"/>
            </a:xfrm>
            <a:custGeom>
              <a:avLst/>
              <a:gdLst/>
              <a:ahLst/>
              <a:cxnLst/>
              <a:rect l="l" t="t" r="r" b="b"/>
              <a:pathLst>
                <a:path w="22270" h="15488" fill="none" extrusionOk="0">
                  <a:moveTo>
                    <a:pt x="1" y="15488"/>
                  </a:moveTo>
                  <a:lnTo>
                    <a:pt x="10254" y="5262"/>
                  </a:lnTo>
                  <a:lnTo>
                    <a:pt x="17062" y="5262"/>
                  </a:lnTo>
                  <a:lnTo>
                    <a:pt x="22269" y="0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38" name="Google Shape;2238;p35"/>
            <p:cNvSpPr/>
            <p:nvPr/>
          </p:nvSpPr>
          <p:spPr>
            <a:xfrm>
              <a:off x="6599766" y="1297056"/>
              <a:ext cx="963423" cy="858015"/>
            </a:xfrm>
            <a:custGeom>
              <a:avLst/>
              <a:gdLst/>
              <a:ahLst/>
              <a:cxnLst/>
              <a:rect l="l" t="t" r="r" b="b"/>
              <a:pathLst>
                <a:path w="21808" h="19422" fill="none" extrusionOk="0">
                  <a:moveTo>
                    <a:pt x="0" y="19421"/>
                  </a:moveTo>
                  <a:lnTo>
                    <a:pt x="14077" y="5398"/>
                  </a:lnTo>
                  <a:lnTo>
                    <a:pt x="16383" y="5398"/>
                  </a:lnTo>
                  <a:lnTo>
                    <a:pt x="21808" y="1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39" name="Google Shape;2239;p35"/>
            <p:cNvSpPr/>
            <p:nvPr/>
          </p:nvSpPr>
          <p:spPr>
            <a:xfrm>
              <a:off x="6721961" y="1965684"/>
              <a:ext cx="311584" cy="312777"/>
            </a:xfrm>
            <a:custGeom>
              <a:avLst/>
              <a:gdLst/>
              <a:ahLst/>
              <a:cxnLst/>
              <a:rect l="l" t="t" r="r" b="b"/>
              <a:pathLst>
                <a:path w="7053" h="7080" fill="none" extrusionOk="0">
                  <a:moveTo>
                    <a:pt x="1" y="7080"/>
                  </a:moveTo>
                  <a:lnTo>
                    <a:pt x="7053" y="1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40" name="Google Shape;2240;p35"/>
            <p:cNvSpPr/>
            <p:nvPr/>
          </p:nvSpPr>
          <p:spPr>
            <a:xfrm>
              <a:off x="6542247" y="1344989"/>
              <a:ext cx="752520" cy="753757"/>
            </a:xfrm>
            <a:custGeom>
              <a:avLst/>
              <a:gdLst/>
              <a:ahLst/>
              <a:cxnLst/>
              <a:rect l="l" t="t" r="r" b="b"/>
              <a:pathLst>
                <a:path w="17034" h="17062" fill="none" extrusionOk="0">
                  <a:moveTo>
                    <a:pt x="0" y="17061"/>
                  </a:moveTo>
                  <a:lnTo>
                    <a:pt x="17034" y="1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41" name="Google Shape;2241;p35"/>
            <p:cNvSpPr/>
            <p:nvPr/>
          </p:nvSpPr>
          <p:spPr>
            <a:xfrm>
              <a:off x="6780673" y="1883028"/>
              <a:ext cx="369103" cy="491298"/>
            </a:xfrm>
            <a:custGeom>
              <a:avLst/>
              <a:gdLst/>
              <a:ahLst/>
              <a:cxnLst/>
              <a:rect l="l" t="t" r="r" b="b"/>
              <a:pathLst>
                <a:path w="8355" h="11121" fill="none" extrusionOk="0">
                  <a:moveTo>
                    <a:pt x="1" y="11121"/>
                  </a:moveTo>
                  <a:lnTo>
                    <a:pt x="8355" y="2767"/>
                  </a:lnTo>
                  <a:lnTo>
                    <a:pt x="8355" y="0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42" name="Google Shape;2242;p35"/>
            <p:cNvSpPr/>
            <p:nvPr/>
          </p:nvSpPr>
          <p:spPr>
            <a:xfrm>
              <a:off x="7251605" y="1436039"/>
              <a:ext cx="343966" cy="209755"/>
            </a:xfrm>
            <a:custGeom>
              <a:avLst/>
              <a:gdLst/>
              <a:ahLst/>
              <a:cxnLst/>
              <a:rect l="l" t="t" r="r" b="b"/>
              <a:pathLst>
                <a:path w="7786" h="4748" fill="none" extrusionOk="0">
                  <a:moveTo>
                    <a:pt x="7785" y="1"/>
                  </a:moveTo>
                  <a:lnTo>
                    <a:pt x="3038" y="4748"/>
                  </a:lnTo>
                  <a:lnTo>
                    <a:pt x="0" y="4748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43" name="Google Shape;2243;p35"/>
            <p:cNvSpPr/>
            <p:nvPr/>
          </p:nvSpPr>
          <p:spPr>
            <a:xfrm>
              <a:off x="7288759" y="1303064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extrusionOk="0">
                  <a:moveTo>
                    <a:pt x="543" y="0"/>
                  </a:moveTo>
                  <a:cubicBezTo>
                    <a:pt x="244" y="0"/>
                    <a:pt x="0" y="244"/>
                    <a:pt x="0" y="543"/>
                  </a:cubicBezTo>
                  <a:cubicBezTo>
                    <a:pt x="0" y="841"/>
                    <a:pt x="244" y="1085"/>
                    <a:pt x="543" y="1085"/>
                  </a:cubicBezTo>
                  <a:cubicBezTo>
                    <a:pt x="841" y="1085"/>
                    <a:pt x="1085" y="841"/>
                    <a:pt x="1085" y="543"/>
                  </a:cubicBezTo>
                  <a:cubicBezTo>
                    <a:pt x="1085" y="244"/>
                    <a:pt x="841" y="0"/>
                    <a:pt x="543" y="0"/>
                  </a:cubicBezTo>
                  <a:close/>
                </a:path>
              </a:pathLst>
            </a:custGeom>
            <a:solidFill>
              <a:schemeClr val="lt2"/>
            </a:solidFill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44" name="Google Shape;2244;p35"/>
            <p:cNvSpPr/>
            <p:nvPr/>
          </p:nvSpPr>
          <p:spPr>
            <a:xfrm>
              <a:off x="7554751" y="1255131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6" y="543"/>
                  </a:moveTo>
                  <a:cubicBezTo>
                    <a:pt x="1086" y="841"/>
                    <a:pt x="842" y="1085"/>
                    <a:pt x="543" y="1085"/>
                  </a:cubicBezTo>
                  <a:cubicBezTo>
                    <a:pt x="245" y="1085"/>
                    <a:pt x="1" y="841"/>
                    <a:pt x="1" y="543"/>
                  </a:cubicBezTo>
                  <a:cubicBezTo>
                    <a:pt x="1" y="244"/>
                    <a:pt x="245" y="0"/>
                    <a:pt x="543" y="0"/>
                  </a:cubicBezTo>
                  <a:cubicBezTo>
                    <a:pt x="842" y="0"/>
                    <a:pt x="1086" y="244"/>
                    <a:pt x="1086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45" name="Google Shape;2245;p35"/>
            <p:cNvSpPr/>
            <p:nvPr/>
          </p:nvSpPr>
          <p:spPr>
            <a:xfrm>
              <a:off x="7588326" y="1394114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41"/>
                    <a:pt x="841" y="1086"/>
                    <a:pt x="543" y="1086"/>
                  </a:cubicBezTo>
                  <a:cubicBezTo>
                    <a:pt x="244" y="1086"/>
                    <a:pt x="0" y="841"/>
                    <a:pt x="0" y="543"/>
                  </a:cubicBezTo>
                  <a:cubicBezTo>
                    <a:pt x="0" y="245"/>
                    <a:pt x="244" y="1"/>
                    <a:pt x="543" y="1"/>
                  </a:cubicBezTo>
                  <a:cubicBezTo>
                    <a:pt x="841" y="1"/>
                    <a:pt x="1085" y="245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46" name="Google Shape;2246;p35"/>
            <p:cNvSpPr/>
            <p:nvPr/>
          </p:nvSpPr>
          <p:spPr>
            <a:xfrm>
              <a:off x="7630251" y="1486401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6" y="543"/>
                  </a:moveTo>
                  <a:cubicBezTo>
                    <a:pt x="1086" y="868"/>
                    <a:pt x="841" y="1085"/>
                    <a:pt x="543" y="1085"/>
                  </a:cubicBezTo>
                  <a:cubicBezTo>
                    <a:pt x="245" y="1085"/>
                    <a:pt x="1" y="868"/>
                    <a:pt x="1" y="543"/>
                  </a:cubicBezTo>
                  <a:cubicBezTo>
                    <a:pt x="1" y="244"/>
                    <a:pt x="245" y="0"/>
                    <a:pt x="543" y="0"/>
                  </a:cubicBezTo>
                  <a:cubicBezTo>
                    <a:pt x="841" y="0"/>
                    <a:pt x="1086" y="244"/>
                    <a:pt x="1086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47" name="Google Shape;2247;p35"/>
            <p:cNvSpPr/>
            <p:nvPr/>
          </p:nvSpPr>
          <p:spPr>
            <a:xfrm>
              <a:off x="7720108" y="1503145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6" y="543"/>
                  </a:moveTo>
                  <a:cubicBezTo>
                    <a:pt x="1086" y="842"/>
                    <a:pt x="842" y="1086"/>
                    <a:pt x="543" y="1086"/>
                  </a:cubicBezTo>
                  <a:cubicBezTo>
                    <a:pt x="245" y="1086"/>
                    <a:pt x="1" y="842"/>
                    <a:pt x="1" y="543"/>
                  </a:cubicBezTo>
                  <a:cubicBezTo>
                    <a:pt x="1" y="245"/>
                    <a:pt x="245" y="1"/>
                    <a:pt x="543" y="1"/>
                  </a:cubicBezTo>
                  <a:cubicBezTo>
                    <a:pt x="842" y="1"/>
                    <a:pt x="1086" y="245"/>
                    <a:pt x="1086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48" name="Google Shape;2248;p35"/>
            <p:cNvSpPr/>
            <p:nvPr/>
          </p:nvSpPr>
          <p:spPr>
            <a:xfrm>
              <a:off x="7194086" y="2168194"/>
              <a:ext cx="53985" cy="52792"/>
            </a:xfrm>
            <a:custGeom>
              <a:avLst/>
              <a:gdLst/>
              <a:ahLst/>
              <a:cxnLst/>
              <a:rect l="l" t="t" r="r" b="b"/>
              <a:pathLst>
                <a:path w="1222" h="1195" fill="none" extrusionOk="0">
                  <a:moveTo>
                    <a:pt x="977" y="1004"/>
                  </a:moveTo>
                  <a:cubicBezTo>
                    <a:pt x="787" y="1194"/>
                    <a:pt x="407" y="1194"/>
                    <a:pt x="218" y="1004"/>
                  </a:cubicBezTo>
                  <a:cubicBezTo>
                    <a:pt x="1" y="787"/>
                    <a:pt x="1" y="407"/>
                    <a:pt x="218" y="218"/>
                  </a:cubicBezTo>
                  <a:cubicBezTo>
                    <a:pt x="407" y="1"/>
                    <a:pt x="787" y="1"/>
                    <a:pt x="977" y="218"/>
                  </a:cubicBezTo>
                  <a:cubicBezTo>
                    <a:pt x="1221" y="407"/>
                    <a:pt x="1221" y="787"/>
                    <a:pt x="977" y="1004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49" name="Google Shape;2249;p35"/>
            <p:cNvSpPr/>
            <p:nvPr/>
          </p:nvSpPr>
          <p:spPr>
            <a:xfrm>
              <a:off x="7588326" y="1778769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41"/>
                    <a:pt x="841" y="1085"/>
                    <a:pt x="543" y="1085"/>
                  </a:cubicBezTo>
                  <a:cubicBezTo>
                    <a:pt x="244" y="1085"/>
                    <a:pt x="0" y="841"/>
                    <a:pt x="0" y="543"/>
                  </a:cubicBezTo>
                  <a:cubicBezTo>
                    <a:pt x="0" y="244"/>
                    <a:pt x="244" y="0"/>
                    <a:pt x="543" y="0"/>
                  </a:cubicBezTo>
                  <a:cubicBezTo>
                    <a:pt x="841" y="0"/>
                    <a:pt x="1085" y="244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50" name="Google Shape;2250;p35"/>
            <p:cNvSpPr/>
            <p:nvPr/>
          </p:nvSpPr>
          <p:spPr>
            <a:xfrm>
              <a:off x="7905875" y="1920137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42"/>
                    <a:pt x="841" y="1086"/>
                    <a:pt x="543" y="1086"/>
                  </a:cubicBezTo>
                  <a:cubicBezTo>
                    <a:pt x="244" y="1086"/>
                    <a:pt x="0" y="842"/>
                    <a:pt x="0" y="543"/>
                  </a:cubicBezTo>
                  <a:cubicBezTo>
                    <a:pt x="0" y="245"/>
                    <a:pt x="244" y="1"/>
                    <a:pt x="543" y="1"/>
                  </a:cubicBezTo>
                  <a:cubicBezTo>
                    <a:pt x="841" y="1"/>
                    <a:pt x="1085" y="245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51" name="Google Shape;2251;p35"/>
            <p:cNvSpPr/>
            <p:nvPr/>
          </p:nvSpPr>
          <p:spPr>
            <a:xfrm>
              <a:off x="7805194" y="1859039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6" y="543"/>
                  </a:moveTo>
                  <a:cubicBezTo>
                    <a:pt x="1086" y="841"/>
                    <a:pt x="842" y="1086"/>
                    <a:pt x="543" y="1086"/>
                  </a:cubicBezTo>
                  <a:cubicBezTo>
                    <a:pt x="245" y="1086"/>
                    <a:pt x="1" y="841"/>
                    <a:pt x="1" y="543"/>
                  </a:cubicBezTo>
                  <a:cubicBezTo>
                    <a:pt x="1" y="218"/>
                    <a:pt x="245" y="1"/>
                    <a:pt x="543" y="1"/>
                  </a:cubicBezTo>
                  <a:cubicBezTo>
                    <a:pt x="842" y="1"/>
                    <a:pt x="1086" y="218"/>
                    <a:pt x="1086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52" name="Google Shape;2252;p35"/>
            <p:cNvSpPr/>
            <p:nvPr/>
          </p:nvSpPr>
          <p:spPr>
            <a:xfrm>
              <a:off x="7630251" y="2033983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6" y="543"/>
                  </a:moveTo>
                  <a:cubicBezTo>
                    <a:pt x="1086" y="842"/>
                    <a:pt x="841" y="1086"/>
                    <a:pt x="543" y="1086"/>
                  </a:cubicBezTo>
                  <a:cubicBezTo>
                    <a:pt x="245" y="1086"/>
                    <a:pt x="1" y="842"/>
                    <a:pt x="1" y="543"/>
                  </a:cubicBezTo>
                  <a:cubicBezTo>
                    <a:pt x="1" y="245"/>
                    <a:pt x="245" y="1"/>
                    <a:pt x="543" y="1"/>
                  </a:cubicBezTo>
                  <a:cubicBezTo>
                    <a:pt x="841" y="1"/>
                    <a:pt x="1086" y="245"/>
                    <a:pt x="1086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53" name="Google Shape;2253;p35"/>
            <p:cNvSpPr/>
            <p:nvPr/>
          </p:nvSpPr>
          <p:spPr>
            <a:xfrm>
              <a:off x="7644653" y="1722442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41"/>
                    <a:pt x="841" y="1085"/>
                    <a:pt x="543" y="1085"/>
                  </a:cubicBezTo>
                  <a:cubicBezTo>
                    <a:pt x="244" y="1085"/>
                    <a:pt x="0" y="841"/>
                    <a:pt x="0" y="543"/>
                  </a:cubicBezTo>
                  <a:cubicBezTo>
                    <a:pt x="0" y="245"/>
                    <a:pt x="244" y="1"/>
                    <a:pt x="543" y="1"/>
                  </a:cubicBezTo>
                  <a:cubicBezTo>
                    <a:pt x="841" y="1"/>
                    <a:pt x="1085" y="245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54" name="Google Shape;2254;p35"/>
            <p:cNvSpPr/>
            <p:nvPr/>
          </p:nvSpPr>
          <p:spPr>
            <a:xfrm>
              <a:off x="7323482" y="2178974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6" y="543"/>
                  </a:moveTo>
                  <a:cubicBezTo>
                    <a:pt x="1086" y="842"/>
                    <a:pt x="842" y="1086"/>
                    <a:pt x="543" y="1086"/>
                  </a:cubicBezTo>
                  <a:cubicBezTo>
                    <a:pt x="218" y="1086"/>
                    <a:pt x="1" y="842"/>
                    <a:pt x="1" y="543"/>
                  </a:cubicBezTo>
                  <a:cubicBezTo>
                    <a:pt x="1" y="245"/>
                    <a:pt x="218" y="1"/>
                    <a:pt x="543" y="1"/>
                  </a:cubicBezTo>
                  <a:cubicBezTo>
                    <a:pt x="842" y="1"/>
                    <a:pt x="1086" y="245"/>
                    <a:pt x="1086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55" name="Google Shape;2255;p35"/>
            <p:cNvSpPr/>
            <p:nvPr/>
          </p:nvSpPr>
          <p:spPr>
            <a:xfrm>
              <a:off x="7480489" y="2031597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68"/>
                    <a:pt x="841" y="1085"/>
                    <a:pt x="543" y="1085"/>
                  </a:cubicBezTo>
                  <a:cubicBezTo>
                    <a:pt x="244" y="1085"/>
                    <a:pt x="0" y="868"/>
                    <a:pt x="0" y="543"/>
                  </a:cubicBezTo>
                  <a:cubicBezTo>
                    <a:pt x="0" y="245"/>
                    <a:pt x="244" y="0"/>
                    <a:pt x="543" y="0"/>
                  </a:cubicBezTo>
                  <a:cubicBezTo>
                    <a:pt x="841" y="0"/>
                    <a:pt x="1085" y="245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56" name="Google Shape;2256;p35"/>
            <p:cNvSpPr/>
            <p:nvPr/>
          </p:nvSpPr>
          <p:spPr>
            <a:xfrm>
              <a:off x="7535578" y="1965684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extrusionOk="0">
                  <a:moveTo>
                    <a:pt x="543" y="1"/>
                  </a:moveTo>
                  <a:cubicBezTo>
                    <a:pt x="245" y="1"/>
                    <a:pt x="1" y="245"/>
                    <a:pt x="1" y="543"/>
                  </a:cubicBezTo>
                  <a:cubicBezTo>
                    <a:pt x="1" y="869"/>
                    <a:pt x="245" y="1086"/>
                    <a:pt x="543" y="1086"/>
                  </a:cubicBezTo>
                  <a:cubicBezTo>
                    <a:pt x="842" y="1086"/>
                    <a:pt x="1086" y="869"/>
                    <a:pt x="1086" y="543"/>
                  </a:cubicBezTo>
                  <a:cubicBezTo>
                    <a:pt x="1086" y="245"/>
                    <a:pt x="842" y="1"/>
                    <a:pt x="543" y="1"/>
                  </a:cubicBezTo>
                  <a:close/>
                </a:path>
              </a:pathLst>
            </a:custGeom>
            <a:solidFill>
              <a:schemeClr val="lt2"/>
            </a:solidFill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57" name="Google Shape;2257;p35"/>
            <p:cNvSpPr/>
            <p:nvPr/>
          </p:nvSpPr>
          <p:spPr>
            <a:xfrm>
              <a:off x="8010089" y="2071136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543" y="1086"/>
                  </a:moveTo>
                  <a:cubicBezTo>
                    <a:pt x="245" y="1086"/>
                    <a:pt x="1" y="841"/>
                    <a:pt x="1" y="543"/>
                  </a:cubicBezTo>
                  <a:cubicBezTo>
                    <a:pt x="1" y="245"/>
                    <a:pt x="245" y="1"/>
                    <a:pt x="543" y="1"/>
                  </a:cubicBezTo>
                  <a:cubicBezTo>
                    <a:pt x="869" y="1"/>
                    <a:pt x="1086" y="245"/>
                    <a:pt x="1086" y="543"/>
                  </a:cubicBezTo>
                  <a:cubicBezTo>
                    <a:pt x="1086" y="841"/>
                    <a:pt x="869" y="1086"/>
                    <a:pt x="543" y="1086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58" name="Google Shape;2258;p35"/>
            <p:cNvSpPr/>
            <p:nvPr/>
          </p:nvSpPr>
          <p:spPr>
            <a:xfrm>
              <a:off x="7942984" y="1764367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6" y="543"/>
                  </a:moveTo>
                  <a:cubicBezTo>
                    <a:pt x="1086" y="842"/>
                    <a:pt x="842" y="1086"/>
                    <a:pt x="543" y="1086"/>
                  </a:cubicBezTo>
                  <a:cubicBezTo>
                    <a:pt x="245" y="1086"/>
                    <a:pt x="1" y="842"/>
                    <a:pt x="1" y="543"/>
                  </a:cubicBezTo>
                  <a:cubicBezTo>
                    <a:pt x="1" y="245"/>
                    <a:pt x="245" y="1"/>
                    <a:pt x="543" y="1"/>
                  </a:cubicBezTo>
                  <a:cubicBezTo>
                    <a:pt x="842" y="1"/>
                    <a:pt x="1086" y="245"/>
                    <a:pt x="1086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59" name="Google Shape;2259;p35"/>
            <p:cNvSpPr/>
            <p:nvPr/>
          </p:nvSpPr>
          <p:spPr>
            <a:xfrm>
              <a:off x="7829182" y="1628962"/>
              <a:ext cx="49170" cy="47977"/>
            </a:xfrm>
            <a:custGeom>
              <a:avLst/>
              <a:gdLst/>
              <a:ahLst/>
              <a:cxnLst/>
              <a:rect l="l" t="t" r="r" b="b"/>
              <a:pathLst>
                <a:path w="1113" h="1086" fill="none" extrusionOk="0">
                  <a:moveTo>
                    <a:pt x="543" y="1086"/>
                  </a:moveTo>
                  <a:cubicBezTo>
                    <a:pt x="244" y="1086"/>
                    <a:pt x="0" y="869"/>
                    <a:pt x="0" y="543"/>
                  </a:cubicBezTo>
                  <a:cubicBezTo>
                    <a:pt x="0" y="245"/>
                    <a:pt x="244" y="1"/>
                    <a:pt x="543" y="1"/>
                  </a:cubicBezTo>
                  <a:cubicBezTo>
                    <a:pt x="841" y="1"/>
                    <a:pt x="1085" y="245"/>
                    <a:pt x="1085" y="543"/>
                  </a:cubicBezTo>
                  <a:cubicBezTo>
                    <a:pt x="1112" y="815"/>
                    <a:pt x="841" y="1086"/>
                    <a:pt x="543" y="1086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60" name="Google Shape;2260;p35"/>
            <p:cNvSpPr/>
            <p:nvPr/>
          </p:nvSpPr>
          <p:spPr>
            <a:xfrm>
              <a:off x="7026344" y="1924952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41"/>
                    <a:pt x="841" y="1085"/>
                    <a:pt x="543" y="1085"/>
                  </a:cubicBezTo>
                  <a:cubicBezTo>
                    <a:pt x="244" y="1085"/>
                    <a:pt x="0" y="841"/>
                    <a:pt x="0" y="543"/>
                  </a:cubicBezTo>
                  <a:cubicBezTo>
                    <a:pt x="0" y="217"/>
                    <a:pt x="244" y="0"/>
                    <a:pt x="543" y="0"/>
                  </a:cubicBezTo>
                  <a:cubicBezTo>
                    <a:pt x="841" y="0"/>
                    <a:pt x="1085" y="217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61" name="Google Shape;2261;p35"/>
            <p:cNvSpPr/>
            <p:nvPr/>
          </p:nvSpPr>
          <p:spPr>
            <a:xfrm>
              <a:off x="7203673" y="1621806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41"/>
                    <a:pt x="841" y="1085"/>
                    <a:pt x="543" y="1085"/>
                  </a:cubicBezTo>
                  <a:cubicBezTo>
                    <a:pt x="218" y="1085"/>
                    <a:pt x="1" y="841"/>
                    <a:pt x="1" y="543"/>
                  </a:cubicBezTo>
                  <a:cubicBezTo>
                    <a:pt x="1" y="244"/>
                    <a:pt x="218" y="0"/>
                    <a:pt x="543" y="0"/>
                  </a:cubicBezTo>
                  <a:cubicBezTo>
                    <a:pt x="841" y="0"/>
                    <a:pt x="1085" y="244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62" name="Google Shape;2262;p35"/>
            <p:cNvSpPr/>
            <p:nvPr/>
          </p:nvSpPr>
          <p:spPr>
            <a:xfrm>
              <a:off x="7215645" y="2017195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6" y="543"/>
                  </a:moveTo>
                  <a:cubicBezTo>
                    <a:pt x="1086" y="842"/>
                    <a:pt x="842" y="1086"/>
                    <a:pt x="543" y="1086"/>
                  </a:cubicBezTo>
                  <a:cubicBezTo>
                    <a:pt x="218" y="1086"/>
                    <a:pt x="1" y="842"/>
                    <a:pt x="1" y="543"/>
                  </a:cubicBezTo>
                  <a:cubicBezTo>
                    <a:pt x="1" y="245"/>
                    <a:pt x="218" y="1"/>
                    <a:pt x="543" y="1"/>
                  </a:cubicBezTo>
                  <a:cubicBezTo>
                    <a:pt x="842" y="1"/>
                    <a:pt x="1086" y="245"/>
                    <a:pt x="1086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63" name="Google Shape;2263;p35"/>
            <p:cNvSpPr/>
            <p:nvPr/>
          </p:nvSpPr>
          <p:spPr>
            <a:xfrm>
              <a:off x="7131796" y="2101088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543" y="1"/>
                  </a:moveTo>
                  <a:cubicBezTo>
                    <a:pt x="841" y="1"/>
                    <a:pt x="1085" y="245"/>
                    <a:pt x="1085" y="543"/>
                  </a:cubicBezTo>
                  <a:cubicBezTo>
                    <a:pt x="1085" y="841"/>
                    <a:pt x="841" y="1086"/>
                    <a:pt x="543" y="1086"/>
                  </a:cubicBezTo>
                  <a:cubicBezTo>
                    <a:pt x="217" y="1086"/>
                    <a:pt x="0" y="841"/>
                    <a:pt x="0" y="543"/>
                  </a:cubicBezTo>
                  <a:cubicBezTo>
                    <a:pt x="0" y="245"/>
                    <a:pt x="217" y="1"/>
                    <a:pt x="543" y="1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64" name="Google Shape;2264;p35"/>
            <p:cNvSpPr/>
            <p:nvPr/>
          </p:nvSpPr>
          <p:spPr>
            <a:xfrm>
              <a:off x="7371415" y="2278417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543" y="1"/>
                  </a:moveTo>
                  <a:cubicBezTo>
                    <a:pt x="842" y="1"/>
                    <a:pt x="1086" y="218"/>
                    <a:pt x="1086" y="543"/>
                  </a:cubicBezTo>
                  <a:cubicBezTo>
                    <a:pt x="1086" y="842"/>
                    <a:pt x="842" y="1086"/>
                    <a:pt x="543" y="1086"/>
                  </a:cubicBezTo>
                  <a:cubicBezTo>
                    <a:pt x="218" y="1086"/>
                    <a:pt x="1" y="842"/>
                    <a:pt x="1" y="543"/>
                  </a:cubicBezTo>
                  <a:cubicBezTo>
                    <a:pt x="1" y="272"/>
                    <a:pt x="218" y="1"/>
                    <a:pt x="543" y="1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65" name="Google Shape;2265;p35"/>
            <p:cNvSpPr/>
            <p:nvPr/>
          </p:nvSpPr>
          <p:spPr>
            <a:xfrm>
              <a:off x="7493654" y="2285618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543" y="1"/>
                  </a:moveTo>
                  <a:cubicBezTo>
                    <a:pt x="841" y="1"/>
                    <a:pt x="1085" y="245"/>
                    <a:pt x="1085" y="543"/>
                  </a:cubicBezTo>
                  <a:cubicBezTo>
                    <a:pt x="1085" y="842"/>
                    <a:pt x="841" y="1086"/>
                    <a:pt x="543" y="1086"/>
                  </a:cubicBezTo>
                  <a:cubicBezTo>
                    <a:pt x="245" y="1086"/>
                    <a:pt x="0" y="842"/>
                    <a:pt x="0" y="543"/>
                  </a:cubicBezTo>
                  <a:cubicBezTo>
                    <a:pt x="0" y="245"/>
                    <a:pt x="245" y="1"/>
                    <a:pt x="543" y="1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66" name="Google Shape;2266;p35"/>
            <p:cNvSpPr/>
            <p:nvPr/>
          </p:nvSpPr>
          <p:spPr>
            <a:xfrm>
              <a:off x="8110770" y="2143013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543" y="1"/>
                  </a:moveTo>
                  <a:cubicBezTo>
                    <a:pt x="841" y="1"/>
                    <a:pt x="1085" y="245"/>
                    <a:pt x="1085" y="543"/>
                  </a:cubicBezTo>
                  <a:cubicBezTo>
                    <a:pt x="1085" y="842"/>
                    <a:pt x="841" y="1086"/>
                    <a:pt x="543" y="1086"/>
                  </a:cubicBezTo>
                  <a:cubicBezTo>
                    <a:pt x="244" y="1086"/>
                    <a:pt x="0" y="842"/>
                    <a:pt x="0" y="543"/>
                  </a:cubicBezTo>
                  <a:cubicBezTo>
                    <a:pt x="0" y="245"/>
                    <a:pt x="244" y="1"/>
                    <a:pt x="543" y="1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67" name="Google Shape;2267;p35"/>
            <p:cNvSpPr/>
            <p:nvPr/>
          </p:nvSpPr>
          <p:spPr>
            <a:xfrm>
              <a:off x="7125788" y="1832665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42"/>
                    <a:pt x="841" y="1086"/>
                    <a:pt x="543" y="1086"/>
                  </a:cubicBezTo>
                  <a:cubicBezTo>
                    <a:pt x="217" y="1086"/>
                    <a:pt x="0" y="842"/>
                    <a:pt x="0" y="543"/>
                  </a:cubicBezTo>
                  <a:cubicBezTo>
                    <a:pt x="0" y="245"/>
                    <a:pt x="217" y="1"/>
                    <a:pt x="543" y="1"/>
                  </a:cubicBezTo>
                  <a:cubicBezTo>
                    <a:pt x="841" y="1"/>
                    <a:pt x="1085" y="245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68" name="Google Shape;2268;p35"/>
            <p:cNvSpPr/>
            <p:nvPr/>
          </p:nvSpPr>
          <p:spPr>
            <a:xfrm>
              <a:off x="7239633" y="1543920"/>
              <a:ext cx="487720" cy="473318"/>
            </a:xfrm>
            <a:custGeom>
              <a:avLst/>
              <a:gdLst/>
              <a:ahLst/>
              <a:cxnLst/>
              <a:rect l="l" t="t" r="r" b="b"/>
              <a:pathLst>
                <a:path w="11040" h="10714" fill="none" extrusionOk="0">
                  <a:moveTo>
                    <a:pt x="11040" y="0"/>
                  </a:moveTo>
                  <a:lnTo>
                    <a:pt x="4150" y="6890"/>
                  </a:lnTo>
                  <a:lnTo>
                    <a:pt x="0" y="6890"/>
                  </a:lnTo>
                  <a:lnTo>
                    <a:pt x="0" y="10714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69" name="Google Shape;2269;p35"/>
            <p:cNvSpPr/>
            <p:nvPr/>
          </p:nvSpPr>
          <p:spPr>
            <a:xfrm>
              <a:off x="6978411" y="2143013"/>
              <a:ext cx="393047" cy="160629"/>
            </a:xfrm>
            <a:custGeom>
              <a:avLst/>
              <a:gdLst/>
              <a:ahLst/>
              <a:cxnLst/>
              <a:rect l="l" t="t" r="r" b="b"/>
              <a:pathLst>
                <a:path w="8897" h="3636" fill="none" extrusionOk="0">
                  <a:moveTo>
                    <a:pt x="3635" y="1"/>
                  </a:moveTo>
                  <a:lnTo>
                    <a:pt x="0" y="3636"/>
                  </a:lnTo>
                  <a:lnTo>
                    <a:pt x="8897" y="3636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70" name="Google Shape;2270;p35"/>
            <p:cNvSpPr/>
            <p:nvPr/>
          </p:nvSpPr>
          <p:spPr>
            <a:xfrm>
              <a:off x="7542779" y="2168194"/>
              <a:ext cx="566842" cy="141456"/>
            </a:xfrm>
            <a:custGeom>
              <a:avLst/>
              <a:gdLst/>
              <a:ahLst/>
              <a:cxnLst/>
              <a:rect l="l" t="t" r="r" b="b"/>
              <a:pathLst>
                <a:path w="12831" h="3202" fill="none" extrusionOk="0">
                  <a:moveTo>
                    <a:pt x="1" y="3201"/>
                  </a:moveTo>
                  <a:lnTo>
                    <a:pt x="4964" y="3201"/>
                  </a:lnTo>
                  <a:lnTo>
                    <a:pt x="8138" y="1"/>
                  </a:lnTo>
                  <a:lnTo>
                    <a:pt x="12830" y="1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71" name="Google Shape;2271;p35"/>
            <p:cNvSpPr/>
            <p:nvPr/>
          </p:nvSpPr>
          <p:spPr>
            <a:xfrm>
              <a:off x="7236011" y="1820693"/>
              <a:ext cx="358324" cy="353553"/>
            </a:xfrm>
            <a:custGeom>
              <a:avLst/>
              <a:gdLst/>
              <a:ahLst/>
              <a:cxnLst/>
              <a:rect l="l" t="t" r="r" b="b"/>
              <a:pathLst>
                <a:path w="8111" h="8003" fill="none" extrusionOk="0">
                  <a:moveTo>
                    <a:pt x="1" y="8002"/>
                  </a:moveTo>
                  <a:lnTo>
                    <a:pt x="2822" y="5208"/>
                  </a:lnTo>
                  <a:lnTo>
                    <a:pt x="2822" y="3066"/>
                  </a:lnTo>
                  <a:lnTo>
                    <a:pt x="5100" y="3066"/>
                  </a:lnTo>
                  <a:lnTo>
                    <a:pt x="8111" y="1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72" name="Google Shape;2272;p35"/>
            <p:cNvSpPr/>
            <p:nvPr/>
          </p:nvSpPr>
          <p:spPr>
            <a:xfrm>
              <a:off x="7363021" y="2095124"/>
              <a:ext cx="645919" cy="144991"/>
            </a:xfrm>
            <a:custGeom>
              <a:avLst/>
              <a:gdLst/>
              <a:ahLst/>
              <a:cxnLst/>
              <a:rect l="l" t="t" r="r" b="b"/>
              <a:pathLst>
                <a:path w="14621" h="3282" fill="none" extrusionOk="0">
                  <a:moveTo>
                    <a:pt x="1" y="2061"/>
                  </a:moveTo>
                  <a:lnTo>
                    <a:pt x="1981" y="109"/>
                  </a:lnTo>
                  <a:lnTo>
                    <a:pt x="5155" y="3282"/>
                  </a:lnTo>
                  <a:lnTo>
                    <a:pt x="8057" y="3282"/>
                  </a:lnTo>
                  <a:lnTo>
                    <a:pt x="11339" y="0"/>
                  </a:lnTo>
                  <a:lnTo>
                    <a:pt x="14621" y="0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73" name="Google Shape;2273;p35"/>
            <p:cNvSpPr/>
            <p:nvPr/>
          </p:nvSpPr>
          <p:spPr>
            <a:xfrm>
              <a:off x="7522414" y="1960913"/>
              <a:ext cx="390662" cy="194160"/>
            </a:xfrm>
            <a:custGeom>
              <a:avLst/>
              <a:gdLst/>
              <a:ahLst/>
              <a:cxnLst/>
              <a:rect l="l" t="t" r="r" b="b"/>
              <a:pathLst>
                <a:path w="8843" h="4395" fill="none" extrusionOk="0">
                  <a:moveTo>
                    <a:pt x="0" y="2577"/>
                  </a:moveTo>
                  <a:lnTo>
                    <a:pt x="1818" y="4394"/>
                  </a:lnTo>
                  <a:lnTo>
                    <a:pt x="4449" y="4394"/>
                  </a:lnTo>
                  <a:lnTo>
                    <a:pt x="8843" y="0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74" name="Google Shape;2274;p35"/>
            <p:cNvSpPr/>
            <p:nvPr/>
          </p:nvSpPr>
          <p:spPr>
            <a:xfrm>
              <a:off x="7576354" y="1788355"/>
              <a:ext cx="370296" cy="184574"/>
            </a:xfrm>
            <a:custGeom>
              <a:avLst/>
              <a:gdLst/>
              <a:ahLst/>
              <a:cxnLst/>
              <a:rect l="l" t="t" r="r" b="b"/>
              <a:pathLst>
                <a:path w="8382" h="4178" fill="none" extrusionOk="0">
                  <a:moveTo>
                    <a:pt x="0" y="4177"/>
                  </a:moveTo>
                  <a:lnTo>
                    <a:pt x="4177" y="0"/>
                  </a:lnTo>
                  <a:lnTo>
                    <a:pt x="8381" y="0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75" name="Google Shape;2275;p35"/>
            <p:cNvSpPr/>
            <p:nvPr/>
          </p:nvSpPr>
          <p:spPr>
            <a:xfrm>
              <a:off x="7670983" y="1898578"/>
              <a:ext cx="141456" cy="142649"/>
            </a:xfrm>
            <a:custGeom>
              <a:avLst/>
              <a:gdLst/>
              <a:ahLst/>
              <a:cxnLst/>
              <a:rect l="l" t="t" r="r" b="b"/>
              <a:pathLst>
                <a:path w="3202" h="3229" fill="none" extrusionOk="0">
                  <a:moveTo>
                    <a:pt x="1" y="3228"/>
                  </a:moveTo>
                  <a:lnTo>
                    <a:pt x="3201" y="1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76" name="Google Shape;2276;p35"/>
            <p:cNvSpPr/>
            <p:nvPr/>
          </p:nvSpPr>
          <p:spPr>
            <a:xfrm>
              <a:off x="7682999" y="1651758"/>
              <a:ext cx="147420" cy="77929"/>
            </a:xfrm>
            <a:custGeom>
              <a:avLst/>
              <a:gdLst/>
              <a:ahLst/>
              <a:cxnLst/>
              <a:rect l="l" t="t" r="r" b="b"/>
              <a:pathLst>
                <a:path w="3337" h="1764" fill="none" extrusionOk="0">
                  <a:moveTo>
                    <a:pt x="0" y="1763"/>
                  </a:moveTo>
                  <a:lnTo>
                    <a:pt x="1763" y="0"/>
                  </a:lnTo>
                  <a:lnTo>
                    <a:pt x="3336" y="0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77" name="Google Shape;2277;p35"/>
            <p:cNvSpPr/>
            <p:nvPr/>
          </p:nvSpPr>
          <p:spPr>
            <a:xfrm>
              <a:off x="4976109" y="2965026"/>
              <a:ext cx="983789" cy="685458"/>
            </a:xfrm>
            <a:custGeom>
              <a:avLst/>
              <a:gdLst/>
              <a:ahLst/>
              <a:cxnLst/>
              <a:rect l="l" t="t" r="r" b="b"/>
              <a:pathLst>
                <a:path w="22269" h="15516" fill="none" extrusionOk="0">
                  <a:moveTo>
                    <a:pt x="22269" y="1"/>
                  </a:moveTo>
                  <a:lnTo>
                    <a:pt x="12043" y="10281"/>
                  </a:lnTo>
                  <a:lnTo>
                    <a:pt x="5262" y="10281"/>
                  </a:lnTo>
                  <a:lnTo>
                    <a:pt x="0" y="15516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78" name="Google Shape;2278;p35"/>
            <p:cNvSpPr/>
            <p:nvPr/>
          </p:nvSpPr>
          <p:spPr>
            <a:xfrm>
              <a:off x="5053994" y="3021352"/>
              <a:ext cx="961037" cy="858015"/>
            </a:xfrm>
            <a:custGeom>
              <a:avLst/>
              <a:gdLst/>
              <a:ahLst/>
              <a:cxnLst/>
              <a:rect l="l" t="t" r="r" b="b"/>
              <a:pathLst>
                <a:path w="21754" h="19422" fill="none" extrusionOk="0">
                  <a:moveTo>
                    <a:pt x="21754" y="1"/>
                  </a:moveTo>
                  <a:lnTo>
                    <a:pt x="7731" y="14024"/>
                  </a:lnTo>
                  <a:lnTo>
                    <a:pt x="5398" y="14024"/>
                  </a:lnTo>
                  <a:lnTo>
                    <a:pt x="0" y="19421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79" name="Google Shape;2279;p35"/>
            <p:cNvSpPr/>
            <p:nvPr/>
          </p:nvSpPr>
          <p:spPr>
            <a:xfrm>
              <a:off x="5581209" y="2897920"/>
              <a:ext cx="311584" cy="311628"/>
            </a:xfrm>
            <a:custGeom>
              <a:avLst/>
              <a:gdLst/>
              <a:ahLst/>
              <a:cxnLst/>
              <a:rect l="l" t="t" r="r" b="b"/>
              <a:pathLst>
                <a:path w="7053" h="7054" fill="none" extrusionOk="0">
                  <a:moveTo>
                    <a:pt x="7053" y="1"/>
                  </a:moveTo>
                  <a:lnTo>
                    <a:pt x="1" y="7053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80" name="Google Shape;2280;p35"/>
            <p:cNvSpPr/>
            <p:nvPr/>
          </p:nvSpPr>
          <p:spPr>
            <a:xfrm>
              <a:off x="5319987" y="3078871"/>
              <a:ext cx="753757" cy="752564"/>
            </a:xfrm>
            <a:custGeom>
              <a:avLst/>
              <a:gdLst/>
              <a:ahLst/>
              <a:cxnLst/>
              <a:rect l="l" t="t" r="r" b="b"/>
              <a:pathLst>
                <a:path w="17062" h="17035" fill="none" extrusionOk="0">
                  <a:moveTo>
                    <a:pt x="17062" y="1"/>
                  </a:moveTo>
                  <a:lnTo>
                    <a:pt x="1" y="17034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81" name="Google Shape;2281;p35"/>
            <p:cNvSpPr/>
            <p:nvPr/>
          </p:nvSpPr>
          <p:spPr>
            <a:xfrm>
              <a:off x="5464977" y="2802099"/>
              <a:ext cx="370340" cy="492491"/>
            </a:xfrm>
            <a:custGeom>
              <a:avLst/>
              <a:gdLst/>
              <a:ahLst/>
              <a:cxnLst/>
              <a:rect l="l" t="t" r="r" b="b"/>
              <a:pathLst>
                <a:path w="8383" h="11148" fill="none" extrusionOk="0">
                  <a:moveTo>
                    <a:pt x="8382" y="0"/>
                  </a:moveTo>
                  <a:lnTo>
                    <a:pt x="1" y="8354"/>
                  </a:lnTo>
                  <a:lnTo>
                    <a:pt x="1" y="11148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82" name="Google Shape;2282;p35"/>
            <p:cNvSpPr/>
            <p:nvPr/>
          </p:nvSpPr>
          <p:spPr>
            <a:xfrm>
              <a:off x="5019226" y="3530632"/>
              <a:ext cx="345159" cy="209711"/>
            </a:xfrm>
            <a:custGeom>
              <a:avLst/>
              <a:gdLst/>
              <a:ahLst/>
              <a:cxnLst/>
              <a:rect l="l" t="t" r="r" b="b"/>
              <a:pathLst>
                <a:path w="7813" h="4747" fill="none" extrusionOk="0">
                  <a:moveTo>
                    <a:pt x="1" y="4747"/>
                  </a:moveTo>
                  <a:lnTo>
                    <a:pt x="4747" y="0"/>
                  </a:lnTo>
                  <a:lnTo>
                    <a:pt x="7812" y="0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83" name="Google Shape;2283;p35"/>
            <p:cNvSpPr/>
            <p:nvPr/>
          </p:nvSpPr>
          <p:spPr>
            <a:xfrm>
              <a:off x="5278062" y="3825385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42"/>
                    <a:pt x="841" y="1086"/>
                    <a:pt x="543" y="1086"/>
                  </a:cubicBezTo>
                  <a:cubicBezTo>
                    <a:pt x="245" y="1086"/>
                    <a:pt x="0" y="842"/>
                    <a:pt x="0" y="543"/>
                  </a:cubicBezTo>
                  <a:cubicBezTo>
                    <a:pt x="0" y="245"/>
                    <a:pt x="245" y="1"/>
                    <a:pt x="543" y="1"/>
                  </a:cubicBezTo>
                  <a:cubicBezTo>
                    <a:pt x="841" y="1"/>
                    <a:pt x="1085" y="245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84" name="Google Shape;2284;p35"/>
            <p:cNvSpPr/>
            <p:nvPr/>
          </p:nvSpPr>
          <p:spPr>
            <a:xfrm>
              <a:off x="5012025" y="3873317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6" y="543"/>
                  </a:moveTo>
                  <a:cubicBezTo>
                    <a:pt x="1086" y="842"/>
                    <a:pt x="842" y="1086"/>
                    <a:pt x="543" y="1086"/>
                  </a:cubicBezTo>
                  <a:cubicBezTo>
                    <a:pt x="245" y="1086"/>
                    <a:pt x="1" y="842"/>
                    <a:pt x="1" y="543"/>
                  </a:cubicBezTo>
                  <a:cubicBezTo>
                    <a:pt x="1" y="245"/>
                    <a:pt x="245" y="1"/>
                    <a:pt x="543" y="1"/>
                  </a:cubicBezTo>
                  <a:cubicBezTo>
                    <a:pt x="842" y="1"/>
                    <a:pt x="1086" y="245"/>
                    <a:pt x="1086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85" name="Google Shape;2285;p35"/>
            <p:cNvSpPr/>
            <p:nvPr/>
          </p:nvSpPr>
          <p:spPr>
            <a:xfrm>
              <a:off x="4978494" y="3733142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68"/>
                    <a:pt x="841" y="1085"/>
                    <a:pt x="543" y="1085"/>
                  </a:cubicBezTo>
                  <a:cubicBezTo>
                    <a:pt x="245" y="1085"/>
                    <a:pt x="0" y="868"/>
                    <a:pt x="0" y="543"/>
                  </a:cubicBezTo>
                  <a:cubicBezTo>
                    <a:pt x="0" y="244"/>
                    <a:pt x="245" y="0"/>
                    <a:pt x="543" y="0"/>
                  </a:cubicBezTo>
                  <a:cubicBezTo>
                    <a:pt x="841" y="0"/>
                    <a:pt x="1085" y="244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86" name="Google Shape;2286;p35"/>
            <p:cNvSpPr/>
            <p:nvPr/>
          </p:nvSpPr>
          <p:spPr>
            <a:xfrm>
              <a:off x="4936570" y="3640855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42"/>
                    <a:pt x="841" y="1086"/>
                    <a:pt x="543" y="1086"/>
                  </a:cubicBezTo>
                  <a:cubicBezTo>
                    <a:pt x="244" y="1086"/>
                    <a:pt x="0" y="842"/>
                    <a:pt x="0" y="543"/>
                  </a:cubicBezTo>
                  <a:cubicBezTo>
                    <a:pt x="0" y="245"/>
                    <a:pt x="244" y="1"/>
                    <a:pt x="543" y="1"/>
                  </a:cubicBezTo>
                  <a:cubicBezTo>
                    <a:pt x="841" y="1"/>
                    <a:pt x="1085" y="245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87" name="Google Shape;2287;p35"/>
            <p:cNvSpPr/>
            <p:nvPr/>
          </p:nvSpPr>
          <p:spPr>
            <a:xfrm>
              <a:off x="4846669" y="3624067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6" y="543"/>
                  </a:moveTo>
                  <a:cubicBezTo>
                    <a:pt x="1086" y="842"/>
                    <a:pt x="842" y="1086"/>
                    <a:pt x="543" y="1086"/>
                  </a:cubicBezTo>
                  <a:cubicBezTo>
                    <a:pt x="245" y="1086"/>
                    <a:pt x="1" y="842"/>
                    <a:pt x="1" y="543"/>
                  </a:cubicBezTo>
                  <a:cubicBezTo>
                    <a:pt x="1" y="245"/>
                    <a:pt x="245" y="1"/>
                    <a:pt x="543" y="1"/>
                  </a:cubicBezTo>
                  <a:cubicBezTo>
                    <a:pt x="842" y="1"/>
                    <a:pt x="1086" y="245"/>
                    <a:pt x="1086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88" name="Google Shape;2288;p35"/>
            <p:cNvSpPr/>
            <p:nvPr/>
          </p:nvSpPr>
          <p:spPr>
            <a:xfrm>
              <a:off x="5366727" y="2954246"/>
              <a:ext cx="53985" cy="52792"/>
            </a:xfrm>
            <a:custGeom>
              <a:avLst/>
              <a:gdLst/>
              <a:ahLst/>
              <a:cxnLst/>
              <a:rect l="l" t="t" r="r" b="b"/>
              <a:pathLst>
                <a:path w="1222" h="1195" fill="none" extrusionOk="0">
                  <a:moveTo>
                    <a:pt x="245" y="218"/>
                  </a:moveTo>
                  <a:cubicBezTo>
                    <a:pt x="435" y="1"/>
                    <a:pt x="814" y="1"/>
                    <a:pt x="1004" y="218"/>
                  </a:cubicBezTo>
                  <a:cubicBezTo>
                    <a:pt x="1221" y="435"/>
                    <a:pt x="1221" y="787"/>
                    <a:pt x="1004" y="1004"/>
                  </a:cubicBezTo>
                  <a:cubicBezTo>
                    <a:pt x="814" y="1194"/>
                    <a:pt x="435" y="1194"/>
                    <a:pt x="245" y="1004"/>
                  </a:cubicBezTo>
                  <a:cubicBezTo>
                    <a:pt x="1" y="787"/>
                    <a:pt x="1" y="462"/>
                    <a:pt x="245" y="218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89" name="Google Shape;2289;p35"/>
            <p:cNvSpPr/>
            <p:nvPr/>
          </p:nvSpPr>
          <p:spPr>
            <a:xfrm>
              <a:off x="4978494" y="3348487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41"/>
                    <a:pt x="841" y="1085"/>
                    <a:pt x="543" y="1085"/>
                  </a:cubicBezTo>
                  <a:cubicBezTo>
                    <a:pt x="245" y="1085"/>
                    <a:pt x="0" y="841"/>
                    <a:pt x="0" y="543"/>
                  </a:cubicBezTo>
                  <a:cubicBezTo>
                    <a:pt x="0" y="245"/>
                    <a:pt x="245" y="1"/>
                    <a:pt x="543" y="1"/>
                  </a:cubicBezTo>
                  <a:cubicBezTo>
                    <a:pt x="841" y="1"/>
                    <a:pt x="1085" y="245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90" name="Google Shape;2290;p35"/>
            <p:cNvSpPr/>
            <p:nvPr/>
          </p:nvSpPr>
          <p:spPr>
            <a:xfrm>
              <a:off x="4660946" y="3208312"/>
              <a:ext cx="47977" cy="47933"/>
            </a:xfrm>
            <a:custGeom>
              <a:avLst/>
              <a:gdLst/>
              <a:ahLst/>
              <a:cxnLst/>
              <a:rect l="l" t="t" r="r" b="b"/>
              <a:pathLst>
                <a:path w="1086" h="1085" fill="none" extrusionOk="0">
                  <a:moveTo>
                    <a:pt x="1086" y="543"/>
                  </a:moveTo>
                  <a:cubicBezTo>
                    <a:pt x="1086" y="841"/>
                    <a:pt x="842" y="1085"/>
                    <a:pt x="543" y="1085"/>
                  </a:cubicBezTo>
                  <a:cubicBezTo>
                    <a:pt x="245" y="1085"/>
                    <a:pt x="1" y="841"/>
                    <a:pt x="1" y="543"/>
                  </a:cubicBezTo>
                  <a:cubicBezTo>
                    <a:pt x="1" y="244"/>
                    <a:pt x="245" y="0"/>
                    <a:pt x="543" y="0"/>
                  </a:cubicBezTo>
                  <a:cubicBezTo>
                    <a:pt x="842" y="0"/>
                    <a:pt x="1086" y="244"/>
                    <a:pt x="1086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91" name="Google Shape;2291;p35"/>
            <p:cNvSpPr/>
            <p:nvPr/>
          </p:nvSpPr>
          <p:spPr>
            <a:xfrm>
              <a:off x="4761627" y="3269409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41"/>
                    <a:pt x="841" y="1085"/>
                    <a:pt x="543" y="1085"/>
                  </a:cubicBezTo>
                  <a:cubicBezTo>
                    <a:pt x="244" y="1085"/>
                    <a:pt x="0" y="841"/>
                    <a:pt x="0" y="543"/>
                  </a:cubicBezTo>
                  <a:cubicBezTo>
                    <a:pt x="0" y="244"/>
                    <a:pt x="244" y="0"/>
                    <a:pt x="543" y="0"/>
                  </a:cubicBezTo>
                  <a:cubicBezTo>
                    <a:pt x="841" y="0"/>
                    <a:pt x="1085" y="244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92" name="Google Shape;2292;p35"/>
            <p:cNvSpPr/>
            <p:nvPr/>
          </p:nvSpPr>
          <p:spPr>
            <a:xfrm>
              <a:off x="4936570" y="3094466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41"/>
                    <a:pt x="841" y="1085"/>
                    <a:pt x="543" y="1085"/>
                  </a:cubicBezTo>
                  <a:cubicBezTo>
                    <a:pt x="244" y="1085"/>
                    <a:pt x="0" y="841"/>
                    <a:pt x="0" y="543"/>
                  </a:cubicBezTo>
                  <a:cubicBezTo>
                    <a:pt x="0" y="244"/>
                    <a:pt x="244" y="0"/>
                    <a:pt x="543" y="0"/>
                  </a:cubicBezTo>
                  <a:cubicBezTo>
                    <a:pt x="841" y="0"/>
                    <a:pt x="1085" y="244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93" name="Google Shape;2293;p35"/>
            <p:cNvSpPr/>
            <p:nvPr/>
          </p:nvSpPr>
          <p:spPr>
            <a:xfrm>
              <a:off x="4922168" y="3406007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extrusionOk="0">
                  <a:moveTo>
                    <a:pt x="543" y="0"/>
                  </a:moveTo>
                  <a:cubicBezTo>
                    <a:pt x="245" y="0"/>
                    <a:pt x="1" y="245"/>
                    <a:pt x="1" y="543"/>
                  </a:cubicBezTo>
                  <a:cubicBezTo>
                    <a:pt x="1" y="841"/>
                    <a:pt x="245" y="1085"/>
                    <a:pt x="543" y="1085"/>
                  </a:cubicBezTo>
                  <a:cubicBezTo>
                    <a:pt x="842" y="1085"/>
                    <a:pt x="1086" y="841"/>
                    <a:pt x="1086" y="543"/>
                  </a:cubicBezTo>
                  <a:cubicBezTo>
                    <a:pt x="1086" y="245"/>
                    <a:pt x="842" y="0"/>
                    <a:pt x="543" y="0"/>
                  </a:cubicBezTo>
                  <a:close/>
                </a:path>
              </a:pathLst>
            </a:custGeom>
            <a:solidFill>
              <a:schemeClr val="lt2"/>
            </a:solidFill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94" name="Google Shape;2294;p35"/>
            <p:cNvSpPr/>
            <p:nvPr/>
          </p:nvSpPr>
          <p:spPr>
            <a:xfrm>
              <a:off x="5245724" y="2948282"/>
              <a:ext cx="47977" cy="49170"/>
            </a:xfrm>
            <a:custGeom>
              <a:avLst/>
              <a:gdLst/>
              <a:ahLst/>
              <a:cxnLst/>
              <a:rect l="l" t="t" r="r" b="b"/>
              <a:pathLst>
                <a:path w="1086" h="1113" fill="none" extrusionOk="0">
                  <a:moveTo>
                    <a:pt x="1085" y="570"/>
                  </a:moveTo>
                  <a:cubicBezTo>
                    <a:pt x="1085" y="868"/>
                    <a:pt x="841" y="1112"/>
                    <a:pt x="543" y="1112"/>
                  </a:cubicBezTo>
                  <a:cubicBezTo>
                    <a:pt x="244" y="1112"/>
                    <a:pt x="0" y="868"/>
                    <a:pt x="0" y="570"/>
                  </a:cubicBezTo>
                  <a:cubicBezTo>
                    <a:pt x="0" y="244"/>
                    <a:pt x="244" y="0"/>
                    <a:pt x="543" y="0"/>
                  </a:cubicBezTo>
                  <a:cubicBezTo>
                    <a:pt x="841" y="0"/>
                    <a:pt x="1085" y="244"/>
                    <a:pt x="1085" y="570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95" name="Google Shape;2295;p35"/>
            <p:cNvSpPr/>
            <p:nvPr/>
          </p:nvSpPr>
          <p:spPr>
            <a:xfrm>
              <a:off x="5086332" y="3095659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6" y="543"/>
                  </a:moveTo>
                  <a:cubicBezTo>
                    <a:pt x="1086" y="841"/>
                    <a:pt x="841" y="1085"/>
                    <a:pt x="543" y="1085"/>
                  </a:cubicBezTo>
                  <a:cubicBezTo>
                    <a:pt x="245" y="1085"/>
                    <a:pt x="1" y="841"/>
                    <a:pt x="1" y="543"/>
                  </a:cubicBezTo>
                  <a:cubicBezTo>
                    <a:pt x="1" y="245"/>
                    <a:pt x="245" y="0"/>
                    <a:pt x="543" y="0"/>
                  </a:cubicBezTo>
                  <a:cubicBezTo>
                    <a:pt x="841" y="0"/>
                    <a:pt x="1086" y="245"/>
                    <a:pt x="1086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96" name="Google Shape;2296;p35"/>
            <p:cNvSpPr/>
            <p:nvPr/>
          </p:nvSpPr>
          <p:spPr>
            <a:xfrm>
              <a:off x="5031198" y="3161572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6" y="543"/>
                  </a:moveTo>
                  <a:cubicBezTo>
                    <a:pt x="1086" y="841"/>
                    <a:pt x="842" y="1085"/>
                    <a:pt x="543" y="1085"/>
                  </a:cubicBezTo>
                  <a:cubicBezTo>
                    <a:pt x="245" y="1085"/>
                    <a:pt x="1" y="841"/>
                    <a:pt x="1" y="543"/>
                  </a:cubicBezTo>
                  <a:cubicBezTo>
                    <a:pt x="1" y="244"/>
                    <a:pt x="245" y="0"/>
                    <a:pt x="543" y="0"/>
                  </a:cubicBezTo>
                  <a:cubicBezTo>
                    <a:pt x="842" y="0"/>
                    <a:pt x="1086" y="244"/>
                    <a:pt x="1086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97" name="Google Shape;2297;p35"/>
            <p:cNvSpPr/>
            <p:nvPr/>
          </p:nvSpPr>
          <p:spPr>
            <a:xfrm>
              <a:off x="4557924" y="3057313"/>
              <a:ext cx="47933" cy="47977"/>
            </a:xfrm>
            <a:custGeom>
              <a:avLst/>
              <a:gdLst/>
              <a:ahLst/>
              <a:cxnLst/>
              <a:rect l="l" t="t" r="r" b="b"/>
              <a:pathLst>
                <a:path w="1085" h="1086" fill="none" extrusionOk="0">
                  <a:moveTo>
                    <a:pt x="542" y="0"/>
                  </a:moveTo>
                  <a:cubicBezTo>
                    <a:pt x="841" y="0"/>
                    <a:pt x="1085" y="217"/>
                    <a:pt x="1085" y="543"/>
                  </a:cubicBezTo>
                  <a:cubicBezTo>
                    <a:pt x="1085" y="841"/>
                    <a:pt x="841" y="1085"/>
                    <a:pt x="542" y="1085"/>
                  </a:cubicBezTo>
                  <a:cubicBezTo>
                    <a:pt x="244" y="1085"/>
                    <a:pt x="0" y="841"/>
                    <a:pt x="0" y="543"/>
                  </a:cubicBezTo>
                  <a:cubicBezTo>
                    <a:pt x="0" y="217"/>
                    <a:pt x="244" y="0"/>
                    <a:pt x="542" y="0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98" name="Google Shape;2298;p35"/>
            <p:cNvSpPr/>
            <p:nvPr/>
          </p:nvSpPr>
          <p:spPr>
            <a:xfrm>
              <a:off x="4623793" y="3364082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6" y="543"/>
                  </a:moveTo>
                  <a:cubicBezTo>
                    <a:pt x="1086" y="841"/>
                    <a:pt x="842" y="1085"/>
                    <a:pt x="543" y="1085"/>
                  </a:cubicBezTo>
                  <a:cubicBezTo>
                    <a:pt x="245" y="1085"/>
                    <a:pt x="1" y="841"/>
                    <a:pt x="1" y="543"/>
                  </a:cubicBezTo>
                  <a:cubicBezTo>
                    <a:pt x="1" y="244"/>
                    <a:pt x="245" y="0"/>
                    <a:pt x="543" y="0"/>
                  </a:cubicBezTo>
                  <a:cubicBezTo>
                    <a:pt x="842" y="0"/>
                    <a:pt x="1086" y="244"/>
                    <a:pt x="1086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99" name="Google Shape;2299;p35"/>
            <p:cNvSpPr/>
            <p:nvPr/>
          </p:nvSpPr>
          <p:spPr>
            <a:xfrm>
              <a:off x="4737639" y="3500679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543" y="0"/>
                  </a:moveTo>
                  <a:cubicBezTo>
                    <a:pt x="841" y="0"/>
                    <a:pt x="1086" y="217"/>
                    <a:pt x="1086" y="543"/>
                  </a:cubicBezTo>
                  <a:cubicBezTo>
                    <a:pt x="1086" y="841"/>
                    <a:pt x="841" y="1085"/>
                    <a:pt x="543" y="1085"/>
                  </a:cubicBezTo>
                  <a:cubicBezTo>
                    <a:pt x="245" y="1085"/>
                    <a:pt x="1" y="841"/>
                    <a:pt x="1" y="543"/>
                  </a:cubicBezTo>
                  <a:cubicBezTo>
                    <a:pt x="1" y="217"/>
                    <a:pt x="245" y="0"/>
                    <a:pt x="543" y="0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300" name="Google Shape;2300;p35"/>
            <p:cNvSpPr/>
            <p:nvPr/>
          </p:nvSpPr>
          <p:spPr>
            <a:xfrm>
              <a:off x="5540477" y="3203496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6" y="543"/>
                  </a:moveTo>
                  <a:cubicBezTo>
                    <a:pt x="1086" y="841"/>
                    <a:pt x="841" y="1085"/>
                    <a:pt x="543" y="1085"/>
                  </a:cubicBezTo>
                  <a:cubicBezTo>
                    <a:pt x="245" y="1085"/>
                    <a:pt x="1" y="841"/>
                    <a:pt x="1" y="543"/>
                  </a:cubicBezTo>
                  <a:cubicBezTo>
                    <a:pt x="1" y="245"/>
                    <a:pt x="245" y="1"/>
                    <a:pt x="543" y="1"/>
                  </a:cubicBezTo>
                  <a:cubicBezTo>
                    <a:pt x="841" y="1"/>
                    <a:pt x="1086" y="245"/>
                    <a:pt x="1086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301" name="Google Shape;2301;p35"/>
            <p:cNvSpPr/>
            <p:nvPr/>
          </p:nvSpPr>
          <p:spPr>
            <a:xfrm>
              <a:off x="5363148" y="3506643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42"/>
                    <a:pt x="868" y="1086"/>
                    <a:pt x="543" y="1086"/>
                  </a:cubicBezTo>
                  <a:cubicBezTo>
                    <a:pt x="244" y="1086"/>
                    <a:pt x="0" y="842"/>
                    <a:pt x="0" y="543"/>
                  </a:cubicBezTo>
                  <a:cubicBezTo>
                    <a:pt x="0" y="218"/>
                    <a:pt x="244" y="1"/>
                    <a:pt x="543" y="1"/>
                  </a:cubicBezTo>
                  <a:cubicBezTo>
                    <a:pt x="868" y="1"/>
                    <a:pt x="1085" y="218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302" name="Google Shape;2302;p35"/>
            <p:cNvSpPr/>
            <p:nvPr/>
          </p:nvSpPr>
          <p:spPr>
            <a:xfrm>
              <a:off x="5351176" y="3110017"/>
              <a:ext cx="47933" cy="47977"/>
            </a:xfrm>
            <a:custGeom>
              <a:avLst/>
              <a:gdLst/>
              <a:ahLst/>
              <a:cxnLst/>
              <a:rect l="l" t="t" r="r" b="b"/>
              <a:pathLst>
                <a:path w="1085" h="1086" fill="none" extrusionOk="0">
                  <a:moveTo>
                    <a:pt x="1085" y="543"/>
                  </a:moveTo>
                  <a:cubicBezTo>
                    <a:pt x="1085" y="869"/>
                    <a:pt x="868" y="1086"/>
                    <a:pt x="542" y="1086"/>
                  </a:cubicBezTo>
                  <a:cubicBezTo>
                    <a:pt x="244" y="1086"/>
                    <a:pt x="0" y="869"/>
                    <a:pt x="0" y="543"/>
                  </a:cubicBezTo>
                  <a:cubicBezTo>
                    <a:pt x="0" y="245"/>
                    <a:pt x="244" y="1"/>
                    <a:pt x="542" y="1"/>
                  </a:cubicBezTo>
                  <a:cubicBezTo>
                    <a:pt x="868" y="1"/>
                    <a:pt x="1085" y="245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303" name="Google Shape;2303;p35"/>
            <p:cNvSpPr/>
            <p:nvPr/>
          </p:nvSpPr>
          <p:spPr>
            <a:xfrm>
              <a:off x="5435025" y="3027360"/>
              <a:ext cx="49170" cy="47977"/>
            </a:xfrm>
            <a:custGeom>
              <a:avLst/>
              <a:gdLst/>
              <a:ahLst/>
              <a:cxnLst/>
              <a:rect l="l" t="t" r="r" b="b"/>
              <a:pathLst>
                <a:path w="1113" h="1086" fill="none" extrusionOk="0">
                  <a:moveTo>
                    <a:pt x="570" y="1085"/>
                  </a:moveTo>
                  <a:cubicBezTo>
                    <a:pt x="245" y="1085"/>
                    <a:pt x="1" y="841"/>
                    <a:pt x="1" y="543"/>
                  </a:cubicBezTo>
                  <a:cubicBezTo>
                    <a:pt x="1" y="217"/>
                    <a:pt x="245" y="0"/>
                    <a:pt x="570" y="0"/>
                  </a:cubicBezTo>
                  <a:cubicBezTo>
                    <a:pt x="869" y="0"/>
                    <a:pt x="1113" y="217"/>
                    <a:pt x="1113" y="543"/>
                  </a:cubicBezTo>
                  <a:cubicBezTo>
                    <a:pt x="1113" y="841"/>
                    <a:pt x="869" y="1085"/>
                    <a:pt x="570" y="1085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304" name="Google Shape;2304;p35"/>
            <p:cNvSpPr/>
            <p:nvPr/>
          </p:nvSpPr>
          <p:spPr>
            <a:xfrm>
              <a:off x="5195362" y="2850031"/>
              <a:ext cx="49170" cy="47933"/>
            </a:xfrm>
            <a:custGeom>
              <a:avLst/>
              <a:gdLst/>
              <a:ahLst/>
              <a:cxnLst/>
              <a:rect l="l" t="t" r="r" b="b"/>
              <a:pathLst>
                <a:path w="1113" h="1085" fill="none" extrusionOk="0">
                  <a:moveTo>
                    <a:pt x="571" y="1085"/>
                  </a:moveTo>
                  <a:cubicBezTo>
                    <a:pt x="245" y="1085"/>
                    <a:pt x="1" y="841"/>
                    <a:pt x="1" y="542"/>
                  </a:cubicBezTo>
                  <a:cubicBezTo>
                    <a:pt x="1" y="244"/>
                    <a:pt x="245" y="0"/>
                    <a:pt x="571" y="0"/>
                  </a:cubicBezTo>
                  <a:cubicBezTo>
                    <a:pt x="869" y="0"/>
                    <a:pt x="1113" y="244"/>
                    <a:pt x="1113" y="542"/>
                  </a:cubicBezTo>
                  <a:cubicBezTo>
                    <a:pt x="1113" y="841"/>
                    <a:pt x="869" y="1085"/>
                    <a:pt x="571" y="1085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305" name="Google Shape;2305;p35"/>
            <p:cNvSpPr/>
            <p:nvPr/>
          </p:nvSpPr>
          <p:spPr>
            <a:xfrm>
              <a:off x="5073167" y="2842830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extrusionOk="0">
                  <a:moveTo>
                    <a:pt x="543" y="0"/>
                  </a:moveTo>
                  <a:cubicBezTo>
                    <a:pt x="244" y="0"/>
                    <a:pt x="0" y="244"/>
                    <a:pt x="0" y="543"/>
                  </a:cubicBezTo>
                  <a:cubicBezTo>
                    <a:pt x="0" y="841"/>
                    <a:pt x="244" y="1085"/>
                    <a:pt x="543" y="1085"/>
                  </a:cubicBezTo>
                  <a:cubicBezTo>
                    <a:pt x="841" y="1085"/>
                    <a:pt x="1085" y="841"/>
                    <a:pt x="1085" y="543"/>
                  </a:cubicBezTo>
                  <a:cubicBezTo>
                    <a:pt x="1085" y="217"/>
                    <a:pt x="841" y="0"/>
                    <a:pt x="543" y="0"/>
                  </a:cubicBezTo>
                  <a:close/>
                </a:path>
              </a:pathLst>
            </a:custGeom>
            <a:solidFill>
              <a:schemeClr val="lt2"/>
            </a:solidFill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306" name="Google Shape;2306;p35"/>
            <p:cNvSpPr/>
            <p:nvPr/>
          </p:nvSpPr>
          <p:spPr>
            <a:xfrm>
              <a:off x="4457244" y="2984199"/>
              <a:ext cx="47977" cy="49170"/>
            </a:xfrm>
            <a:custGeom>
              <a:avLst/>
              <a:gdLst/>
              <a:ahLst/>
              <a:cxnLst/>
              <a:rect l="l" t="t" r="r" b="b"/>
              <a:pathLst>
                <a:path w="1086" h="1113" fill="none" extrusionOk="0">
                  <a:moveTo>
                    <a:pt x="543" y="1113"/>
                  </a:moveTo>
                  <a:cubicBezTo>
                    <a:pt x="245" y="1113"/>
                    <a:pt x="1" y="869"/>
                    <a:pt x="1" y="570"/>
                  </a:cubicBezTo>
                  <a:cubicBezTo>
                    <a:pt x="1" y="245"/>
                    <a:pt x="245" y="1"/>
                    <a:pt x="543" y="1"/>
                  </a:cubicBezTo>
                  <a:cubicBezTo>
                    <a:pt x="869" y="1"/>
                    <a:pt x="1086" y="245"/>
                    <a:pt x="1086" y="570"/>
                  </a:cubicBezTo>
                  <a:cubicBezTo>
                    <a:pt x="1086" y="842"/>
                    <a:pt x="869" y="1113"/>
                    <a:pt x="543" y="111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307" name="Google Shape;2307;p35"/>
            <p:cNvSpPr/>
            <p:nvPr/>
          </p:nvSpPr>
          <p:spPr>
            <a:xfrm>
              <a:off x="5441033" y="3294546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42"/>
                    <a:pt x="868" y="1086"/>
                    <a:pt x="543" y="1086"/>
                  </a:cubicBezTo>
                  <a:cubicBezTo>
                    <a:pt x="244" y="1086"/>
                    <a:pt x="0" y="842"/>
                    <a:pt x="0" y="543"/>
                  </a:cubicBezTo>
                  <a:cubicBezTo>
                    <a:pt x="0" y="245"/>
                    <a:pt x="244" y="1"/>
                    <a:pt x="543" y="1"/>
                  </a:cubicBezTo>
                  <a:cubicBezTo>
                    <a:pt x="868" y="1"/>
                    <a:pt x="1085" y="245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308" name="Google Shape;2308;p35"/>
            <p:cNvSpPr/>
            <p:nvPr/>
          </p:nvSpPr>
          <p:spPr>
            <a:xfrm>
              <a:off x="4887445" y="3160379"/>
              <a:ext cx="487720" cy="472125"/>
            </a:xfrm>
            <a:custGeom>
              <a:avLst/>
              <a:gdLst/>
              <a:ahLst/>
              <a:cxnLst/>
              <a:rect l="l" t="t" r="r" b="b"/>
              <a:pathLst>
                <a:path w="11040" h="10687" fill="none" extrusionOk="0">
                  <a:moveTo>
                    <a:pt x="0" y="10687"/>
                  </a:moveTo>
                  <a:lnTo>
                    <a:pt x="6917" y="3797"/>
                  </a:lnTo>
                  <a:lnTo>
                    <a:pt x="11039" y="3797"/>
                  </a:lnTo>
                  <a:lnTo>
                    <a:pt x="11039" y="0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309" name="Google Shape;2309;p35"/>
            <p:cNvSpPr/>
            <p:nvPr/>
          </p:nvSpPr>
          <p:spPr>
            <a:xfrm>
              <a:off x="5244487" y="2872783"/>
              <a:ext cx="393091" cy="161822"/>
            </a:xfrm>
            <a:custGeom>
              <a:avLst/>
              <a:gdLst/>
              <a:ahLst/>
              <a:cxnLst/>
              <a:rect l="l" t="t" r="r" b="b"/>
              <a:pathLst>
                <a:path w="8898" h="3663" fill="none" extrusionOk="0">
                  <a:moveTo>
                    <a:pt x="5236" y="3662"/>
                  </a:moveTo>
                  <a:lnTo>
                    <a:pt x="8898" y="0"/>
                  </a:lnTo>
                  <a:lnTo>
                    <a:pt x="1" y="0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310" name="Google Shape;2310;p35"/>
            <p:cNvSpPr/>
            <p:nvPr/>
          </p:nvSpPr>
          <p:spPr>
            <a:xfrm>
              <a:off x="4505176" y="2866775"/>
              <a:ext cx="566842" cy="140264"/>
            </a:xfrm>
            <a:custGeom>
              <a:avLst/>
              <a:gdLst/>
              <a:ahLst/>
              <a:cxnLst/>
              <a:rect l="l" t="t" r="r" b="b"/>
              <a:pathLst>
                <a:path w="12831" h="3175" fill="none" extrusionOk="0">
                  <a:moveTo>
                    <a:pt x="12830" y="1"/>
                  </a:moveTo>
                  <a:lnTo>
                    <a:pt x="7866" y="1"/>
                  </a:lnTo>
                  <a:lnTo>
                    <a:pt x="4693" y="3174"/>
                  </a:lnTo>
                  <a:lnTo>
                    <a:pt x="1" y="3174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311" name="Google Shape;2311;p35"/>
            <p:cNvSpPr/>
            <p:nvPr/>
          </p:nvSpPr>
          <p:spPr>
            <a:xfrm>
              <a:off x="5020419" y="3000986"/>
              <a:ext cx="358324" cy="353553"/>
            </a:xfrm>
            <a:custGeom>
              <a:avLst/>
              <a:gdLst/>
              <a:ahLst/>
              <a:cxnLst/>
              <a:rect l="l" t="t" r="r" b="b"/>
              <a:pathLst>
                <a:path w="8111" h="8003" fill="none" extrusionOk="0">
                  <a:moveTo>
                    <a:pt x="8111" y="1"/>
                  </a:moveTo>
                  <a:lnTo>
                    <a:pt x="5290" y="2821"/>
                  </a:lnTo>
                  <a:lnTo>
                    <a:pt x="5290" y="4964"/>
                  </a:lnTo>
                  <a:lnTo>
                    <a:pt x="3066" y="4964"/>
                  </a:lnTo>
                  <a:lnTo>
                    <a:pt x="1" y="8002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312" name="Google Shape;2312;p35"/>
            <p:cNvSpPr/>
            <p:nvPr/>
          </p:nvSpPr>
          <p:spPr>
            <a:xfrm>
              <a:off x="4605813" y="2935073"/>
              <a:ext cx="645919" cy="146228"/>
            </a:xfrm>
            <a:custGeom>
              <a:avLst/>
              <a:gdLst/>
              <a:ahLst/>
              <a:cxnLst/>
              <a:rect l="l" t="t" r="r" b="b"/>
              <a:pathLst>
                <a:path w="14621" h="3310" fill="none" extrusionOk="0">
                  <a:moveTo>
                    <a:pt x="14621" y="1276"/>
                  </a:moveTo>
                  <a:lnTo>
                    <a:pt x="12641" y="3201"/>
                  </a:lnTo>
                  <a:lnTo>
                    <a:pt x="9467" y="1"/>
                  </a:lnTo>
                  <a:lnTo>
                    <a:pt x="6565" y="1"/>
                  </a:lnTo>
                  <a:lnTo>
                    <a:pt x="3283" y="3310"/>
                  </a:lnTo>
                  <a:lnTo>
                    <a:pt x="1" y="3310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313" name="Google Shape;2313;p35"/>
            <p:cNvSpPr/>
            <p:nvPr/>
          </p:nvSpPr>
          <p:spPr>
            <a:xfrm>
              <a:off x="4701678" y="3021352"/>
              <a:ext cx="393091" cy="194160"/>
            </a:xfrm>
            <a:custGeom>
              <a:avLst/>
              <a:gdLst/>
              <a:ahLst/>
              <a:cxnLst/>
              <a:rect l="l" t="t" r="r" b="b"/>
              <a:pathLst>
                <a:path w="8898" h="4395" fill="none" extrusionOk="0">
                  <a:moveTo>
                    <a:pt x="8898" y="1818"/>
                  </a:moveTo>
                  <a:lnTo>
                    <a:pt x="7026" y="1"/>
                  </a:lnTo>
                  <a:lnTo>
                    <a:pt x="4395" y="1"/>
                  </a:lnTo>
                  <a:lnTo>
                    <a:pt x="1" y="4395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314" name="Google Shape;2314;p35"/>
            <p:cNvSpPr/>
            <p:nvPr/>
          </p:nvSpPr>
          <p:spPr>
            <a:xfrm>
              <a:off x="4669340" y="3203496"/>
              <a:ext cx="369103" cy="184574"/>
            </a:xfrm>
            <a:custGeom>
              <a:avLst/>
              <a:gdLst/>
              <a:ahLst/>
              <a:cxnLst/>
              <a:rect l="l" t="t" r="r" b="b"/>
              <a:pathLst>
                <a:path w="8355" h="4178" fill="none" extrusionOk="0">
                  <a:moveTo>
                    <a:pt x="8355" y="1"/>
                  </a:moveTo>
                  <a:lnTo>
                    <a:pt x="4205" y="4178"/>
                  </a:lnTo>
                  <a:lnTo>
                    <a:pt x="1" y="4178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315" name="Google Shape;2315;p35"/>
            <p:cNvSpPr/>
            <p:nvPr/>
          </p:nvSpPr>
          <p:spPr>
            <a:xfrm>
              <a:off x="4802359" y="3134005"/>
              <a:ext cx="142649" cy="142649"/>
            </a:xfrm>
            <a:custGeom>
              <a:avLst/>
              <a:gdLst/>
              <a:ahLst/>
              <a:cxnLst/>
              <a:rect l="l" t="t" r="r" b="b"/>
              <a:pathLst>
                <a:path w="3229" h="3229" fill="none" extrusionOk="0">
                  <a:moveTo>
                    <a:pt x="3228" y="0"/>
                  </a:moveTo>
                  <a:lnTo>
                    <a:pt x="0" y="3228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316" name="Google Shape;2316;p35"/>
            <p:cNvSpPr/>
            <p:nvPr/>
          </p:nvSpPr>
          <p:spPr>
            <a:xfrm>
              <a:off x="4784378" y="3446738"/>
              <a:ext cx="148613" cy="77929"/>
            </a:xfrm>
            <a:custGeom>
              <a:avLst/>
              <a:gdLst/>
              <a:ahLst/>
              <a:cxnLst/>
              <a:rect l="l" t="t" r="r" b="b"/>
              <a:pathLst>
                <a:path w="3364" h="1764" fill="none" extrusionOk="0">
                  <a:moveTo>
                    <a:pt x="3364" y="1"/>
                  </a:moveTo>
                  <a:lnTo>
                    <a:pt x="1601" y="1764"/>
                  </a:lnTo>
                  <a:lnTo>
                    <a:pt x="0" y="1764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317" name="Google Shape;2317;p35"/>
            <p:cNvSpPr/>
            <p:nvPr/>
          </p:nvSpPr>
          <p:spPr>
            <a:xfrm>
              <a:off x="6684807" y="2935073"/>
              <a:ext cx="684265" cy="985026"/>
            </a:xfrm>
            <a:custGeom>
              <a:avLst/>
              <a:gdLst/>
              <a:ahLst/>
              <a:cxnLst/>
              <a:rect l="l" t="t" r="r" b="b"/>
              <a:pathLst>
                <a:path w="15489" h="22297" fill="none" extrusionOk="0">
                  <a:moveTo>
                    <a:pt x="1" y="1"/>
                  </a:moveTo>
                  <a:lnTo>
                    <a:pt x="10281" y="10254"/>
                  </a:lnTo>
                  <a:lnTo>
                    <a:pt x="10281" y="17062"/>
                  </a:lnTo>
                  <a:lnTo>
                    <a:pt x="15489" y="22297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318" name="Google Shape;2318;p35"/>
            <p:cNvSpPr/>
            <p:nvPr/>
          </p:nvSpPr>
          <p:spPr>
            <a:xfrm>
              <a:off x="6739941" y="2879984"/>
              <a:ext cx="859208" cy="963423"/>
            </a:xfrm>
            <a:custGeom>
              <a:avLst/>
              <a:gdLst/>
              <a:ahLst/>
              <a:cxnLst/>
              <a:rect l="l" t="t" r="r" b="b"/>
              <a:pathLst>
                <a:path w="19449" h="21808" fill="none" extrusionOk="0">
                  <a:moveTo>
                    <a:pt x="1" y="0"/>
                  </a:moveTo>
                  <a:lnTo>
                    <a:pt x="14051" y="14077"/>
                  </a:lnTo>
                  <a:lnTo>
                    <a:pt x="14051" y="16383"/>
                  </a:lnTo>
                  <a:lnTo>
                    <a:pt x="19448" y="21808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319" name="Google Shape;2319;p35"/>
            <p:cNvSpPr/>
            <p:nvPr/>
          </p:nvSpPr>
          <p:spPr>
            <a:xfrm>
              <a:off x="6617702" y="3003372"/>
              <a:ext cx="311628" cy="310391"/>
            </a:xfrm>
            <a:custGeom>
              <a:avLst/>
              <a:gdLst/>
              <a:ahLst/>
              <a:cxnLst/>
              <a:rect l="l" t="t" r="r" b="b"/>
              <a:pathLst>
                <a:path w="7054" h="7026" fill="none" extrusionOk="0">
                  <a:moveTo>
                    <a:pt x="1" y="1"/>
                  </a:moveTo>
                  <a:lnTo>
                    <a:pt x="7053" y="7026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320" name="Google Shape;2320;p35"/>
            <p:cNvSpPr/>
            <p:nvPr/>
          </p:nvSpPr>
          <p:spPr>
            <a:xfrm>
              <a:off x="6798653" y="2823657"/>
              <a:ext cx="752564" cy="751327"/>
            </a:xfrm>
            <a:custGeom>
              <a:avLst/>
              <a:gdLst/>
              <a:ahLst/>
              <a:cxnLst/>
              <a:rect l="l" t="t" r="r" b="b"/>
              <a:pathLst>
                <a:path w="17035" h="17007" fill="none" extrusionOk="0">
                  <a:moveTo>
                    <a:pt x="1" y="0"/>
                  </a:moveTo>
                  <a:lnTo>
                    <a:pt x="17034" y="17007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321" name="Google Shape;2321;p35"/>
            <p:cNvSpPr/>
            <p:nvPr/>
          </p:nvSpPr>
          <p:spPr>
            <a:xfrm>
              <a:off x="6521881" y="3060891"/>
              <a:ext cx="492491" cy="369103"/>
            </a:xfrm>
            <a:custGeom>
              <a:avLst/>
              <a:gdLst/>
              <a:ahLst/>
              <a:cxnLst/>
              <a:rect l="l" t="t" r="r" b="b"/>
              <a:pathLst>
                <a:path w="11148" h="8355" fill="none" extrusionOk="0">
                  <a:moveTo>
                    <a:pt x="0" y="1"/>
                  </a:moveTo>
                  <a:lnTo>
                    <a:pt x="8327" y="8355"/>
                  </a:lnTo>
                  <a:lnTo>
                    <a:pt x="11148" y="8355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322" name="Google Shape;2322;p35"/>
            <p:cNvSpPr/>
            <p:nvPr/>
          </p:nvSpPr>
          <p:spPr>
            <a:xfrm>
              <a:off x="7249220" y="3531824"/>
              <a:ext cx="209711" cy="343922"/>
            </a:xfrm>
            <a:custGeom>
              <a:avLst/>
              <a:gdLst/>
              <a:ahLst/>
              <a:cxnLst/>
              <a:rect l="l" t="t" r="r" b="b"/>
              <a:pathLst>
                <a:path w="4747" h="7785" fill="none" extrusionOk="0">
                  <a:moveTo>
                    <a:pt x="4747" y="7785"/>
                  </a:moveTo>
                  <a:lnTo>
                    <a:pt x="0" y="3038"/>
                  </a:lnTo>
                  <a:lnTo>
                    <a:pt x="0" y="0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323" name="Google Shape;2323;p35"/>
            <p:cNvSpPr/>
            <p:nvPr/>
          </p:nvSpPr>
          <p:spPr>
            <a:xfrm>
              <a:off x="7545165" y="3568978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6" y="543"/>
                  </a:moveTo>
                  <a:cubicBezTo>
                    <a:pt x="1086" y="841"/>
                    <a:pt x="842" y="1085"/>
                    <a:pt x="543" y="1085"/>
                  </a:cubicBezTo>
                  <a:cubicBezTo>
                    <a:pt x="218" y="1085"/>
                    <a:pt x="1" y="841"/>
                    <a:pt x="1" y="543"/>
                  </a:cubicBezTo>
                  <a:cubicBezTo>
                    <a:pt x="1" y="244"/>
                    <a:pt x="218" y="0"/>
                    <a:pt x="543" y="0"/>
                  </a:cubicBezTo>
                  <a:cubicBezTo>
                    <a:pt x="842" y="0"/>
                    <a:pt x="1086" y="244"/>
                    <a:pt x="1086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324" name="Google Shape;2324;p35"/>
            <p:cNvSpPr/>
            <p:nvPr/>
          </p:nvSpPr>
          <p:spPr>
            <a:xfrm>
              <a:off x="7593098" y="3836164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6" y="543"/>
                  </a:moveTo>
                  <a:cubicBezTo>
                    <a:pt x="1086" y="842"/>
                    <a:pt x="842" y="1086"/>
                    <a:pt x="543" y="1086"/>
                  </a:cubicBezTo>
                  <a:cubicBezTo>
                    <a:pt x="218" y="1086"/>
                    <a:pt x="1" y="842"/>
                    <a:pt x="1" y="543"/>
                  </a:cubicBezTo>
                  <a:cubicBezTo>
                    <a:pt x="1" y="218"/>
                    <a:pt x="218" y="1"/>
                    <a:pt x="543" y="1"/>
                  </a:cubicBezTo>
                  <a:cubicBezTo>
                    <a:pt x="842" y="1"/>
                    <a:pt x="1086" y="218"/>
                    <a:pt x="1086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325" name="Google Shape;2325;p35"/>
            <p:cNvSpPr/>
            <p:nvPr/>
          </p:nvSpPr>
          <p:spPr>
            <a:xfrm>
              <a:off x="7452922" y="3868546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41"/>
                    <a:pt x="841" y="1085"/>
                    <a:pt x="543" y="1085"/>
                  </a:cubicBezTo>
                  <a:cubicBezTo>
                    <a:pt x="244" y="1085"/>
                    <a:pt x="0" y="841"/>
                    <a:pt x="0" y="543"/>
                  </a:cubicBezTo>
                  <a:cubicBezTo>
                    <a:pt x="0" y="244"/>
                    <a:pt x="244" y="0"/>
                    <a:pt x="543" y="0"/>
                  </a:cubicBezTo>
                  <a:cubicBezTo>
                    <a:pt x="841" y="0"/>
                    <a:pt x="1085" y="244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326" name="Google Shape;2326;p35"/>
            <p:cNvSpPr/>
            <p:nvPr/>
          </p:nvSpPr>
          <p:spPr>
            <a:xfrm>
              <a:off x="7360635" y="3910471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6" y="543"/>
                  </a:moveTo>
                  <a:cubicBezTo>
                    <a:pt x="1086" y="841"/>
                    <a:pt x="842" y="1086"/>
                    <a:pt x="543" y="1086"/>
                  </a:cubicBezTo>
                  <a:cubicBezTo>
                    <a:pt x="245" y="1086"/>
                    <a:pt x="1" y="841"/>
                    <a:pt x="1" y="543"/>
                  </a:cubicBezTo>
                  <a:cubicBezTo>
                    <a:pt x="1" y="245"/>
                    <a:pt x="245" y="1"/>
                    <a:pt x="543" y="1"/>
                  </a:cubicBezTo>
                  <a:cubicBezTo>
                    <a:pt x="842" y="1"/>
                    <a:pt x="1086" y="245"/>
                    <a:pt x="1086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327" name="Google Shape;2327;p35"/>
            <p:cNvSpPr/>
            <p:nvPr/>
          </p:nvSpPr>
          <p:spPr>
            <a:xfrm>
              <a:off x="7343892" y="4000328"/>
              <a:ext cx="47933" cy="47977"/>
            </a:xfrm>
            <a:custGeom>
              <a:avLst/>
              <a:gdLst/>
              <a:ahLst/>
              <a:cxnLst/>
              <a:rect l="l" t="t" r="r" b="b"/>
              <a:pathLst>
                <a:path w="1085" h="1086" fill="none" extrusionOk="0">
                  <a:moveTo>
                    <a:pt x="1085" y="543"/>
                  </a:moveTo>
                  <a:cubicBezTo>
                    <a:pt x="1085" y="842"/>
                    <a:pt x="841" y="1086"/>
                    <a:pt x="542" y="1086"/>
                  </a:cubicBezTo>
                  <a:cubicBezTo>
                    <a:pt x="244" y="1086"/>
                    <a:pt x="0" y="842"/>
                    <a:pt x="0" y="543"/>
                  </a:cubicBezTo>
                  <a:cubicBezTo>
                    <a:pt x="0" y="245"/>
                    <a:pt x="244" y="1"/>
                    <a:pt x="542" y="1"/>
                  </a:cubicBezTo>
                  <a:cubicBezTo>
                    <a:pt x="841" y="1"/>
                    <a:pt x="1085" y="245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328" name="Google Shape;2328;p35"/>
            <p:cNvSpPr/>
            <p:nvPr/>
          </p:nvSpPr>
          <p:spPr>
            <a:xfrm>
              <a:off x="6674028" y="3474305"/>
              <a:ext cx="52792" cy="53985"/>
            </a:xfrm>
            <a:custGeom>
              <a:avLst/>
              <a:gdLst/>
              <a:ahLst/>
              <a:cxnLst/>
              <a:rect l="l" t="t" r="r" b="b"/>
              <a:pathLst>
                <a:path w="1195" h="1222" fill="none" extrusionOk="0">
                  <a:moveTo>
                    <a:pt x="218" y="1004"/>
                  </a:moveTo>
                  <a:cubicBezTo>
                    <a:pt x="1" y="787"/>
                    <a:pt x="1" y="407"/>
                    <a:pt x="218" y="218"/>
                  </a:cubicBezTo>
                  <a:cubicBezTo>
                    <a:pt x="408" y="1"/>
                    <a:pt x="787" y="1"/>
                    <a:pt x="1004" y="218"/>
                  </a:cubicBezTo>
                  <a:cubicBezTo>
                    <a:pt x="1194" y="407"/>
                    <a:pt x="1194" y="787"/>
                    <a:pt x="1004" y="1004"/>
                  </a:cubicBezTo>
                  <a:cubicBezTo>
                    <a:pt x="787" y="1221"/>
                    <a:pt x="462" y="1221"/>
                    <a:pt x="218" y="1004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329" name="Google Shape;2329;p35"/>
            <p:cNvSpPr/>
            <p:nvPr/>
          </p:nvSpPr>
          <p:spPr>
            <a:xfrm>
              <a:off x="7068268" y="3868546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41"/>
                    <a:pt x="841" y="1085"/>
                    <a:pt x="543" y="1085"/>
                  </a:cubicBezTo>
                  <a:cubicBezTo>
                    <a:pt x="245" y="1085"/>
                    <a:pt x="1" y="841"/>
                    <a:pt x="1" y="543"/>
                  </a:cubicBezTo>
                  <a:cubicBezTo>
                    <a:pt x="1" y="244"/>
                    <a:pt x="245" y="0"/>
                    <a:pt x="543" y="0"/>
                  </a:cubicBezTo>
                  <a:cubicBezTo>
                    <a:pt x="841" y="0"/>
                    <a:pt x="1085" y="244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330" name="Google Shape;2330;p35"/>
            <p:cNvSpPr/>
            <p:nvPr/>
          </p:nvSpPr>
          <p:spPr>
            <a:xfrm>
              <a:off x="6926856" y="4186095"/>
              <a:ext cx="49170" cy="47933"/>
            </a:xfrm>
            <a:custGeom>
              <a:avLst/>
              <a:gdLst/>
              <a:ahLst/>
              <a:cxnLst/>
              <a:rect l="l" t="t" r="r" b="b"/>
              <a:pathLst>
                <a:path w="1113" h="1085" fill="none" extrusionOk="0">
                  <a:moveTo>
                    <a:pt x="1113" y="543"/>
                  </a:moveTo>
                  <a:cubicBezTo>
                    <a:pt x="1113" y="841"/>
                    <a:pt x="869" y="1085"/>
                    <a:pt x="571" y="1085"/>
                  </a:cubicBezTo>
                  <a:cubicBezTo>
                    <a:pt x="245" y="1085"/>
                    <a:pt x="1" y="841"/>
                    <a:pt x="1" y="543"/>
                  </a:cubicBezTo>
                  <a:cubicBezTo>
                    <a:pt x="1" y="244"/>
                    <a:pt x="245" y="0"/>
                    <a:pt x="571" y="0"/>
                  </a:cubicBezTo>
                  <a:cubicBezTo>
                    <a:pt x="869" y="0"/>
                    <a:pt x="1113" y="244"/>
                    <a:pt x="1113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331" name="Google Shape;2331;p35"/>
            <p:cNvSpPr/>
            <p:nvPr/>
          </p:nvSpPr>
          <p:spPr>
            <a:xfrm>
              <a:off x="6989191" y="4085414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extrusionOk="0">
                  <a:moveTo>
                    <a:pt x="543" y="1"/>
                  </a:moveTo>
                  <a:cubicBezTo>
                    <a:pt x="244" y="1"/>
                    <a:pt x="0" y="245"/>
                    <a:pt x="0" y="543"/>
                  </a:cubicBezTo>
                  <a:cubicBezTo>
                    <a:pt x="0" y="841"/>
                    <a:pt x="244" y="1086"/>
                    <a:pt x="543" y="1086"/>
                  </a:cubicBezTo>
                  <a:cubicBezTo>
                    <a:pt x="841" y="1086"/>
                    <a:pt x="1085" y="841"/>
                    <a:pt x="1085" y="543"/>
                  </a:cubicBezTo>
                  <a:cubicBezTo>
                    <a:pt x="1085" y="245"/>
                    <a:pt x="841" y="1"/>
                    <a:pt x="543" y="1"/>
                  </a:cubicBezTo>
                  <a:close/>
                </a:path>
              </a:pathLst>
            </a:custGeom>
            <a:solidFill>
              <a:schemeClr val="lt2"/>
            </a:solidFill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332" name="Google Shape;2332;p35"/>
            <p:cNvSpPr/>
            <p:nvPr/>
          </p:nvSpPr>
          <p:spPr>
            <a:xfrm>
              <a:off x="6814248" y="3910471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41"/>
                    <a:pt x="841" y="1086"/>
                    <a:pt x="543" y="1086"/>
                  </a:cubicBezTo>
                  <a:cubicBezTo>
                    <a:pt x="217" y="1086"/>
                    <a:pt x="0" y="841"/>
                    <a:pt x="0" y="543"/>
                  </a:cubicBezTo>
                  <a:cubicBezTo>
                    <a:pt x="0" y="245"/>
                    <a:pt x="217" y="1"/>
                    <a:pt x="543" y="1"/>
                  </a:cubicBezTo>
                  <a:cubicBezTo>
                    <a:pt x="841" y="1"/>
                    <a:pt x="1085" y="245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333" name="Google Shape;2333;p35"/>
            <p:cNvSpPr/>
            <p:nvPr/>
          </p:nvSpPr>
          <p:spPr>
            <a:xfrm>
              <a:off x="7125788" y="3926065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41"/>
                    <a:pt x="841" y="1085"/>
                    <a:pt x="543" y="1085"/>
                  </a:cubicBezTo>
                  <a:cubicBezTo>
                    <a:pt x="217" y="1085"/>
                    <a:pt x="0" y="841"/>
                    <a:pt x="0" y="543"/>
                  </a:cubicBezTo>
                  <a:cubicBezTo>
                    <a:pt x="0" y="217"/>
                    <a:pt x="217" y="0"/>
                    <a:pt x="543" y="0"/>
                  </a:cubicBezTo>
                  <a:cubicBezTo>
                    <a:pt x="841" y="0"/>
                    <a:pt x="1085" y="217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334" name="Google Shape;2334;p35"/>
            <p:cNvSpPr/>
            <p:nvPr/>
          </p:nvSpPr>
          <p:spPr>
            <a:xfrm>
              <a:off x="6668064" y="3603701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42"/>
                    <a:pt x="841" y="1086"/>
                    <a:pt x="543" y="1086"/>
                  </a:cubicBezTo>
                  <a:cubicBezTo>
                    <a:pt x="244" y="1086"/>
                    <a:pt x="0" y="842"/>
                    <a:pt x="0" y="543"/>
                  </a:cubicBezTo>
                  <a:cubicBezTo>
                    <a:pt x="0" y="245"/>
                    <a:pt x="244" y="1"/>
                    <a:pt x="543" y="1"/>
                  </a:cubicBezTo>
                  <a:cubicBezTo>
                    <a:pt x="841" y="1"/>
                    <a:pt x="1085" y="245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335" name="Google Shape;2335;p35"/>
            <p:cNvSpPr/>
            <p:nvPr/>
          </p:nvSpPr>
          <p:spPr>
            <a:xfrm>
              <a:off x="6815440" y="3760708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41"/>
                    <a:pt x="841" y="1085"/>
                    <a:pt x="543" y="1085"/>
                  </a:cubicBezTo>
                  <a:cubicBezTo>
                    <a:pt x="244" y="1085"/>
                    <a:pt x="0" y="841"/>
                    <a:pt x="0" y="543"/>
                  </a:cubicBezTo>
                  <a:cubicBezTo>
                    <a:pt x="0" y="244"/>
                    <a:pt x="244" y="0"/>
                    <a:pt x="543" y="0"/>
                  </a:cubicBezTo>
                  <a:cubicBezTo>
                    <a:pt x="841" y="0"/>
                    <a:pt x="1085" y="244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336" name="Google Shape;2336;p35"/>
            <p:cNvSpPr/>
            <p:nvPr/>
          </p:nvSpPr>
          <p:spPr>
            <a:xfrm>
              <a:off x="6881353" y="3815798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42"/>
                    <a:pt x="841" y="1086"/>
                    <a:pt x="543" y="1086"/>
                  </a:cubicBezTo>
                  <a:cubicBezTo>
                    <a:pt x="244" y="1086"/>
                    <a:pt x="0" y="842"/>
                    <a:pt x="0" y="543"/>
                  </a:cubicBezTo>
                  <a:cubicBezTo>
                    <a:pt x="0" y="245"/>
                    <a:pt x="244" y="1"/>
                    <a:pt x="543" y="1"/>
                  </a:cubicBezTo>
                  <a:cubicBezTo>
                    <a:pt x="841" y="1"/>
                    <a:pt x="1085" y="245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337" name="Google Shape;2337;p35"/>
            <p:cNvSpPr/>
            <p:nvPr/>
          </p:nvSpPr>
          <p:spPr>
            <a:xfrm>
              <a:off x="6775902" y="4289117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0" y="543"/>
                  </a:moveTo>
                  <a:cubicBezTo>
                    <a:pt x="0" y="245"/>
                    <a:pt x="244" y="1"/>
                    <a:pt x="543" y="1"/>
                  </a:cubicBezTo>
                  <a:cubicBezTo>
                    <a:pt x="868" y="1"/>
                    <a:pt x="1085" y="245"/>
                    <a:pt x="1085" y="543"/>
                  </a:cubicBezTo>
                  <a:cubicBezTo>
                    <a:pt x="1085" y="869"/>
                    <a:pt x="868" y="1086"/>
                    <a:pt x="543" y="1086"/>
                  </a:cubicBezTo>
                  <a:cubicBezTo>
                    <a:pt x="244" y="1086"/>
                    <a:pt x="0" y="896"/>
                    <a:pt x="0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338" name="Google Shape;2338;p35"/>
            <p:cNvSpPr/>
            <p:nvPr/>
          </p:nvSpPr>
          <p:spPr>
            <a:xfrm>
              <a:off x="7083863" y="4223204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42"/>
                    <a:pt x="841" y="1086"/>
                    <a:pt x="543" y="1086"/>
                  </a:cubicBezTo>
                  <a:cubicBezTo>
                    <a:pt x="217" y="1086"/>
                    <a:pt x="0" y="842"/>
                    <a:pt x="0" y="543"/>
                  </a:cubicBezTo>
                  <a:cubicBezTo>
                    <a:pt x="0" y="245"/>
                    <a:pt x="217" y="1"/>
                    <a:pt x="543" y="1"/>
                  </a:cubicBezTo>
                  <a:cubicBezTo>
                    <a:pt x="841" y="1"/>
                    <a:pt x="1085" y="245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339" name="Google Shape;2339;p35"/>
            <p:cNvSpPr/>
            <p:nvPr/>
          </p:nvSpPr>
          <p:spPr>
            <a:xfrm>
              <a:off x="7219267" y="4109402"/>
              <a:ext cx="47977" cy="50362"/>
            </a:xfrm>
            <a:custGeom>
              <a:avLst/>
              <a:gdLst/>
              <a:ahLst/>
              <a:cxnLst/>
              <a:rect l="l" t="t" r="r" b="b"/>
              <a:pathLst>
                <a:path w="1086" h="1140" fill="none" extrusionOk="0">
                  <a:moveTo>
                    <a:pt x="0" y="543"/>
                  </a:moveTo>
                  <a:cubicBezTo>
                    <a:pt x="0" y="244"/>
                    <a:pt x="244" y="0"/>
                    <a:pt x="543" y="0"/>
                  </a:cubicBezTo>
                  <a:cubicBezTo>
                    <a:pt x="868" y="0"/>
                    <a:pt x="1085" y="244"/>
                    <a:pt x="1085" y="543"/>
                  </a:cubicBezTo>
                  <a:cubicBezTo>
                    <a:pt x="1085" y="868"/>
                    <a:pt x="868" y="1085"/>
                    <a:pt x="543" y="1085"/>
                  </a:cubicBezTo>
                  <a:cubicBezTo>
                    <a:pt x="244" y="1139"/>
                    <a:pt x="0" y="868"/>
                    <a:pt x="0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340" name="Google Shape;2340;p35"/>
            <p:cNvSpPr/>
            <p:nvPr/>
          </p:nvSpPr>
          <p:spPr>
            <a:xfrm>
              <a:off x="6923278" y="3306563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41"/>
                    <a:pt x="841" y="1085"/>
                    <a:pt x="543" y="1085"/>
                  </a:cubicBezTo>
                  <a:cubicBezTo>
                    <a:pt x="245" y="1085"/>
                    <a:pt x="1" y="841"/>
                    <a:pt x="1" y="543"/>
                  </a:cubicBezTo>
                  <a:cubicBezTo>
                    <a:pt x="1" y="244"/>
                    <a:pt x="245" y="0"/>
                    <a:pt x="543" y="0"/>
                  </a:cubicBezTo>
                  <a:cubicBezTo>
                    <a:pt x="841" y="0"/>
                    <a:pt x="1085" y="244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341" name="Google Shape;2341;p35"/>
            <p:cNvSpPr/>
            <p:nvPr/>
          </p:nvSpPr>
          <p:spPr>
            <a:xfrm>
              <a:off x="7225231" y="3483892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extrusionOk="0">
                  <a:moveTo>
                    <a:pt x="543" y="1"/>
                  </a:moveTo>
                  <a:cubicBezTo>
                    <a:pt x="245" y="1"/>
                    <a:pt x="1" y="245"/>
                    <a:pt x="1" y="543"/>
                  </a:cubicBezTo>
                  <a:cubicBezTo>
                    <a:pt x="1" y="841"/>
                    <a:pt x="245" y="1085"/>
                    <a:pt x="543" y="1085"/>
                  </a:cubicBezTo>
                  <a:cubicBezTo>
                    <a:pt x="842" y="1085"/>
                    <a:pt x="1086" y="841"/>
                    <a:pt x="1086" y="543"/>
                  </a:cubicBezTo>
                  <a:cubicBezTo>
                    <a:pt x="1086" y="245"/>
                    <a:pt x="842" y="1"/>
                    <a:pt x="543" y="1"/>
                  </a:cubicBezTo>
                  <a:close/>
                </a:path>
              </a:pathLst>
            </a:custGeom>
            <a:solidFill>
              <a:schemeClr val="lt2"/>
            </a:solidFill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342" name="Google Shape;2342;p35"/>
            <p:cNvSpPr/>
            <p:nvPr/>
          </p:nvSpPr>
          <p:spPr>
            <a:xfrm>
              <a:off x="6829798" y="3495864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6" y="543"/>
                  </a:moveTo>
                  <a:cubicBezTo>
                    <a:pt x="1086" y="842"/>
                    <a:pt x="842" y="1086"/>
                    <a:pt x="543" y="1086"/>
                  </a:cubicBezTo>
                  <a:cubicBezTo>
                    <a:pt x="245" y="1086"/>
                    <a:pt x="1" y="842"/>
                    <a:pt x="1" y="543"/>
                  </a:cubicBezTo>
                  <a:cubicBezTo>
                    <a:pt x="1" y="245"/>
                    <a:pt x="245" y="1"/>
                    <a:pt x="543" y="1"/>
                  </a:cubicBezTo>
                  <a:cubicBezTo>
                    <a:pt x="842" y="1"/>
                    <a:pt x="1086" y="245"/>
                    <a:pt x="1086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343" name="Google Shape;2343;p35"/>
            <p:cNvSpPr/>
            <p:nvPr/>
          </p:nvSpPr>
          <p:spPr>
            <a:xfrm>
              <a:off x="6748335" y="3412015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41"/>
                    <a:pt x="841" y="1085"/>
                    <a:pt x="543" y="1085"/>
                  </a:cubicBezTo>
                  <a:cubicBezTo>
                    <a:pt x="217" y="1085"/>
                    <a:pt x="0" y="841"/>
                    <a:pt x="0" y="543"/>
                  </a:cubicBezTo>
                  <a:cubicBezTo>
                    <a:pt x="0" y="244"/>
                    <a:pt x="217" y="0"/>
                    <a:pt x="543" y="0"/>
                  </a:cubicBezTo>
                  <a:cubicBezTo>
                    <a:pt x="814" y="0"/>
                    <a:pt x="1085" y="244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344" name="Google Shape;2344;p35"/>
            <p:cNvSpPr/>
            <p:nvPr/>
          </p:nvSpPr>
          <p:spPr>
            <a:xfrm>
              <a:off x="6569769" y="3651634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6" y="543"/>
                  </a:moveTo>
                  <a:cubicBezTo>
                    <a:pt x="1086" y="842"/>
                    <a:pt x="842" y="1086"/>
                    <a:pt x="543" y="1086"/>
                  </a:cubicBezTo>
                  <a:cubicBezTo>
                    <a:pt x="245" y="1086"/>
                    <a:pt x="1" y="842"/>
                    <a:pt x="1" y="543"/>
                  </a:cubicBezTo>
                  <a:cubicBezTo>
                    <a:pt x="1" y="245"/>
                    <a:pt x="245" y="1"/>
                    <a:pt x="543" y="1"/>
                  </a:cubicBezTo>
                  <a:cubicBezTo>
                    <a:pt x="815" y="1"/>
                    <a:pt x="1086" y="245"/>
                    <a:pt x="1086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345" name="Google Shape;2345;p35"/>
            <p:cNvSpPr/>
            <p:nvPr/>
          </p:nvSpPr>
          <p:spPr>
            <a:xfrm>
              <a:off x="6562612" y="3773873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68"/>
                    <a:pt x="841" y="1085"/>
                    <a:pt x="543" y="1085"/>
                  </a:cubicBezTo>
                  <a:cubicBezTo>
                    <a:pt x="217" y="1085"/>
                    <a:pt x="0" y="868"/>
                    <a:pt x="0" y="543"/>
                  </a:cubicBezTo>
                  <a:cubicBezTo>
                    <a:pt x="0" y="245"/>
                    <a:pt x="217" y="0"/>
                    <a:pt x="543" y="0"/>
                  </a:cubicBezTo>
                  <a:cubicBezTo>
                    <a:pt x="841" y="0"/>
                    <a:pt x="1085" y="245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346" name="Google Shape;2346;p35"/>
            <p:cNvSpPr/>
            <p:nvPr/>
          </p:nvSpPr>
          <p:spPr>
            <a:xfrm>
              <a:off x="6703981" y="4390990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6" y="543"/>
                  </a:moveTo>
                  <a:cubicBezTo>
                    <a:pt x="1086" y="841"/>
                    <a:pt x="869" y="1085"/>
                    <a:pt x="543" y="1085"/>
                  </a:cubicBezTo>
                  <a:cubicBezTo>
                    <a:pt x="245" y="1085"/>
                    <a:pt x="1" y="841"/>
                    <a:pt x="1" y="543"/>
                  </a:cubicBezTo>
                  <a:cubicBezTo>
                    <a:pt x="1" y="244"/>
                    <a:pt x="245" y="0"/>
                    <a:pt x="543" y="0"/>
                  </a:cubicBezTo>
                  <a:cubicBezTo>
                    <a:pt x="869" y="0"/>
                    <a:pt x="1086" y="244"/>
                    <a:pt x="1086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347" name="Google Shape;2347;p35"/>
            <p:cNvSpPr/>
            <p:nvPr/>
          </p:nvSpPr>
          <p:spPr>
            <a:xfrm>
              <a:off x="7014328" y="3406007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6" y="543"/>
                  </a:moveTo>
                  <a:cubicBezTo>
                    <a:pt x="1086" y="841"/>
                    <a:pt x="842" y="1085"/>
                    <a:pt x="543" y="1085"/>
                  </a:cubicBezTo>
                  <a:cubicBezTo>
                    <a:pt x="245" y="1085"/>
                    <a:pt x="1" y="841"/>
                    <a:pt x="1" y="543"/>
                  </a:cubicBezTo>
                  <a:cubicBezTo>
                    <a:pt x="1" y="245"/>
                    <a:pt x="245" y="0"/>
                    <a:pt x="543" y="0"/>
                  </a:cubicBezTo>
                  <a:cubicBezTo>
                    <a:pt x="842" y="0"/>
                    <a:pt x="1086" y="245"/>
                    <a:pt x="1086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348" name="Google Shape;2348;p35"/>
            <p:cNvSpPr/>
            <p:nvPr/>
          </p:nvSpPr>
          <p:spPr>
            <a:xfrm>
              <a:off x="6880161" y="3519852"/>
              <a:ext cx="470932" cy="487720"/>
            </a:xfrm>
            <a:custGeom>
              <a:avLst/>
              <a:gdLst/>
              <a:ahLst/>
              <a:cxnLst/>
              <a:rect l="l" t="t" r="r" b="b"/>
              <a:pathLst>
                <a:path w="10660" h="11040" fill="none" extrusionOk="0">
                  <a:moveTo>
                    <a:pt x="10660" y="11040"/>
                  </a:moveTo>
                  <a:lnTo>
                    <a:pt x="3797" y="4123"/>
                  </a:lnTo>
                  <a:lnTo>
                    <a:pt x="3797" y="0"/>
                  </a:lnTo>
                  <a:lnTo>
                    <a:pt x="0" y="0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349" name="Google Shape;2349;p35"/>
            <p:cNvSpPr/>
            <p:nvPr/>
          </p:nvSpPr>
          <p:spPr>
            <a:xfrm>
              <a:off x="6592565" y="3257437"/>
              <a:ext cx="161822" cy="394240"/>
            </a:xfrm>
            <a:custGeom>
              <a:avLst/>
              <a:gdLst/>
              <a:ahLst/>
              <a:cxnLst/>
              <a:rect l="l" t="t" r="r" b="b"/>
              <a:pathLst>
                <a:path w="3663" h="8924" fill="none" extrusionOk="0">
                  <a:moveTo>
                    <a:pt x="3662" y="3662"/>
                  </a:moveTo>
                  <a:lnTo>
                    <a:pt x="0" y="0"/>
                  </a:lnTo>
                  <a:lnTo>
                    <a:pt x="0" y="8924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350" name="Google Shape;2350;p35"/>
            <p:cNvSpPr/>
            <p:nvPr/>
          </p:nvSpPr>
          <p:spPr>
            <a:xfrm>
              <a:off x="6586557" y="3824192"/>
              <a:ext cx="140264" cy="565649"/>
            </a:xfrm>
            <a:custGeom>
              <a:avLst/>
              <a:gdLst/>
              <a:ahLst/>
              <a:cxnLst/>
              <a:rect l="l" t="t" r="r" b="b"/>
              <a:pathLst>
                <a:path w="3175" h="12804" fill="none" extrusionOk="0">
                  <a:moveTo>
                    <a:pt x="1" y="1"/>
                  </a:moveTo>
                  <a:lnTo>
                    <a:pt x="1" y="4937"/>
                  </a:lnTo>
                  <a:lnTo>
                    <a:pt x="3174" y="8111"/>
                  </a:lnTo>
                  <a:lnTo>
                    <a:pt x="3174" y="12803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351" name="Google Shape;2351;p35"/>
            <p:cNvSpPr/>
            <p:nvPr/>
          </p:nvSpPr>
          <p:spPr>
            <a:xfrm>
              <a:off x="6720768" y="3516230"/>
              <a:ext cx="353553" cy="358324"/>
            </a:xfrm>
            <a:custGeom>
              <a:avLst/>
              <a:gdLst/>
              <a:ahLst/>
              <a:cxnLst/>
              <a:rect l="l" t="t" r="r" b="b"/>
              <a:pathLst>
                <a:path w="8003" h="8111" fill="none" extrusionOk="0">
                  <a:moveTo>
                    <a:pt x="1" y="1"/>
                  </a:moveTo>
                  <a:lnTo>
                    <a:pt x="2821" y="2822"/>
                  </a:lnTo>
                  <a:lnTo>
                    <a:pt x="4991" y="2822"/>
                  </a:lnTo>
                  <a:lnTo>
                    <a:pt x="4991" y="5100"/>
                  </a:lnTo>
                  <a:lnTo>
                    <a:pt x="8002" y="8111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352" name="Google Shape;2352;p35"/>
            <p:cNvSpPr/>
            <p:nvPr/>
          </p:nvSpPr>
          <p:spPr>
            <a:xfrm>
              <a:off x="6654855" y="3644477"/>
              <a:ext cx="145035" cy="644682"/>
            </a:xfrm>
            <a:custGeom>
              <a:avLst/>
              <a:gdLst/>
              <a:ahLst/>
              <a:cxnLst/>
              <a:rect l="l" t="t" r="r" b="b"/>
              <a:pathLst>
                <a:path w="3283" h="14593" fill="none" extrusionOk="0">
                  <a:moveTo>
                    <a:pt x="1248" y="0"/>
                  </a:moveTo>
                  <a:lnTo>
                    <a:pt x="3201" y="1953"/>
                  </a:lnTo>
                  <a:lnTo>
                    <a:pt x="1" y="5154"/>
                  </a:lnTo>
                  <a:lnTo>
                    <a:pt x="1" y="8029"/>
                  </a:lnTo>
                  <a:lnTo>
                    <a:pt x="3283" y="11311"/>
                  </a:lnTo>
                  <a:lnTo>
                    <a:pt x="3283" y="14593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353" name="Google Shape;2353;p35"/>
            <p:cNvSpPr/>
            <p:nvPr/>
          </p:nvSpPr>
          <p:spPr>
            <a:xfrm>
              <a:off x="6739941" y="3802633"/>
              <a:ext cx="196546" cy="390662"/>
            </a:xfrm>
            <a:custGeom>
              <a:avLst/>
              <a:gdLst/>
              <a:ahLst/>
              <a:cxnLst/>
              <a:rect l="l" t="t" r="r" b="b"/>
              <a:pathLst>
                <a:path w="4449" h="8843" fill="none" extrusionOk="0">
                  <a:moveTo>
                    <a:pt x="1845" y="0"/>
                  </a:moveTo>
                  <a:lnTo>
                    <a:pt x="1" y="1845"/>
                  </a:lnTo>
                  <a:lnTo>
                    <a:pt x="1" y="4449"/>
                  </a:lnTo>
                  <a:lnTo>
                    <a:pt x="4449" y="8843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354" name="Google Shape;2354;p35"/>
            <p:cNvSpPr/>
            <p:nvPr/>
          </p:nvSpPr>
          <p:spPr>
            <a:xfrm>
              <a:off x="6923278" y="3856574"/>
              <a:ext cx="184574" cy="370296"/>
            </a:xfrm>
            <a:custGeom>
              <a:avLst/>
              <a:gdLst/>
              <a:ahLst/>
              <a:cxnLst/>
              <a:rect l="l" t="t" r="r" b="b"/>
              <a:pathLst>
                <a:path w="4178" h="8382" fill="none" extrusionOk="0">
                  <a:moveTo>
                    <a:pt x="1" y="0"/>
                  </a:moveTo>
                  <a:lnTo>
                    <a:pt x="4178" y="4177"/>
                  </a:lnTo>
                  <a:lnTo>
                    <a:pt x="4178" y="8381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355" name="Google Shape;2355;p35"/>
            <p:cNvSpPr/>
            <p:nvPr/>
          </p:nvSpPr>
          <p:spPr>
            <a:xfrm>
              <a:off x="6853787" y="3951202"/>
              <a:ext cx="142649" cy="141456"/>
            </a:xfrm>
            <a:custGeom>
              <a:avLst/>
              <a:gdLst/>
              <a:ahLst/>
              <a:cxnLst/>
              <a:rect l="l" t="t" r="r" b="b"/>
              <a:pathLst>
                <a:path w="3229" h="3202" fill="none" extrusionOk="0">
                  <a:moveTo>
                    <a:pt x="0" y="1"/>
                  </a:moveTo>
                  <a:lnTo>
                    <a:pt x="3228" y="3201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356" name="Google Shape;2356;p35"/>
            <p:cNvSpPr/>
            <p:nvPr/>
          </p:nvSpPr>
          <p:spPr>
            <a:xfrm>
              <a:off x="7167712" y="3963219"/>
              <a:ext cx="75544" cy="148613"/>
            </a:xfrm>
            <a:custGeom>
              <a:avLst/>
              <a:gdLst/>
              <a:ahLst/>
              <a:cxnLst/>
              <a:rect l="l" t="t" r="r" b="b"/>
              <a:pathLst>
                <a:path w="1710" h="3364" fill="none" extrusionOk="0">
                  <a:moveTo>
                    <a:pt x="1" y="0"/>
                  </a:moveTo>
                  <a:lnTo>
                    <a:pt x="1710" y="1763"/>
                  </a:lnTo>
                  <a:lnTo>
                    <a:pt x="1710" y="3363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357" name="Google Shape;2357;p35"/>
            <p:cNvSpPr/>
            <p:nvPr/>
          </p:nvSpPr>
          <p:spPr>
            <a:xfrm>
              <a:off x="5245724" y="1256324"/>
              <a:ext cx="684221" cy="983789"/>
            </a:xfrm>
            <a:custGeom>
              <a:avLst/>
              <a:gdLst/>
              <a:ahLst/>
              <a:cxnLst/>
              <a:rect l="l" t="t" r="r" b="b"/>
              <a:pathLst>
                <a:path w="15488" h="22269" fill="none" extrusionOk="0">
                  <a:moveTo>
                    <a:pt x="15488" y="22269"/>
                  </a:moveTo>
                  <a:lnTo>
                    <a:pt x="5262" y="12043"/>
                  </a:lnTo>
                  <a:lnTo>
                    <a:pt x="5262" y="5262"/>
                  </a:lnTo>
                  <a:lnTo>
                    <a:pt x="0" y="0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358" name="Google Shape;2358;p35"/>
            <p:cNvSpPr/>
            <p:nvPr/>
          </p:nvSpPr>
          <p:spPr>
            <a:xfrm>
              <a:off x="5015648" y="1334209"/>
              <a:ext cx="859208" cy="962230"/>
            </a:xfrm>
            <a:custGeom>
              <a:avLst/>
              <a:gdLst/>
              <a:ahLst/>
              <a:cxnLst/>
              <a:rect l="l" t="t" r="r" b="b"/>
              <a:pathLst>
                <a:path w="19449" h="21781" fill="none" extrusionOk="0">
                  <a:moveTo>
                    <a:pt x="19448" y="21781"/>
                  </a:moveTo>
                  <a:lnTo>
                    <a:pt x="5398" y="7704"/>
                  </a:lnTo>
                  <a:lnTo>
                    <a:pt x="5398" y="5398"/>
                  </a:lnTo>
                  <a:lnTo>
                    <a:pt x="0" y="0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359" name="Google Shape;2359;p35"/>
            <p:cNvSpPr/>
            <p:nvPr/>
          </p:nvSpPr>
          <p:spPr>
            <a:xfrm>
              <a:off x="5685467" y="1861425"/>
              <a:ext cx="311584" cy="311628"/>
            </a:xfrm>
            <a:custGeom>
              <a:avLst/>
              <a:gdLst/>
              <a:ahLst/>
              <a:cxnLst/>
              <a:rect l="l" t="t" r="r" b="b"/>
              <a:pathLst>
                <a:path w="7053" h="7054" fill="none" extrusionOk="0">
                  <a:moveTo>
                    <a:pt x="7053" y="7053"/>
                  </a:moveTo>
                  <a:lnTo>
                    <a:pt x="1" y="1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360" name="Google Shape;2360;p35"/>
            <p:cNvSpPr/>
            <p:nvPr/>
          </p:nvSpPr>
          <p:spPr>
            <a:xfrm>
              <a:off x="5064773" y="1600203"/>
              <a:ext cx="752564" cy="753757"/>
            </a:xfrm>
            <a:custGeom>
              <a:avLst/>
              <a:gdLst/>
              <a:ahLst/>
              <a:cxnLst/>
              <a:rect l="l" t="t" r="r" b="b"/>
              <a:pathLst>
                <a:path w="17035" h="17062" fill="none" extrusionOk="0">
                  <a:moveTo>
                    <a:pt x="17034" y="17062"/>
                  </a:moveTo>
                  <a:lnTo>
                    <a:pt x="0" y="1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361" name="Google Shape;2361;p35"/>
            <p:cNvSpPr/>
            <p:nvPr/>
          </p:nvSpPr>
          <p:spPr>
            <a:xfrm>
              <a:off x="5601574" y="1746431"/>
              <a:ext cx="491342" cy="370296"/>
            </a:xfrm>
            <a:custGeom>
              <a:avLst/>
              <a:gdLst/>
              <a:ahLst/>
              <a:cxnLst/>
              <a:rect l="l" t="t" r="r" b="b"/>
              <a:pathLst>
                <a:path w="11122" h="8382" fill="none" extrusionOk="0">
                  <a:moveTo>
                    <a:pt x="11122" y="8381"/>
                  </a:moveTo>
                  <a:lnTo>
                    <a:pt x="2795" y="0"/>
                  </a:lnTo>
                  <a:lnTo>
                    <a:pt x="1" y="0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362" name="Google Shape;2362;p35"/>
            <p:cNvSpPr/>
            <p:nvPr/>
          </p:nvSpPr>
          <p:spPr>
            <a:xfrm>
              <a:off x="5155823" y="1299442"/>
              <a:ext cx="209755" cy="345159"/>
            </a:xfrm>
            <a:custGeom>
              <a:avLst/>
              <a:gdLst/>
              <a:ahLst/>
              <a:cxnLst/>
              <a:rect l="l" t="t" r="r" b="b"/>
              <a:pathLst>
                <a:path w="4748" h="7813" fill="none" extrusionOk="0">
                  <a:moveTo>
                    <a:pt x="1" y="1"/>
                  </a:moveTo>
                  <a:lnTo>
                    <a:pt x="4747" y="4747"/>
                  </a:lnTo>
                  <a:lnTo>
                    <a:pt x="4747" y="7812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363" name="Google Shape;2363;p35"/>
            <p:cNvSpPr/>
            <p:nvPr/>
          </p:nvSpPr>
          <p:spPr>
            <a:xfrm>
              <a:off x="5024041" y="1559471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42"/>
                    <a:pt x="841" y="1086"/>
                    <a:pt x="543" y="1086"/>
                  </a:cubicBezTo>
                  <a:cubicBezTo>
                    <a:pt x="244" y="1086"/>
                    <a:pt x="0" y="842"/>
                    <a:pt x="0" y="543"/>
                  </a:cubicBezTo>
                  <a:cubicBezTo>
                    <a:pt x="0" y="218"/>
                    <a:pt x="244" y="1"/>
                    <a:pt x="543" y="1"/>
                  </a:cubicBezTo>
                  <a:cubicBezTo>
                    <a:pt x="841" y="1"/>
                    <a:pt x="1085" y="218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364" name="Google Shape;2364;p35"/>
            <p:cNvSpPr/>
            <p:nvPr/>
          </p:nvSpPr>
          <p:spPr>
            <a:xfrm>
              <a:off x="4973679" y="1292285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6" y="543"/>
                  </a:moveTo>
                  <a:cubicBezTo>
                    <a:pt x="1086" y="841"/>
                    <a:pt x="869" y="1085"/>
                    <a:pt x="543" y="1085"/>
                  </a:cubicBezTo>
                  <a:cubicBezTo>
                    <a:pt x="245" y="1085"/>
                    <a:pt x="1" y="841"/>
                    <a:pt x="1" y="543"/>
                  </a:cubicBezTo>
                  <a:cubicBezTo>
                    <a:pt x="1" y="244"/>
                    <a:pt x="245" y="0"/>
                    <a:pt x="543" y="0"/>
                  </a:cubicBezTo>
                  <a:cubicBezTo>
                    <a:pt x="869" y="0"/>
                    <a:pt x="1086" y="244"/>
                    <a:pt x="1086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365" name="Google Shape;2365;p35"/>
            <p:cNvSpPr/>
            <p:nvPr/>
          </p:nvSpPr>
          <p:spPr>
            <a:xfrm>
              <a:off x="5113899" y="1259903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42"/>
                    <a:pt x="841" y="1086"/>
                    <a:pt x="543" y="1086"/>
                  </a:cubicBezTo>
                  <a:cubicBezTo>
                    <a:pt x="245" y="1086"/>
                    <a:pt x="0" y="842"/>
                    <a:pt x="0" y="543"/>
                  </a:cubicBezTo>
                  <a:cubicBezTo>
                    <a:pt x="0" y="218"/>
                    <a:pt x="245" y="1"/>
                    <a:pt x="543" y="1"/>
                  </a:cubicBezTo>
                  <a:cubicBezTo>
                    <a:pt x="841" y="1"/>
                    <a:pt x="1085" y="218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366" name="Google Shape;2366;p35"/>
            <p:cNvSpPr/>
            <p:nvPr/>
          </p:nvSpPr>
          <p:spPr>
            <a:xfrm>
              <a:off x="5206185" y="1216785"/>
              <a:ext cx="47933" cy="47977"/>
            </a:xfrm>
            <a:custGeom>
              <a:avLst/>
              <a:gdLst/>
              <a:ahLst/>
              <a:cxnLst/>
              <a:rect l="l" t="t" r="r" b="b"/>
              <a:pathLst>
                <a:path w="1085" h="1086" fill="none" extrusionOk="0">
                  <a:moveTo>
                    <a:pt x="1085" y="543"/>
                  </a:moveTo>
                  <a:cubicBezTo>
                    <a:pt x="1085" y="868"/>
                    <a:pt x="841" y="1085"/>
                    <a:pt x="542" y="1085"/>
                  </a:cubicBezTo>
                  <a:cubicBezTo>
                    <a:pt x="244" y="1085"/>
                    <a:pt x="0" y="868"/>
                    <a:pt x="0" y="543"/>
                  </a:cubicBezTo>
                  <a:cubicBezTo>
                    <a:pt x="0" y="244"/>
                    <a:pt x="244" y="0"/>
                    <a:pt x="542" y="0"/>
                  </a:cubicBezTo>
                  <a:cubicBezTo>
                    <a:pt x="841" y="0"/>
                    <a:pt x="1085" y="244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367" name="Google Shape;2367;p35"/>
            <p:cNvSpPr/>
            <p:nvPr/>
          </p:nvSpPr>
          <p:spPr>
            <a:xfrm>
              <a:off x="5222929" y="1126884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6" y="543"/>
                  </a:moveTo>
                  <a:cubicBezTo>
                    <a:pt x="1086" y="869"/>
                    <a:pt x="842" y="1086"/>
                    <a:pt x="543" y="1086"/>
                  </a:cubicBezTo>
                  <a:cubicBezTo>
                    <a:pt x="245" y="1086"/>
                    <a:pt x="1" y="869"/>
                    <a:pt x="1" y="543"/>
                  </a:cubicBezTo>
                  <a:cubicBezTo>
                    <a:pt x="1" y="245"/>
                    <a:pt x="245" y="1"/>
                    <a:pt x="543" y="1"/>
                  </a:cubicBezTo>
                  <a:cubicBezTo>
                    <a:pt x="842" y="1"/>
                    <a:pt x="1086" y="245"/>
                    <a:pt x="1086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368" name="Google Shape;2368;p35"/>
            <p:cNvSpPr/>
            <p:nvPr/>
          </p:nvSpPr>
          <p:spPr>
            <a:xfrm>
              <a:off x="5887977" y="1646943"/>
              <a:ext cx="52748" cy="53985"/>
            </a:xfrm>
            <a:custGeom>
              <a:avLst/>
              <a:gdLst/>
              <a:ahLst/>
              <a:cxnLst/>
              <a:rect l="l" t="t" r="r" b="b"/>
              <a:pathLst>
                <a:path w="1194" h="1222" fill="none" extrusionOk="0">
                  <a:moveTo>
                    <a:pt x="977" y="245"/>
                  </a:moveTo>
                  <a:cubicBezTo>
                    <a:pt x="1194" y="462"/>
                    <a:pt x="1194" y="814"/>
                    <a:pt x="977" y="1031"/>
                  </a:cubicBezTo>
                  <a:cubicBezTo>
                    <a:pt x="787" y="1221"/>
                    <a:pt x="407" y="1221"/>
                    <a:pt x="217" y="1031"/>
                  </a:cubicBezTo>
                  <a:cubicBezTo>
                    <a:pt x="1" y="814"/>
                    <a:pt x="1" y="462"/>
                    <a:pt x="217" y="245"/>
                  </a:cubicBezTo>
                  <a:cubicBezTo>
                    <a:pt x="407" y="1"/>
                    <a:pt x="787" y="1"/>
                    <a:pt x="977" y="245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369" name="Google Shape;2369;p35"/>
            <p:cNvSpPr/>
            <p:nvPr/>
          </p:nvSpPr>
          <p:spPr>
            <a:xfrm>
              <a:off x="5499745" y="1259903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42"/>
                    <a:pt x="841" y="1086"/>
                    <a:pt x="543" y="1086"/>
                  </a:cubicBezTo>
                  <a:cubicBezTo>
                    <a:pt x="244" y="1086"/>
                    <a:pt x="0" y="842"/>
                    <a:pt x="0" y="543"/>
                  </a:cubicBezTo>
                  <a:cubicBezTo>
                    <a:pt x="0" y="218"/>
                    <a:pt x="244" y="1"/>
                    <a:pt x="543" y="1"/>
                  </a:cubicBezTo>
                  <a:cubicBezTo>
                    <a:pt x="841" y="1"/>
                    <a:pt x="1085" y="218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370" name="Google Shape;2370;p35"/>
            <p:cNvSpPr/>
            <p:nvPr/>
          </p:nvSpPr>
          <p:spPr>
            <a:xfrm>
              <a:off x="5638728" y="941161"/>
              <a:ext cx="49170" cy="49170"/>
            </a:xfrm>
            <a:custGeom>
              <a:avLst/>
              <a:gdLst/>
              <a:ahLst/>
              <a:cxnLst/>
              <a:rect l="l" t="t" r="r" b="b"/>
              <a:pathLst>
                <a:path w="1113" h="1113" fill="none" extrusionOk="0">
                  <a:moveTo>
                    <a:pt x="1113" y="570"/>
                  </a:moveTo>
                  <a:cubicBezTo>
                    <a:pt x="1113" y="869"/>
                    <a:pt x="869" y="1113"/>
                    <a:pt x="570" y="1113"/>
                  </a:cubicBezTo>
                  <a:cubicBezTo>
                    <a:pt x="245" y="1113"/>
                    <a:pt x="1" y="869"/>
                    <a:pt x="1" y="570"/>
                  </a:cubicBezTo>
                  <a:cubicBezTo>
                    <a:pt x="1" y="245"/>
                    <a:pt x="245" y="1"/>
                    <a:pt x="570" y="1"/>
                  </a:cubicBezTo>
                  <a:cubicBezTo>
                    <a:pt x="869" y="1"/>
                    <a:pt x="1113" y="245"/>
                    <a:pt x="1113" y="570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371" name="Google Shape;2371;p35"/>
            <p:cNvSpPr/>
            <p:nvPr/>
          </p:nvSpPr>
          <p:spPr>
            <a:xfrm>
              <a:off x="5577630" y="1041842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41"/>
                    <a:pt x="841" y="1085"/>
                    <a:pt x="543" y="1085"/>
                  </a:cubicBezTo>
                  <a:cubicBezTo>
                    <a:pt x="245" y="1085"/>
                    <a:pt x="0" y="841"/>
                    <a:pt x="0" y="543"/>
                  </a:cubicBezTo>
                  <a:cubicBezTo>
                    <a:pt x="0" y="244"/>
                    <a:pt x="245" y="0"/>
                    <a:pt x="543" y="0"/>
                  </a:cubicBezTo>
                  <a:cubicBezTo>
                    <a:pt x="841" y="0"/>
                    <a:pt x="1085" y="244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372" name="Google Shape;2372;p35"/>
            <p:cNvSpPr/>
            <p:nvPr/>
          </p:nvSpPr>
          <p:spPr>
            <a:xfrm>
              <a:off x="5752573" y="1216785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extrusionOk="0">
                  <a:moveTo>
                    <a:pt x="543" y="0"/>
                  </a:moveTo>
                  <a:cubicBezTo>
                    <a:pt x="245" y="0"/>
                    <a:pt x="1" y="244"/>
                    <a:pt x="1" y="543"/>
                  </a:cubicBezTo>
                  <a:cubicBezTo>
                    <a:pt x="1" y="868"/>
                    <a:pt x="245" y="1085"/>
                    <a:pt x="543" y="1085"/>
                  </a:cubicBezTo>
                  <a:cubicBezTo>
                    <a:pt x="868" y="1085"/>
                    <a:pt x="1085" y="868"/>
                    <a:pt x="1085" y="543"/>
                  </a:cubicBezTo>
                  <a:cubicBezTo>
                    <a:pt x="1085" y="244"/>
                    <a:pt x="868" y="0"/>
                    <a:pt x="543" y="0"/>
                  </a:cubicBezTo>
                  <a:close/>
                </a:path>
              </a:pathLst>
            </a:custGeom>
            <a:solidFill>
              <a:schemeClr val="lt2"/>
            </a:solidFill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373" name="Google Shape;2373;p35"/>
            <p:cNvSpPr/>
            <p:nvPr/>
          </p:nvSpPr>
          <p:spPr>
            <a:xfrm>
              <a:off x="5441033" y="1202383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42"/>
                    <a:pt x="868" y="1086"/>
                    <a:pt x="543" y="1086"/>
                  </a:cubicBezTo>
                  <a:cubicBezTo>
                    <a:pt x="244" y="1086"/>
                    <a:pt x="0" y="842"/>
                    <a:pt x="0" y="543"/>
                  </a:cubicBezTo>
                  <a:cubicBezTo>
                    <a:pt x="0" y="245"/>
                    <a:pt x="244" y="1"/>
                    <a:pt x="543" y="1"/>
                  </a:cubicBezTo>
                  <a:cubicBezTo>
                    <a:pt x="868" y="1"/>
                    <a:pt x="1085" y="245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374" name="Google Shape;2374;p35"/>
            <p:cNvSpPr/>
            <p:nvPr/>
          </p:nvSpPr>
          <p:spPr>
            <a:xfrm>
              <a:off x="5898757" y="1525940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6" y="543"/>
                  </a:moveTo>
                  <a:cubicBezTo>
                    <a:pt x="1086" y="841"/>
                    <a:pt x="841" y="1085"/>
                    <a:pt x="543" y="1085"/>
                  </a:cubicBezTo>
                  <a:cubicBezTo>
                    <a:pt x="245" y="1085"/>
                    <a:pt x="1" y="841"/>
                    <a:pt x="1" y="543"/>
                  </a:cubicBezTo>
                  <a:cubicBezTo>
                    <a:pt x="1" y="244"/>
                    <a:pt x="245" y="0"/>
                    <a:pt x="543" y="0"/>
                  </a:cubicBezTo>
                  <a:cubicBezTo>
                    <a:pt x="841" y="0"/>
                    <a:pt x="1086" y="244"/>
                    <a:pt x="1086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375" name="Google Shape;2375;p35"/>
            <p:cNvSpPr/>
            <p:nvPr/>
          </p:nvSpPr>
          <p:spPr>
            <a:xfrm>
              <a:off x="5751380" y="1366547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69"/>
                    <a:pt x="841" y="1086"/>
                    <a:pt x="543" y="1086"/>
                  </a:cubicBezTo>
                  <a:cubicBezTo>
                    <a:pt x="244" y="1086"/>
                    <a:pt x="0" y="869"/>
                    <a:pt x="0" y="543"/>
                  </a:cubicBezTo>
                  <a:cubicBezTo>
                    <a:pt x="0" y="245"/>
                    <a:pt x="244" y="1"/>
                    <a:pt x="543" y="1"/>
                  </a:cubicBezTo>
                  <a:cubicBezTo>
                    <a:pt x="841" y="1"/>
                    <a:pt x="1085" y="245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376" name="Google Shape;2376;p35"/>
            <p:cNvSpPr/>
            <p:nvPr/>
          </p:nvSpPr>
          <p:spPr>
            <a:xfrm>
              <a:off x="5685467" y="1311458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6" y="543"/>
                  </a:moveTo>
                  <a:cubicBezTo>
                    <a:pt x="1086" y="841"/>
                    <a:pt x="841" y="1085"/>
                    <a:pt x="543" y="1085"/>
                  </a:cubicBezTo>
                  <a:cubicBezTo>
                    <a:pt x="245" y="1085"/>
                    <a:pt x="1" y="841"/>
                    <a:pt x="1" y="543"/>
                  </a:cubicBezTo>
                  <a:cubicBezTo>
                    <a:pt x="1" y="244"/>
                    <a:pt x="245" y="0"/>
                    <a:pt x="543" y="0"/>
                  </a:cubicBezTo>
                  <a:cubicBezTo>
                    <a:pt x="841" y="0"/>
                    <a:pt x="1086" y="244"/>
                    <a:pt x="1086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377" name="Google Shape;2377;p35"/>
            <p:cNvSpPr/>
            <p:nvPr/>
          </p:nvSpPr>
          <p:spPr>
            <a:xfrm>
              <a:off x="5790919" y="836946"/>
              <a:ext cx="47977" cy="49170"/>
            </a:xfrm>
            <a:custGeom>
              <a:avLst/>
              <a:gdLst/>
              <a:ahLst/>
              <a:cxnLst/>
              <a:rect l="l" t="t" r="r" b="b"/>
              <a:pathLst>
                <a:path w="1086" h="1113" fill="none" extrusionOk="0">
                  <a:moveTo>
                    <a:pt x="1085" y="570"/>
                  </a:moveTo>
                  <a:cubicBezTo>
                    <a:pt x="1085" y="895"/>
                    <a:pt x="841" y="1112"/>
                    <a:pt x="543" y="1112"/>
                  </a:cubicBezTo>
                  <a:cubicBezTo>
                    <a:pt x="245" y="1112"/>
                    <a:pt x="0" y="895"/>
                    <a:pt x="0" y="570"/>
                  </a:cubicBezTo>
                  <a:cubicBezTo>
                    <a:pt x="0" y="271"/>
                    <a:pt x="245" y="27"/>
                    <a:pt x="543" y="27"/>
                  </a:cubicBezTo>
                  <a:cubicBezTo>
                    <a:pt x="841" y="0"/>
                    <a:pt x="1085" y="271"/>
                    <a:pt x="1085" y="570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378" name="Google Shape;2378;p35"/>
            <p:cNvSpPr/>
            <p:nvPr/>
          </p:nvSpPr>
          <p:spPr>
            <a:xfrm>
              <a:off x="5482958" y="904008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6" y="543"/>
                  </a:moveTo>
                  <a:cubicBezTo>
                    <a:pt x="1086" y="842"/>
                    <a:pt x="869" y="1086"/>
                    <a:pt x="543" y="1086"/>
                  </a:cubicBezTo>
                  <a:cubicBezTo>
                    <a:pt x="245" y="1086"/>
                    <a:pt x="1" y="842"/>
                    <a:pt x="1" y="543"/>
                  </a:cubicBezTo>
                  <a:cubicBezTo>
                    <a:pt x="1" y="245"/>
                    <a:pt x="245" y="1"/>
                    <a:pt x="543" y="1"/>
                  </a:cubicBezTo>
                  <a:cubicBezTo>
                    <a:pt x="869" y="1"/>
                    <a:pt x="1086" y="245"/>
                    <a:pt x="1086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379" name="Google Shape;2379;p35"/>
            <p:cNvSpPr/>
            <p:nvPr/>
          </p:nvSpPr>
          <p:spPr>
            <a:xfrm>
              <a:off x="5348746" y="1017854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6" y="543"/>
                  </a:moveTo>
                  <a:cubicBezTo>
                    <a:pt x="1086" y="869"/>
                    <a:pt x="842" y="1086"/>
                    <a:pt x="543" y="1086"/>
                  </a:cubicBezTo>
                  <a:cubicBezTo>
                    <a:pt x="245" y="1086"/>
                    <a:pt x="1" y="869"/>
                    <a:pt x="1" y="543"/>
                  </a:cubicBezTo>
                  <a:cubicBezTo>
                    <a:pt x="1" y="245"/>
                    <a:pt x="245" y="1"/>
                    <a:pt x="543" y="1"/>
                  </a:cubicBezTo>
                  <a:cubicBezTo>
                    <a:pt x="842" y="1"/>
                    <a:pt x="1086" y="245"/>
                    <a:pt x="1086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380" name="Google Shape;2380;p35"/>
            <p:cNvSpPr/>
            <p:nvPr/>
          </p:nvSpPr>
          <p:spPr>
            <a:xfrm>
              <a:off x="5643543" y="1820693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42"/>
                    <a:pt x="841" y="1086"/>
                    <a:pt x="543" y="1086"/>
                  </a:cubicBezTo>
                  <a:cubicBezTo>
                    <a:pt x="244" y="1086"/>
                    <a:pt x="0" y="842"/>
                    <a:pt x="0" y="543"/>
                  </a:cubicBezTo>
                  <a:cubicBezTo>
                    <a:pt x="0" y="245"/>
                    <a:pt x="244" y="1"/>
                    <a:pt x="543" y="1"/>
                  </a:cubicBezTo>
                  <a:cubicBezTo>
                    <a:pt x="841" y="1"/>
                    <a:pt x="1085" y="245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381" name="Google Shape;2381;p35"/>
            <p:cNvSpPr/>
            <p:nvPr/>
          </p:nvSpPr>
          <p:spPr>
            <a:xfrm>
              <a:off x="5341590" y="1644557"/>
              <a:ext cx="47933" cy="47977"/>
            </a:xfrm>
            <a:custGeom>
              <a:avLst/>
              <a:gdLst/>
              <a:ahLst/>
              <a:cxnLst/>
              <a:rect l="l" t="t" r="r" b="b"/>
              <a:pathLst>
                <a:path w="1085" h="1086" extrusionOk="0">
                  <a:moveTo>
                    <a:pt x="542" y="0"/>
                  </a:moveTo>
                  <a:cubicBezTo>
                    <a:pt x="244" y="0"/>
                    <a:pt x="0" y="245"/>
                    <a:pt x="0" y="543"/>
                  </a:cubicBezTo>
                  <a:cubicBezTo>
                    <a:pt x="0" y="841"/>
                    <a:pt x="244" y="1085"/>
                    <a:pt x="542" y="1085"/>
                  </a:cubicBezTo>
                  <a:cubicBezTo>
                    <a:pt x="841" y="1085"/>
                    <a:pt x="1085" y="841"/>
                    <a:pt x="1085" y="543"/>
                  </a:cubicBezTo>
                  <a:cubicBezTo>
                    <a:pt x="1085" y="245"/>
                    <a:pt x="841" y="0"/>
                    <a:pt x="542" y="0"/>
                  </a:cubicBezTo>
                  <a:close/>
                </a:path>
              </a:pathLst>
            </a:custGeom>
            <a:solidFill>
              <a:schemeClr val="lt2"/>
            </a:solidFill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382" name="Google Shape;2382;p35"/>
            <p:cNvSpPr/>
            <p:nvPr/>
          </p:nvSpPr>
          <p:spPr>
            <a:xfrm>
              <a:off x="5736979" y="1632585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6" y="543"/>
                  </a:moveTo>
                  <a:cubicBezTo>
                    <a:pt x="1086" y="841"/>
                    <a:pt x="842" y="1085"/>
                    <a:pt x="543" y="1085"/>
                  </a:cubicBezTo>
                  <a:cubicBezTo>
                    <a:pt x="245" y="1085"/>
                    <a:pt x="1" y="841"/>
                    <a:pt x="1" y="543"/>
                  </a:cubicBezTo>
                  <a:cubicBezTo>
                    <a:pt x="1" y="244"/>
                    <a:pt x="245" y="0"/>
                    <a:pt x="543" y="0"/>
                  </a:cubicBezTo>
                  <a:cubicBezTo>
                    <a:pt x="842" y="0"/>
                    <a:pt x="1086" y="244"/>
                    <a:pt x="1086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383" name="Google Shape;2383;p35"/>
            <p:cNvSpPr/>
            <p:nvPr/>
          </p:nvSpPr>
          <p:spPr>
            <a:xfrm>
              <a:off x="5820872" y="1716434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" y="543"/>
                  </a:moveTo>
                  <a:cubicBezTo>
                    <a:pt x="1" y="245"/>
                    <a:pt x="245" y="1"/>
                    <a:pt x="543" y="1"/>
                  </a:cubicBezTo>
                  <a:cubicBezTo>
                    <a:pt x="841" y="1"/>
                    <a:pt x="1086" y="218"/>
                    <a:pt x="1086" y="543"/>
                  </a:cubicBezTo>
                  <a:cubicBezTo>
                    <a:pt x="1086" y="842"/>
                    <a:pt x="841" y="1086"/>
                    <a:pt x="543" y="1086"/>
                  </a:cubicBezTo>
                  <a:cubicBezTo>
                    <a:pt x="245" y="1086"/>
                    <a:pt x="1" y="842"/>
                    <a:pt x="1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384" name="Google Shape;2384;p35"/>
            <p:cNvSpPr/>
            <p:nvPr/>
          </p:nvSpPr>
          <p:spPr>
            <a:xfrm>
              <a:off x="5999437" y="1476815"/>
              <a:ext cx="47933" cy="47977"/>
            </a:xfrm>
            <a:custGeom>
              <a:avLst/>
              <a:gdLst/>
              <a:ahLst/>
              <a:cxnLst/>
              <a:rect l="l" t="t" r="r" b="b"/>
              <a:pathLst>
                <a:path w="1085" h="1086" fill="none" extrusionOk="0">
                  <a:moveTo>
                    <a:pt x="0" y="543"/>
                  </a:moveTo>
                  <a:cubicBezTo>
                    <a:pt x="0" y="244"/>
                    <a:pt x="217" y="0"/>
                    <a:pt x="543" y="0"/>
                  </a:cubicBezTo>
                  <a:cubicBezTo>
                    <a:pt x="841" y="0"/>
                    <a:pt x="1085" y="217"/>
                    <a:pt x="1085" y="543"/>
                  </a:cubicBezTo>
                  <a:cubicBezTo>
                    <a:pt x="1085" y="841"/>
                    <a:pt x="841" y="1085"/>
                    <a:pt x="543" y="1085"/>
                  </a:cubicBezTo>
                  <a:cubicBezTo>
                    <a:pt x="217" y="1085"/>
                    <a:pt x="0" y="841"/>
                    <a:pt x="0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385" name="Google Shape;2385;p35"/>
            <p:cNvSpPr/>
            <p:nvPr/>
          </p:nvSpPr>
          <p:spPr>
            <a:xfrm>
              <a:off x="6004208" y="1353382"/>
              <a:ext cx="49170" cy="47977"/>
            </a:xfrm>
            <a:custGeom>
              <a:avLst/>
              <a:gdLst/>
              <a:ahLst/>
              <a:cxnLst/>
              <a:rect l="l" t="t" r="r" b="b"/>
              <a:pathLst>
                <a:path w="1113" h="1086" fill="none" extrusionOk="0">
                  <a:moveTo>
                    <a:pt x="1" y="543"/>
                  </a:moveTo>
                  <a:cubicBezTo>
                    <a:pt x="1" y="245"/>
                    <a:pt x="245" y="0"/>
                    <a:pt x="570" y="0"/>
                  </a:cubicBezTo>
                  <a:cubicBezTo>
                    <a:pt x="868" y="0"/>
                    <a:pt x="1113" y="245"/>
                    <a:pt x="1113" y="543"/>
                  </a:cubicBezTo>
                  <a:cubicBezTo>
                    <a:pt x="1113" y="868"/>
                    <a:pt x="868" y="1085"/>
                    <a:pt x="570" y="1085"/>
                  </a:cubicBezTo>
                  <a:cubicBezTo>
                    <a:pt x="245" y="1085"/>
                    <a:pt x="1" y="868"/>
                    <a:pt x="1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386" name="Google Shape;2386;p35"/>
            <p:cNvSpPr/>
            <p:nvPr/>
          </p:nvSpPr>
          <p:spPr>
            <a:xfrm>
              <a:off x="5862796" y="737458"/>
              <a:ext cx="47977" cy="49170"/>
            </a:xfrm>
            <a:custGeom>
              <a:avLst/>
              <a:gdLst/>
              <a:ahLst/>
              <a:cxnLst/>
              <a:rect l="l" t="t" r="r" b="b"/>
              <a:pathLst>
                <a:path w="1086" h="1113" fill="none" extrusionOk="0">
                  <a:moveTo>
                    <a:pt x="1" y="543"/>
                  </a:moveTo>
                  <a:cubicBezTo>
                    <a:pt x="1" y="245"/>
                    <a:pt x="245" y="1"/>
                    <a:pt x="543" y="1"/>
                  </a:cubicBezTo>
                  <a:cubicBezTo>
                    <a:pt x="842" y="1"/>
                    <a:pt x="1086" y="245"/>
                    <a:pt x="1086" y="543"/>
                  </a:cubicBezTo>
                  <a:cubicBezTo>
                    <a:pt x="1086" y="869"/>
                    <a:pt x="842" y="1113"/>
                    <a:pt x="543" y="1113"/>
                  </a:cubicBezTo>
                  <a:cubicBezTo>
                    <a:pt x="272" y="1113"/>
                    <a:pt x="1" y="869"/>
                    <a:pt x="1" y="543"/>
                  </a:cubicBezTo>
                  <a:close/>
                </a:path>
              </a:pathLst>
            </a:custGeom>
            <a:noFill/>
            <a:ln w="10850" cap="flat" cmpd="sng">
              <a:solidFill>
                <a:srgbClr val="7ACADA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387" name="Google Shape;2387;p35"/>
            <p:cNvSpPr/>
            <p:nvPr/>
          </p:nvSpPr>
          <p:spPr>
            <a:xfrm>
              <a:off x="5552449" y="1722442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6" y="543"/>
                  </a:moveTo>
                  <a:cubicBezTo>
                    <a:pt x="1086" y="841"/>
                    <a:pt x="842" y="1085"/>
                    <a:pt x="543" y="1085"/>
                  </a:cubicBezTo>
                  <a:cubicBezTo>
                    <a:pt x="245" y="1085"/>
                    <a:pt x="1" y="841"/>
                    <a:pt x="1" y="543"/>
                  </a:cubicBezTo>
                  <a:cubicBezTo>
                    <a:pt x="1" y="245"/>
                    <a:pt x="245" y="1"/>
                    <a:pt x="543" y="1"/>
                  </a:cubicBezTo>
                  <a:cubicBezTo>
                    <a:pt x="842" y="1"/>
                    <a:pt x="1086" y="245"/>
                    <a:pt x="1086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388" name="Google Shape;2388;p35"/>
            <p:cNvSpPr/>
            <p:nvPr/>
          </p:nvSpPr>
          <p:spPr>
            <a:xfrm>
              <a:off x="5263660" y="1167660"/>
              <a:ext cx="473362" cy="488912"/>
            </a:xfrm>
            <a:custGeom>
              <a:avLst/>
              <a:gdLst/>
              <a:ahLst/>
              <a:cxnLst/>
              <a:rect l="l" t="t" r="r" b="b"/>
              <a:pathLst>
                <a:path w="10715" h="11067" fill="none" extrusionOk="0">
                  <a:moveTo>
                    <a:pt x="1" y="0"/>
                  </a:moveTo>
                  <a:lnTo>
                    <a:pt x="6890" y="6917"/>
                  </a:lnTo>
                  <a:lnTo>
                    <a:pt x="6890" y="11067"/>
                  </a:lnTo>
                  <a:lnTo>
                    <a:pt x="10715" y="11067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389" name="Google Shape;2389;p35"/>
            <p:cNvSpPr/>
            <p:nvPr/>
          </p:nvSpPr>
          <p:spPr>
            <a:xfrm>
              <a:off x="5862796" y="1524747"/>
              <a:ext cx="160629" cy="394240"/>
            </a:xfrm>
            <a:custGeom>
              <a:avLst/>
              <a:gdLst/>
              <a:ahLst/>
              <a:cxnLst/>
              <a:rect l="l" t="t" r="r" b="b"/>
              <a:pathLst>
                <a:path w="3636" h="8924" fill="none" extrusionOk="0">
                  <a:moveTo>
                    <a:pt x="1" y="5262"/>
                  </a:moveTo>
                  <a:lnTo>
                    <a:pt x="3636" y="8924"/>
                  </a:lnTo>
                  <a:lnTo>
                    <a:pt x="3636" y="0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390" name="Google Shape;2390;p35"/>
            <p:cNvSpPr/>
            <p:nvPr/>
          </p:nvSpPr>
          <p:spPr>
            <a:xfrm>
              <a:off x="5887977" y="786584"/>
              <a:ext cx="141456" cy="565649"/>
            </a:xfrm>
            <a:custGeom>
              <a:avLst/>
              <a:gdLst/>
              <a:ahLst/>
              <a:cxnLst/>
              <a:rect l="l" t="t" r="r" b="b"/>
              <a:pathLst>
                <a:path w="3202" h="12804" fill="none" extrusionOk="0">
                  <a:moveTo>
                    <a:pt x="3201" y="12803"/>
                  </a:moveTo>
                  <a:lnTo>
                    <a:pt x="3201" y="7867"/>
                  </a:lnTo>
                  <a:lnTo>
                    <a:pt x="1" y="4666"/>
                  </a:lnTo>
                  <a:lnTo>
                    <a:pt x="1" y="1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391" name="Google Shape;2391;p35"/>
            <p:cNvSpPr/>
            <p:nvPr/>
          </p:nvSpPr>
          <p:spPr>
            <a:xfrm>
              <a:off x="5540477" y="1301871"/>
              <a:ext cx="353553" cy="357087"/>
            </a:xfrm>
            <a:custGeom>
              <a:avLst/>
              <a:gdLst/>
              <a:ahLst/>
              <a:cxnLst/>
              <a:rect l="l" t="t" r="r" b="b"/>
              <a:pathLst>
                <a:path w="8003" h="8083" fill="none" extrusionOk="0">
                  <a:moveTo>
                    <a:pt x="8002" y="8083"/>
                  </a:moveTo>
                  <a:lnTo>
                    <a:pt x="5181" y="5289"/>
                  </a:lnTo>
                  <a:lnTo>
                    <a:pt x="3038" y="5289"/>
                  </a:lnTo>
                  <a:lnTo>
                    <a:pt x="3038" y="3038"/>
                  </a:lnTo>
                  <a:lnTo>
                    <a:pt x="1" y="0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392" name="Google Shape;2392;p35"/>
            <p:cNvSpPr/>
            <p:nvPr/>
          </p:nvSpPr>
          <p:spPr>
            <a:xfrm>
              <a:off x="5814863" y="886072"/>
              <a:ext cx="145035" cy="645875"/>
            </a:xfrm>
            <a:custGeom>
              <a:avLst/>
              <a:gdLst/>
              <a:ahLst/>
              <a:cxnLst/>
              <a:rect l="l" t="t" r="r" b="b"/>
              <a:pathLst>
                <a:path w="3283" h="14620" fill="none" extrusionOk="0">
                  <a:moveTo>
                    <a:pt x="2062" y="14620"/>
                  </a:moveTo>
                  <a:lnTo>
                    <a:pt x="109" y="12667"/>
                  </a:lnTo>
                  <a:lnTo>
                    <a:pt x="3283" y="9466"/>
                  </a:lnTo>
                  <a:lnTo>
                    <a:pt x="3283" y="6591"/>
                  </a:lnTo>
                  <a:lnTo>
                    <a:pt x="1" y="3282"/>
                  </a:lnTo>
                  <a:lnTo>
                    <a:pt x="1" y="0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393" name="Google Shape;2393;p35"/>
            <p:cNvSpPr/>
            <p:nvPr/>
          </p:nvSpPr>
          <p:spPr>
            <a:xfrm>
              <a:off x="5679459" y="981937"/>
              <a:ext cx="195397" cy="393047"/>
            </a:xfrm>
            <a:custGeom>
              <a:avLst/>
              <a:gdLst/>
              <a:ahLst/>
              <a:cxnLst/>
              <a:rect l="l" t="t" r="r" b="b"/>
              <a:pathLst>
                <a:path w="4423" h="8897" fill="none" extrusionOk="0">
                  <a:moveTo>
                    <a:pt x="2578" y="8897"/>
                  </a:moveTo>
                  <a:lnTo>
                    <a:pt x="4422" y="7025"/>
                  </a:lnTo>
                  <a:lnTo>
                    <a:pt x="4422" y="4421"/>
                  </a:lnTo>
                  <a:lnTo>
                    <a:pt x="1" y="0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394" name="Google Shape;2394;p35"/>
            <p:cNvSpPr/>
            <p:nvPr/>
          </p:nvSpPr>
          <p:spPr>
            <a:xfrm>
              <a:off x="5509332" y="949555"/>
              <a:ext cx="182188" cy="370296"/>
            </a:xfrm>
            <a:custGeom>
              <a:avLst/>
              <a:gdLst/>
              <a:ahLst/>
              <a:cxnLst/>
              <a:rect l="l" t="t" r="r" b="b"/>
              <a:pathLst>
                <a:path w="4124" h="8382" fill="none" extrusionOk="0">
                  <a:moveTo>
                    <a:pt x="4123" y="8382"/>
                  </a:moveTo>
                  <a:lnTo>
                    <a:pt x="0" y="4205"/>
                  </a:lnTo>
                  <a:lnTo>
                    <a:pt x="0" y="1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395" name="Google Shape;2395;p35"/>
            <p:cNvSpPr/>
            <p:nvPr/>
          </p:nvSpPr>
          <p:spPr>
            <a:xfrm>
              <a:off x="5618362" y="1082574"/>
              <a:ext cx="142649" cy="142649"/>
            </a:xfrm>
            <a:custGeom>
              <a:avLst/>
              <a:gdLst/>
              <a:ahLst/>
              <a:cxnLst/>
              <a:rect l="l" t="t" r="r" b="b"/>
              <a:pathLst>
                <a:path w="3229" h="3229" fill="none" extrusionOk="0">
                  <a:moveTo>
                    <a:pt x="3228" y="3228"/>
                  </a:moveTo>
                  <a:lnTo>
                    <a:pt x="1" y="0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396" name="Google Shape;2396;p35"/>
            <p:cNvSpPr/>
            <p:nvPr/>
          </p:nvSpPr>
          <p:spPr>
            <a:xfrm>
              <a:off x="5371542" y="1064593"/>
              <a:ext cx="77929" cy="148613"/>
            </a:xfrm>
            <a:custGeom>
              <a:avLst/>
              <a:gdLst/>
              <a:ahLst/>
              <a:cxnLst/>
              <a:rect l="l" t="t" r="r" b="b"/>
              <a:pathLst>
                <a:path w="1764" h="3364" fill="none" extrusionOk="0">
                  <a:moveTo>
                    <a:pt x="1763" y="3364"/>
                  </a:moveTo>
                  <a:lnTo>
                    <a:pt x="0" y="1601"/>
                  </a:lnTo>
                  <a:lnTo>
                    <a:pt x="0" y="1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2397" name="Google Shape;2397;p35"/>
          <p:cNvSpPr txBox="1">
            <a:spLocks noGrp="1"/>
          </p:cNvSpPr>
          <p:nvPr>
            <p:ph type="subTitle" idx="1"/>
          </p:nvPr>
        </p:nvSpPr>
        <p:spPr>
          <a:xfrm>
            <a:off x="495300" y="1767581"/>
            <a:ext cx="4985434" cy="1215729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GB" dirty="0" err="1"/>
              <a:t>Huicast</a:t>
            </a:r>
            <a:r>
              <a:rPr lang="en-GB" dirty="0"/>
              <a:t> </a:t>
            </a:r>
            <a:r>
              <a:rPr lang="en-GB" dirty="0" err="1"/>
              <a:t>Telecom（Huize</a:t>
            </a:r>
            <a:r>
              <a:rPr lang="en-GB" dirty="0"/>
              <a:t>）</a:t>
            </a:r>
            <a:r>
              <a:rPr lang="zh-CN" altLang="en-US" dirty="0"/>
              <a:t>是一家注册于香港的云计算和</a:t>
            </a:r>
            <a:r>
              <a:rPr lang="en-GB" dirty="0"/>
              <a:t>BGP</a:t>
            </a:r>
            <a:r>
              <a:rPr lang="zh-CN" altLang="en-US" dirty="0"/>
              <a:t>方案供应商，已成为</a:t>
            </a:r>
            <a:r>
              <a:rPr lang="en-GB" dirty="0"/>
              <a:t>RIPE</a:t>
            </a:r>
            <a:r>
              <a:rPr lang="zh-CN" altLang="en-US" dirty="0"/>
              <a:t>和</a:t>
            </a:r>
            <a:r>
              <a:rPr lang="en-GB" dirty="0"/>
              <a:t>MANRS</a:t>
            </a:r>
            <a:r>
              <a:rPr lang="zh-CN" altLang="en-US" dirty="0"/>
              <a:t>的成员。</a:t>
            </a:r>
            <a:endParaRPr lang="en-GB" altLang="zh-CN" dirty="0"/>
          </a:p>
          <a:p>
            <a:pPr marL="0" indent="0"/>
            <a:endParaRPr lang="en-GB" altLang="zh-CN" dirty="0"/>
          </a:p>
        </p:txBody>
      </p:sp>
      <p:sp>
        <p:nvSpPr>
          <p:cNvPr id="2398" name="Google Shape;2398;p35"/>
          <p:cNvSpPr txBox="1">
            <a:spLocks noGrp="1"/>
          </p:cNvSpPr>
          <p:nvPr>
            <p:ph type="title"/>
          </p:nvPr>
        </p:nvSpPr>
        <p:spPr>
          <a:xfrm>
            <a:off x="1048465" y="504392"/>
            <a:ext cx="4166400" cy="12376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" dirty="0"/>
              <a:t>ABOUT </a:t>
            </a:r>
            <a:r>
              <a:rPr lang="en" dirty="0">
                <a:solidFill>
                  <a:schemeClr val="accent1"/>
                </a:solidFill>
              </a:rPr>
              <a:t>US</a:t>
            </a:r>
            <a:endParaRPr dirty="0">
              <a:solidFill>
                <a:schemeClr val="accent1"/>
              </a:solidFill>
            </a:endParaRPr>
          </a:p>
        </p:txBody>
      </p:sp>
      <p:grpSp>
        <p:nvGrpSpPr>
          <p:cNvPr id="2399" name="Google Shape;2399;p35"/>
          <p:cNvGrpSpPr/>
          <p:nvPr/>
        </p:nvGrpSpPr>
        <p:grpSpPr>
          <a:xfrm>
            <a:off x="6591020" y="1384145"/>
            <a:ext cx="4261224" cy="4201819"/>
            <a:chOff x="4987065" y="1038096"/>
            <a:chExt cx="3195918" cy="3151364"/>
          </a:xfrm>
        </p:grpSpPr>
        <p:sp>
          <p:nvSpPr>
            <p:cNvPr id="2400" name="Google Shape;2400;p35"/>
            <p:cNvSpPr/>
            <p:nvPr/>
          </p:nvSpPr>
          <p:spPr>
            <a:xfrm>
              <a:off x="5109122" y="1175447"/>
              <a:ext cx="2951804" cy="2876663"/>
            </a:xfrm>
            <a:custGeom>
              <a:avLst/>
              <a:gdLst/>
              <a:ahLst/>
              <a:cxnLst/>
              <a:rect l="l" t="t" r="r" b="b"/>
              <a:pathLst>
                <a:path w="43942" h="43942" extrusionOk="0">
                  <a:moveTo>
                    <a:pt x="21971" y="1"/>
                  </a:moveTo>
                  <a:cubicBezTo>
                    <a:pt x="9846" y="1"/>
                    <a:pt x="1" y="9847"/>
                    <a:pt x="1" y="21971"/>
                  </a:cubicBezTo>
                  <a:cubicBezTo>
                    <a:pt x="1" y="34122"/>
                    <a:pt x="9846" y="43941"/>
                    <a:pt x="21971" y="43941"/>
                  </a:cubicBezTo>
                  <a:cubicBezTo>
                    <a:pt x="34095" y="43941"/>
                    <a:pt x="43941" y="34122"/>
                    <a:pt x="43941" y="21971"/>
                  </a:cubicBezTo>
                  <a:cubicBezTo>
                    <a:pt x="43941" y="9847"/>
                    <a:pt x="34095" y="1"/>
                    <a:pt x="219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2401" name="Google Shape;2401;p35"/>
            <p:cNvGrpSpPr/>
            <p:nvPr/>
          </p:nvGrpSpPr>
          <p:grpSpPr>
            <a:xfrm>
              <a:off x="4987065" y="1038096"/>
              <a:ext cx="3195918" cy="3151364"/>
              <a:chOff x="4987076" y="972901"/>
              <a:chExt cx="3195918" cy="3197732"/>
            </a:xfrm>
          </p:grpSpPr>
          <p:sp>
            <p:nvSpPr>
              <p:cNvPr id="2402" name="Google Shape;2402;p35"/>
              <p:cNvSpPr/>
              <p:nvPr/>
            </p:nvSpPr>
            <p:spPr>
              <a:xfrm>
                <a:off x="4987076" y="972901"/>
                <a:ext cx="3195918" cy="3197732"/>
              </a:xfrm>
              <a:custGeom>
                <a:avLst/>
                <a:gdLst/>
                <a:ahLst/>
                <a:cxnLst/>
                <a:rect l="l" t="t" r="r" b="b"/>
                <a:pathLst>
                  <a:path w="47576" h="47603" fill="none" extrusionOk="0">
                    <a:moveTo>
                      <a:pt x="47575" y="23788"/>
                    </a:moveTo>
                    <a:cubicBezTo>
                      <a:pt x="47575" y="36943"/>
                      <a:pt x="36943" y="47603"/>
                      <a:pt x="23788" y="47603"/>
                    </a:cubicBezTo>
                    <a:cubicBezTo>
                      <a:pt x="10633" y="47603"/>
                      <a:pt x="0" y="36943"/>
                      <a:pt x="0" y="23788"/>
                    </a:cubicBezTo>
                    <a:cubicBezTo>
                      <a:pt x="0" y="10660"/>
                      <a:pt x="10633" y="0"/>
                      <a:pt x="23788" y="0"/>
                    </a:cubicBezTo>
                    <a:cubicBezTo>
                      <a:pt x="36943" y="0"/>
                      <a:pt x="47575" y="10660"/>
                      <a:pt x="47575" y="23788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rnd" cmpd="sng">
                <a:solidFill>
                  <a:srgbClr val="BA4C9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403" name="Google Shape;2403;p35"/>
              <p:cNvSpPr/>
              <p:nvPr/>
            </p:nvSpPr>
            <p:spPr>
              <a:xfrm>
                <a:off x="6222418" y="972901"/>
                <a:ext cx="51053" cy="49239"/>
              </a:xfrm>
              <a:custGeom>
                <a:avLst/>
                <a:gdLst/>
                <a:ahLst/>
                <a:cxnLst/>
                <a:rect l="l" t="t" r="r" b="b"/>
                <a:pathLst>
                  <a:path w="760" h="733" extrusionOk="0">
                    <a:moveTo>
                      <a:pt x="380" y="0"/>
                    </a:moveTo>
                    <a:cubicBezTo>
                      <a:pt x="163" y="0"/>
                      <a:pt x="0" y="163"/>
                      <a:pt x="0" y="380"/>
                    </a:cubicBezTo>
                    <a:cubicBezTo>
                      <a:pt x="0" y="570"/>
                      <a:pt x="163" y="733"/>
                      <a:pt x="380" y="733"/>
                    </a:cubicBezTo>
                    <a:cubicBezTo>
                      <a:pt x="570" y="733"/>
                      <a:pt x="760" y="570"/>
                      <a:pt x="760" y="380"/>
                    </a:cubicBezTo>
                    <a:cubicBezTo>
                      <a:pt x="760" y="163"/>
                      <a:pt x="570" y="0"/>
                      <a:pt x="38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404" name="Google Shape;2404;p35"/>
              <p:cNvSpPr/>
              <p:nvPr/>
            </p:nvSpPr>
            <p:spPr>
              <a:xfrm>
                <a:off x="5402484" y="1437480"/>
                <a:ext cx="51053" cy="49306"/>
              </a:xfrm>
              <a:custGeom>
                <a:avLst/>
                <a:gdLst/>
                <a:ahLst/>
                <a:cxnLst/>
                <a:rect l="l" t="t" r="r" b="b"/>
                <a:pathLst>
                  <a:path w="760" h="734" extrusionOk="0">
                    <a:moveTo>
                      <a:pt x="380" y="1"/>
                    </a:moveTo>
                    <a:cubicBezTo>
                      <a:pt x="163" y="1"/>
                      <a:pt x="0" y="164"/>
                      <a:pt x="0" y="381"/>
                    </a:cubicBezTo>
                    <a:cubicBezTo>
                      <a:pt x="0" y="571"/>
                      <a:pt x="163" y="733"/>
                      <a:pt x="380" y="733"/>
                    </a:cubicBezTo>
                    <a:cubicBezTo>
                      <a:pt x="570" y="733"/>
                      <a:pt x="760" y="571"/>
                      <a:pt x="760" y="381"/>
                    </a:cubicBezTo>
                    <a:cubicBezTo>
                      <a:pt x="760" y="164"/>
                      <a:pt x="570" y="1"/>
                      <a:pt x="3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405" name="Google Shape;2405;p35"/>
              <p:cNvSpPr/>
              <p:nvPr/>
            </p:nvSpPr>
            <p:spPr>
              <a:xfrm>
                <a:off x="7789335" y="3567449"/>
                <a:ext cx="51120" cy="49239"/>
              </a:xfrm>
              <a:custGeom>
                <a:avLst/>
                <a:gdLst/>
                <a:ahLst/>
                <a:cxnLst/>
                <a:rect l="l" t="t" r="r" b="b"/>
                <a:pathLst>
                  <a:path w="761" h="733" extrusionOk="0">
                    <a:moveTo>
                      <a:pt x="380" y="1"/>
                    </a:moveTo>
                    <a:cubicBezTo>
                      <a:pt x="191" y="1"/>
                      <a:pt x="1" y="163"/>
                      <a:pt x="1" y="353"/>
                    </a:cubicBezTo>
                    <a:cubicBezTo>
                      <a:pt x="1" y="570"/>
                      <a:pt x="191" y="733"/>
                      <a:pt x="380" y="733"/>
                    </a:cubicBezTo>
                    <a:cubicBezTo>
                      <a:pt x="597" y="733"/>
                      <a:pt x="760" y="570"/>
                      <a:pt x="760" y="353"/>
                    </a:cubicBezTo>
                    <a:cubicBezTo>
                      <a:pt x="760" y="163"/>
                      <a:pt x="597" y="1"/>
                      <a:pt x="3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406" name="Google Shape;2406;p35"/>
              <p:cNvSpPr/>
              <p:nvPr/>
            </p:nvSpPr>
            <p:spPr>
              <a:xfrm>
                <a:off x="7951495" y="3336033"/>
                <a:ext cx="51120" cy="51120"/>
              </a:xfrm>
              <a:custGeom>
                <a:avLst/>
                <a:gdLst/>
                <a:ahLst/>
                <a:cxnLst/>
                <a:rect l="l" t="t" r="r" b="b"/>
                <a:pathLst>
                  <a:path w="761" h="761" extrusionOk="0">
                    <a:moveTo>
                      <a:pt x="381" y="1"/>
                    </a:moveTo>
                    <a:cubicBezTo>
                      <a:pt x="164" y="1"/>
                      <a:pt x="1" y="191"/>
                      <a:pt x="1" y="381"/>
                    </a:cubicBezTo>
                    <a:cubicBezTo>
                      <a:pt x="1" y="598"/>
                      <a:pt x="164" y="760"/>
                      <a:pt x="381" y="760"/>
                    </a:cubicBezTo>
                    <a:cubicBezTo>
                      <a:pt x="570" y="760"/>
                      <a:pt x="760" y="598"/>
                      <a:pt x="760" y="381"/>
                    </a:cubicBezTo>
                    <a:cubicBezTo>
                      <a:pt x="760" y="191"/>
                      <a:pt x="570" y="1"/>
                      <a:pt x="38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407" name="Google Shape;2407;p35"/>
              <p:cNvSpPr/>
              <p:nvPr/>
            </p:nvSpPr>
            <p:spPr>
              <a:xfrm>
                <a:off x="7741977" y="1463006"/>
                <a:ext cx="51053" cy="49239"/>
              </a:xfrm>
              <a:custGeom>
                <a:avLst/>
                <a:gdLst/>
                <a:ahLst/>
                <a:cxnLst/>
                <a:rect l="l" t="t" r="r" b="b"/>
                <a:pathLst>
                  <a:path w="760" h="733" extrusionOk="0">
                    <a:moveTo>
                      <a:pt x="380" y="1"/>
                    </a:moveTo>
                    <a:cubicBezTo>
                      <a:pt x="163" y="1"/>
                      <a:pt x="1" y="163"/>
                      <a:pt x="1" y="353"/>
                    </a:cubicBezTo>
                    <a:cubicBezTo>
                      <a:pt x="1" y="570"/>
                      <a:pt x="163" y="733"/>
                      <a:pt x="380" y="733"/>
                    </a:cubicBezTo>
                    <a:cubicBezTo>
                      <a:pt x="570" y="733"/>
                      <a:pt x="760" y="570"/>
                      <a:pt x="760" y="353"/>
                    </a:cubicBezTo>
                    <a:cubicBezTo>
                      <a:pt x="760" y="163"/>
                      <a:pt x="570" y="1"/>
                      <a:pt x="3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2408" name="Google Shape;2408;p35"/>
          <p:cNvPicPr preferRelativeResize="0"/>
          <p:nvPr/>
        </p:nvPicPr>
        <p:blipFill rotWithShape="1">
          <a:blip r:embed="rId3">
            <a:alphaModFix/>
          </a:blip>
          <a:srcRect t="3025" r="33823"/>
          <a:stretch/>
        </p:blipFill>
        <p:spPr>
          <a:xfrm>
            <a:off x="6948832" y="1752055"/>
            <a:ext cx="3545600" cy="3466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9" name="Picture 8" descr="A blue and white logo&#10;&#10;Description automatically generated">
            <a:extLst>
              <a:ext uri="{FF2B5EF4-FFF2-40B4-BE49-F238E27FC236}">
                <a16:creationId xmlns:a16="http://schemas.microsoft.com/office/drawing/2014/main" id="{9762CF0B-3E38-1F86-30E8-B1112E837D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810" y="3006447"/>
            <a:ext cx="2300670" cy="166446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Picture 10" descr="A blue and orange logo&#10;&#10;Description automatically generated">
            <a:extLst>
              <a:ext uri="{FF2B5EF4-FFF2-40B4-BE49-F238E27FC236}">
                <a16:creationId xmlns:a16="http://schemas.microsoft.com/office/drawing/2014/main" id="{22C09E0B-33A4-75B1-0ABF-9DD9F029B8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8613" y="3027570"/>
            <a:ext cx="2095500" cy="167268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CF15EFB-AB81-4319-9DCC-545259A53391}"/>
              </a:ext>
            </a:extLst>
          </p:cNvPr>
          <p:cNvSpPr txBox="1"/>
          <p:nvPr/>
        </p:nvSpPr>
        <p:spPr>
          <a:xfrm>
            <a:off x="732346" y="4803665"/>
            <a:ext cx="20968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非盈利项目官网：</a:t>
            </a:r>
            <a:r>
              <a:rPr lang="en-US" altLang="zh-CN" dirty="0"/>
              <a:t>huize.asia</a:t>
            </a:r>
            <a:endParaRPr lang="en-GB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AA34450-79AC-E365-3DAF-4EFE43C4F1CB}"/>
              </a:ext>
            </a:extLst>
          </p:cNvPr>
          <p:cNvSpPr txBox="1"/>
          <p:nvPr/>
        </p:nvSpPr>
        <p:spPr>
          <a:xfrm>
            <a:off x="3418712" y="4769723"/>
            <a:ext cx="20968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盈利项目官网：</a:t>
            </a:r>
            <a:r>
              <a:rPr lang="en-US" altLang="zh-CN" dirty="0"/>
              <a:t>huicast.com</a:t>
            </a:r>
            <a:endParaRPr lang="en-GB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2280;p63">
            <a:extLst>
              <a:ext uri="{FF2B5EF4-FFF2-40B4-BE49-F238E27FC236}">
                <a16:creationId xmlns:a16="http://schemas.microsoft.com/office/drawing/2014/main" id="{E6EE4550-6A09-B2BE-466E-F248B0A43469}"/>
              </a:ext>
            </a:extLst>
          </p:cNvPr>
          <p:cNvSpPr/>
          <p:nvPr/>
        </p:nvSpPr>
        <p:spPr>
          <a:xfrm rot="5400000">
            <a:off x="5534049" y="3928200"/>
            <a:ext cx="615900" cy="5340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2281;p63">
            <a:extLst>
              <a:ext uri="{FF2B5EF4-FFF2-40B4-BE49-F238E27FC236}">
                <a16:creationId xmlns:a16="http://schemas.microsoft.com/office/drawing/2014/main" id="{7EE00359-7919-D286-22A3-61E489B3A49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617938" y="1695850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sp>
        <p:nvSpPr>
          <p:cNvPr id="46" name="Google Shape;2282;p63">
            <a:extLst>
              <a:ext uri="{FF2B5EF4-FFF2-40B4-BE49-F238E27FC236}">
                <a16:creationId xmlns:a16="http://schemas.microsoft.com/office/drawing/2014/main" id="{91B81659-28D9-30E3-9340-D90FFAEBC2FA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617900" y="2754550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2"/>
                </a:solidFill>
              </a:rPr>
              <a:t>DO YOU HAVE ANY QUESTIONS?</a:t>
            </a:r>
            <a:endParaRPr b="1" dirty="0">
              <a:solidFill>
                <a:schemeClr val="dk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brandon@huicast.com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+86 191 5797 5247</a:t>
            </a:r>
          </a:p>
        </p:txBody>
      </p:sp>
      <p:grpSp>
        <p:nvGrpSpPr>
          <p:cNvPr id="48" name="Google Shape;2284;p63">
            <a:extLst>
              <a:ext uri="{FF2B5EF4-FFF2-40B4-BE49-F238E27FC236}">
                <a16:creationId xmlns:a16="http://schemas.microsoft.com/office/drawing/2014/main" id="{2B42CDC6-4972-F060-85FC-9891CAF39672}"/>
              </a:ext>
            </a:extLst>
          </p:cNvPr>
          <p:cNvGrpSpPr/>
          <p:nvPr/>
        </p:nvGrpSpPr>
        <p:grpSpPr>
          <a:xfrm>
            <a:off x="5668878" y="4022363"/>
            <a:ext cx="346056" cy="345674"/>
            <a:chOff x="3303268" y="3817349"/>
            <a:chExt cx="346056" cy="345674"/>
          </a:xfrm>
        </p:grpSpPr>
        <p:sp>
          <p:nvSpPr>
            <p:cNvPr id="49" name="Google Shape;2285;p63">
              <a:extLst>
                <a:ext uri="{FF2B5EF4-FFF2-40B4-BE49-F238E27FC236}">
                  <a16:creationId xmlns:a16="http://schemas.microsoft.com/office/drawing/2014/main" id="{C18D959A-5408-3A7E-522A-88F79B941BFB}"/>
                </a:ext>
              </a:extLst>
            </p:cNvPr>
            <p:cNvSpPr/>
            <p:nvPr/>
          </p:nvSpPr>
          <p:spPr>
            <a:xfrm>
              <a:off x="330326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18" y="334"/>
                  </a:moveTo>
                  <a:cubicBezTo>
                    <a:pt x="8228" y="334"/>
                    <a:pt x="10514" y="2608"/>
                    <a:pt x="10514" y="5430"/>
                  </a:cubicBezTo>
                  <a:cubicBezTo>
                    <a:pt x="10514" y="8240"/>
                    <a:pt x="8228" y="10514"/>
                    <a:pt x="5418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18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3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3" y="1"/>
                    <a:pt x="54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2286;p63">
              <a:extLst>
                <a:ext uri="{FF2B5EF4-FFF2-40B4-BE49-F238E27FC236}">
                  <a16:creationId xmlns:a16="http://schemas.microsoft.com/office/drawing/2014/main" id="{C6EA19CA-9406-ED35-990F-C18E5128AD1B}"/>
                </a:ext>
              </a:extLst>
            </p:cNvPr>
            <p:cNvSpPr/>
            <p:nvPr/>
          </p:nvSpPr>
          <p:spPr>
            <a:xfrm>
              <a:off x="3368074" y="3882537"/>
              <a:ext cx="215298" cy="215298"/>
            </a:xfrm>
            <a:custGeom>
              <a:avLst/>
              <a:gdLst/>
              <a:ahLst/>
              <a:cxnLst/>
              <a:rect l="l" t="t" r="r" b="b"/>
              <a:pathLst>
                <a:path w="6764" h="6764" extrusionOk="0">
                  <a:moveTo>
                    <a:pt x="5335" y="346"/>
                  </a:moveTo>
                  <a:cubicBezTo>
                    <a:pt x="5930" y="346"/>
                    <a:pt x="6418" y="834"/>
                    <a:pt x="6418" y="1429"/>
                  </a:cubicBezTo>
                  <a:lnTo>
                    <a:pt x="6418" y="5335"/>
                  </a:lnTo>
                  <a:cubicBezTo>
                    <a:pt x="6418" y="5930"/>
                    <a:pt x="5930" y="6418"/>
                    <a:pt x="5335" y="6418"/>
                  </a:cubicBezTo>
                  <a:lnTo>
                    <a:pt x="1429" y="6418"/>
                  </a:lnTo>
                  <a:cubicBezTo>
                    <a:pt x="834" y="6418"/>
                    <a:pt x="346" y="5930"/>
                    <a:pt x="346" y="5335"/>
                  </a:cubicBezTo>
                  <a:lnTo>
                    <a:pt x="346" y="1429"/>
                  </a:lnTo>
                  <a:cubicBezTo>
                    <a:pt x="346" y="834"/>
                    <a:pt x="834" y="346"/>
                    <a:pt x="1429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29"/>
                  </a:cubicBezTo>
                  <a:lnTo>
                    <a:pt x="1" y="5335"/>
                  </a:lnTo>
                  <a:cubicBezTo>
                    <a:pt x="1" y="6120"/>
                    <a:pt x="644" y="6763"/>
                    <a:pt x="1429" y="6763"/>
                  </a:cubicBezTo>
                  <a:lnTo>
                    <a:pt x="5335" y="6763"/>
                  </a:lnTo>
                  <a:cubicBezTo>
                    <a:pt x="6121" y="6763"/>
                    <a:pt x="6763" y="6120"/>
                    <a:pt x="6763" y="5335"/>
                  </a:cubicBezTo>
                  <a:lnTo>
                    <a:pt x="6763" y="1429"/>
                  </a:lnTo>
                  <a:cubicBezTo>
                    <a:pt x="6763" y="644"/>
                    <a:pt x="6121" y="1"/>
                    <a:pt x="53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2287;p63">
              <a:extLst>
                <a:ext uri="{FF2B5EF4-FFF2-40B4-BE49-F238E27FC236}">
                  <a16:creationId xmlns:a16="http://schemas.microsoft.com/office/drawing/2014/main" id="{3AE4246A-BCD3-D390-79D7-8867D9D46985}"/>
                </a:ext>
              </a:extLst>
            </p:cNvPr>
            <p:cNvSpPr/>
            <p:nvPr/>
          </p:nvSpPr>
          <p:spPr>
            <a:xfrm>
              <a:off x="3418143" y="3933656"/>
              <a:ext cx="114811" cy="112742"/>
            </a:xfrm>
            <a:custGeom>
              <a:avLst/>
              <a:gdLst/>
              <a:ahLst/>
              <a:cxnLst/>
              <a:rect l="l" t="t" r="r" b="b"/>
              <a:pathLst>
                <a:path w="3607" h="3542" extrusionOk="0">
                  <a:moveTo>
                    <a:pt x="1822" y="0"/>
                  </a:moveTo>
                  <a:cubicBezTo>
                    <a:pt x="812" y="0"/>
                    <a:pt x="1" y="851"/>
                    <a:pt x="59" y="1859"/>
                  </a:cubicBezTo>
                  <a:cubicBezTo>
                    <a:pt x="95" y="2776"/>
                    <a:pt x="833" y="3502"/>
                    <a:pt x="1726" y="3538"/>
                  </a:cubicBezTo>
                  <a:cubicBezTo>
                    <a:pt x="1764" y="3541"/>
                    <a:pt x="1802" y="3542"/>
                    <a:pt x="1840" y="3542"/>
                  </a:cubicBezTo>
                  <a:cubicBezTo>
                    <a:pt x="2178" y="3542"/>
                    <a:pt x="2494" y="3447"/>
                    <a:pt x="2762" y="3276"/>
                  </a:cubicBezTo>
                  <a:cubicBezTo>
                    <a:pt x="2857" y="3217"/>
                    <a:pt x="2869" y="3086"/>
                    <a:pt x="2797" y="3014"/>
                  </a:cubicBezTo>
                  <a:cubicBezTo>
                    <a:pt x="2761" y="2978"/>
                    <a:pt x="2711" y="2964"/>
                    <a:pt x="2664" y="2964"/>
                  </a:cubicBezTo>
                  <a:cubicBezTo>
                    <a:pt x="2634" y="2964"/>
                    <a:pt x="2606" y="2969"/>
                    <a:pt x="2583" y="2979"/>
                  </a:cubicBezTo>
                  <a:cubicBezTo>
                    <a:pt x="2380" y="3096"/>
                    <a:pt x="2149" y="3185"/>
                    <a:pt x="1897" y="3185"/>
                  </a:cubicBezTo>
                  <a:cubicBezTo>
                    <a:pt x="1868" y="3185"/>
                    <a:pt x="1839" y="3183"/>
                    <a:pt x="1809" y="3181"/>
                  </a:cubicBezTo>
                  <a:cubicBezTo>
                    <a:pt x="1023" y="3169"/>
                    <a:pt x="380" y="2514"/>
                    <a:pt x="392" y="1716"/>
                  </a:cubicBezTo>
                  <a:cubicBezTo>
                    <a:pt x="426" y="948"/>
                    <a:pt x="1028" y="330"/>
                    <a:pt x="1792" y="330"/>
                  </a:cubicBezTo>
                  <a:cubicBezTo>
                    <a:pt x="1833" y="330"/>
                    <a:pt x="1874" y="332"/>
                    <a:pt x="1916" y="335"/>
                  </a:cubicBezTo>
                  <a:cubicBezTo>
                    <a:pt x="2619" y="371"/>
                    <a:pt x="3190" y="943"/>
                    <a:pt x="3250" y="1633"/>
                  </a:cubicBezTo>
                  <a:cubicBezTo>
                    <a:pt x="3285" y="1919"/>
                    <a:pt x="3214" y="2193"/>
                    <a:pt x="3095" y="2431"/>
                  </a:cubicBezTo>
                  <a:cubicBezTo>
                    <a:pt x="3059" y="2490"/>
                    <a:pt x="3059" y="2574"/>
                    <a:pt x="3119" y="2633"/>
                  </a:cubicBezTo>
                  <a:cubicBezTo>
                    <a:pt x="3149" y="2663"/>
                    <a:pt x="3191" y="2678"/>
                    <a:pt x="3234" y="2678"/>
                  </a:cubicBezTo>
                  <a:cubicBezTo>
                    <a:pt x="3295" y="2678"/>
                    <a:pt x="3358" y="2648"/>
                    <a:pt x="3393" y="2586"/>
                  </a:cubicBezTo>
                  <a:cubicBezTo>
                    <a:pt x="3536" y="2324"/>
                    <a:pt x="3607" y="2014"/>
                    <a:pt x="3583" y="1669"/>
                  </a:cubicBezTo>
                  <a:cubicBezTo>
                    <a:pt x="3536" y="764"/>
                    <a:pt x="2797" y="50"/>
                    <a:pt x="1904" y="2"/>
                  </a:cubicBezTo>
                  <a:cubicBezTo>
                    <a:pt x="1877" y="1"/>
                    <a:pt x="1849" y="0"/>
                    <a:pt x="18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2288;p63">
              <a:extLst>
                <a:ext uri="{FF2B5EF4-FFF2-40B4-BE49-F238E27FC236}">
                  <a16:creationId xmlns:a16="http://schemas.microsoft.com/office/drawing/2014/main" id="{58FFEA35-AFB3-3229-D348-FF960371CCF4}"/>
                </a:ext>
              </a:extLst>
            </p:cNvPr>
            <p:cNvSpPr/>
            <p:nvPr/>
          </p:nvSpPr>
          <p:spPr>
            <a:xfrm>
              <a:off x="3519298" y="3910197"/>
              <a:ext cx="29570" cy="29220"/>
            </a:xfrm>
            <a:custGeom>
              <a:avLst/>
              <a:gdLst/>
              <a:ahLst/>
              <a:cxnLst/>
              <a:rect l="l" t="t" r="r" b="b"/>
              <a:pathLst>
                <a:path w="929" h="918" extrusionOk="0">
                  <a:moveTo>
                    <a:pt x="465" y="1"/>
                  </a:moveTo>
                  <a:cubicBezTo>
                    <a:pt x="203" y="1"/>
                    <a:pt x="0" y="203"/>
                    <a:pt x="0" y="453"/>
                  </a:cubicBezTo>
                  <a:cubicBezTo>
                    <a:pt x="0" y="715"/>
                    <a:pt x="203" y="918"/>
                    <a:pt x="465" y="918"/>
                  </a:cubicBezTo>
                  <a:cubicBezTo>
                    <a:pt x="715" y="918"/>
                    <a:pt x="929" y="715"/>
                    <a:pt x="929" y="453"/>
                  </a:cubicBezTo>
                  <a:cubicBezTo>
                    <a:pt x="929" y="203"/>
                    <a:pt x="715" y="1"/>
                    <a:pt x="4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" name="Google Shape;2289;p63">
            <a:extLst>
              <a:ext uri="{FF2B5EF4-FFF2-40B4-BE49-F238E27FC236}">
                <a16:creationId xmlns:a16="http://schemas.microsoft.com/office/drawing/2014/main" id="{8E49C57F-F6E6-1356-5D5B-D01DB55CEC72}"/>
              </a:ext>
            </a:extLst>
          </p:cNvPr>
          <p:cNvSpPr/>
          <p:nvPr/>
        </p:nvSpPr>
        <p:spPr>
          <a:xfrm rot="5400000">
            <a:off x="4906612" y="3928200"/>
            <a:ext cx="615900" cy="5340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2290;p63">
            <a:extLst>
              <a:ext uri="{FF2B5EF4-FFF2-40B4-BE49-F238E27FC236}">
                <a16:creationId xmlns:a16="http://schemas.microsoft.com/office/drawing/2014/main" id="{EFC3F462-933E-5BA9-2ACD-299BBE434810}"/>
              </a:ext>
            </a:extLst>
          </p:cNvPr>
          <p:cNvSpPr/>
          <p:nvPr/>
        </p:nvSpPr>
        <p:spPr>
          <a:xfrm>
            <a:off x="5041720" y="4022172"/>
            <a:ext cx="345674" cy="346056"/>
          </a:xfrm>
          <a:custGeom>
            <a:avLst/>
            <a:gdLst/>
            <a:ahLst/>
            <a:cxnLst/>
            <a:rect l="l" t="t" r="r" b="b"/>
            <a:pathLst>
              <a:path w="10860" h="10872" extrusionOk="0">
                <a:moveTo>
                  <a:pt x="5430" y="1"/>
                </a:moveTo>
                <a:cubicBezTo>
                  <a:pt x="3990" y="1"/>
                  <a:pt x="2608" y="560"/>
                  <a:pt x="1596" y="1584"/>
                </a:cubicBezTo>
                <a:cubicBezTo>
                  <a:pt x="561" y="2620"/>
                  <a:pt x="1" y="3989"/>
                  <a:pt x="1" y="5430"/>
                </a:cubicBezTo>
                <a:cubicBezTo>
                  <a:pt x="1" y="6561"/>
                  <a:pt x="346" y="7645"/>
                  <a:pt x="1001" y="8573"/>
                </a:cubicBezTo>
                <a:cubicBezTo>
                  <a:pt x="1632" y="9466"/>
                  <a:pt x="2513" y="10145"/>
                  <a:pt x="3537" y="10538"/>
                </a:cubicBezTo>
                <a:cubicBezTo>
                  <a:pt x="3559" y="10544"/>
                  <a:pt x="3579" y="10547"/>
                  <a:pt x="3599" y="10547"/>
                </a:cubicBezTo>
                <a:cubicBezTo>
                  <a:pt x="3656" y="10547"/>
                  <a:pt x="3704" y="10522"/>
                  <a:pt x="3740" y="10478"/>
                </a:cubicBezTo>
                <a:cubicBezTo>
                  <a:pt x="3763" y="10443"/>
                  <a:pt x="3763" y="10395"/>
                  <a:pt x="3763" y="10371"/>
                </a:cubicBezTo>
                <a:lnTo>
                  <a:pt x="3763" y="7275"/>
                </a:lnTo>
                <a:cubicBezTo>
                  <a:pt x="3763" y="7180"/>
                  <a:pt x="3692" y="7097"/>
                  <a:pt x="3585" y="7097"/>
                </a:cubicBezTo>
                <a:lnTo>
                  <a:pt x="2156" y="7097"/>
                </a:lnTo>
                <a:lnTo>
                  <a:pt x="2156" y="5835"/>
                </a:lnTo>
                <a:lnTo>
                  <a:pt x="3585" y="5835"/>
                </a:lnTo>
                <a:cubicBezTo>
                  <a:pt x="3680" y="5835"/>
                  <a:pt x="3763" y="5751"/>
                  <a:pt x="3763" y="5656"/>
                </a:cubicBezTo>
                <a:lnTo>
                  <a:pt x="3763" y="5430"/>
                </a:lnTo>
                <a:cubicBezTo>
                  <a:pt x="3763" y="3942"/>
                  <a:pt x="5180" y="2632"/>
                  <a:pt x="6799" y="2632"/>
                </a:cubicBezTo>
                <a:lnTo>
                  <a:pt x="7550" y="2632"/>
                </a:lnTo>
                <a:lnTo>
                  <a:pt x="7550" y="3894"/>
                </a:lnTo>
                <a:lnTo>
                  <a:pt x="6799" y="3894"/>
                </a:lnTo>
                <a:cubicBezTo>
                  <a:pt x="6311" y="3894"/>
                  <a:pt x="5883" y="4025"/>
                  <a:pt x="5561" y="4287"/>
                </a:cubicBezTo>
                <a:cubicBezTo>
                  <a:pt x="5228" y="4561"/>
                  <a:pt x="5025" y="4966"/>
                  <a:pt x="5025" y="5430"/>
                </a:cubicBezTo>
                <a:lnTo>
                  <a:pt x="5025" y="5656"/>
                </a:lnTo>
                <a:cubicBezTo>
                  <a:pt x="5025" y="5740"/>
                  <a:pt x="5109" y="5835"/>
                  <a:pt x="5204" y="5835"/>
                </a:cubicBezTo>
                <a:lnTo>
                  <a:pt x="5883" y="5835"/>
                </a:lnTo>
                <a:cubicBezTo>
                  <a:pt x="5966" y="5835"/>
                  <a:pt x="6061" y="5751"/>
                  <a:pt x="6061" y="5656"/>
                </a:cubicBezTo>
                <a:cubicBezTo>
                  <a:pt x="6061" y="5561"/>
                  <a:pt x="5978" y="5478"/>
                  <a:pt x="5883" y="5478"/>
                </a:cubicBezTo>
                <a:lnTo>
                  <a:pt x="5371" y="5478"/>
                </a:lnTo>
                <a:lnTo>
                  <a:pt x="5371" y="5418"/>
                </a:lnTo>
                <a:cubicBezTo>
                  <a:pt x="5371" y="4525"/>
                  <a:pt x="6145" y="4204"/>
                  <a:pt x="6799" y="4204"/>
                </a:cubicBezTo>
                <a:lnTo>
                  <a:pt x="7704" y="4204"/>
                </a:lnTo>
                <a:cubicBezTo>
                  <a:pt x="7800" y="4204"/>
                  <a:pt x="7883" y="4132"/>
                  <a:pt x="7883" y="4025"/>
                </a:cubicBezTo>
                <a:lnTo>
                  <a:pt x="7883" y="2418"/>
                </a:lnTo>
                <a:cubicBezTo>
                  <a:pt x="7883" y="2334"/>
                  <a:pt x="7811" y="2239"/>
                  <a:pt x="7704" y="2239"/>
                </a:cubicBezTo>
                <a:lnTo>
                  <a:pt x="6799" y="2239"/>
                </a:lnTo>
                <a:cubicBezTo>
                  <a:pt x="5966" y="2239"/>
                  <a:pt x="5121" y="2572"/>
                  <a:pt x="4466" y="3156"/>
                </a:cubicBezTo>
                <a:cubicBezTo>
                  <a:pt x="3799" y="3763"/>
                  <a:pt x="3418" y="4549"/>
                  <a:pt x="3418" y="5382"/>
                </a:cubicBezTo>
                <a:lnTo>
                  <a:pt x="3418" y="5442"/>
                </a:lnTo>
                <a:lnTo>
                  <a:pt x="1989" y="5442"/>
                </a:lnTo>
                <a:cubicBezTo>
                  <a:pt x="1906" y="5442"/>
                  <a:pt x="1811" y="5513"/>
                  <a:pt x="1811" y="5620"/>
                </a:cubicBezTo>
                <a:lnTo>
                  <a:pt x="1811" y="7228"/>
                </a:lnTo>
                <a:cubicBezTo>
                  <a:pt x="1811" y="7323"/>
                  <a:pt x="1894" y="7406"/>
                  <a:pt x="1989" y="7406"/>
                </a:cubicBezTo>
                <a:lnTo>
                  <a:pt x="3418" y="7406"/>
                </a:lnTo>
                <a:lnTo>
                  <a:pt x="3418" y="10085"/>
                </a:lnTo>
                <a:cubicBezTo>
                  <a:pt x="1561" y="9300"/>
                  <a:pt x="346" y="7442"/>
                  <a:pt x="346" y="5418"/>
                </a:cubicBezTo>
                <a:cubicBezTo>
                  <a:pt x="346" y="2596"/>
                  <a:pt x="2620" y="322"/>
                  <a:pt x="5430" y="322"/>
                </a:cubicBezTo>
                <a:cubicBezTo>
                  <a:pt x="8228" y="322"/>
                  <a:pt x="10526" y="2620"/>
                  <a:pt x="10526" y="5418"/>
                </a:cubicBezTo>
                <a:cubicBezTo>
                  <a:pt x="10526" y="8228"/>
                  <a:pt x="8240" y="10502"/>
                  <a:pt x="5430" y="10502"/>
                </a:cubicBezTo>
                <a:lnTo>
                  <a:pt x="5371" y="10502"/>
                </a:lnTo>
                <a:lnTo>
                  <a:pt x="5371" y="7418"/>
                </a:lnTo>
                <a:lnTo>
                  <a:pt x="7728" y="7418"/>
                </a:lnTo>
                <a:cubicBezTo>
                  <a:pt x="7811" y="7418"/>
                  <a:pt x="7907" y="7347"/>
                  <a:pt x="7907" y="7240"/>
                </a:cubicBezTo>
                <a:lnTo>
                  <a:pt x="7907" y="5656"/>
                </a:lnTo>
                <a:cubicBezTo>
                  <a:pt x="7907" y="5561"/>
                  <a:pt x="7823" y="5478"/>
                  <a:pt x="7728" y="5478"/>
                </a:cubicBezTo>
                <a:lnTo>
                  <a:pt x="6728" y="5478"/>
                </a:lnTo>
                <a:cubicBezTo>
                  <a:pt x="6633" y="5478"/>
                  <a:pt x="6549" y="5549"/>
                  <a:pt x="6549" y="5656"/>
                </a:cubicBezTo>
                <a:cubicBezTo>
                  <a:pt x="6549" y="5740"/>
                  <a:pt x="6621" y="5835"/>
                  <a:pt x="6728" y="5835"/>
                </a:cubicBezTo>
                <a:lnTo>
                  <a:pt x="7561" y="5835"/>
                </a:lnTo>
                <a:lnTo>
                  <a:pt x="7561" y="7097"/>
                </a:lnTo>
                <a:lnTo>
                  <a:pt x="5204" y="7097"/>
                </a:lnTo>
                <a:cubicBezTo>
                  <a:pt x="5121" y="7097"/>
                  <a:pt x="5025" y="7168"/>
                  <a:pt x="5025" y="7275"/>
                </a:cubicBezTo>
                <a:lnTo>
                  <a:pt x="5025" y="10693"/>
                </a:lnTo>
                <a:cubicBezTo>
                  <a:pt x="5025" y="10788"/>
                  <a:pt x="5109" y="10859"/>
                  <a:pt x="5192" y="10871"/>
                </a:cubicBezTo>
                <a:lnTo>
                  <a:pt x="5430" y="10871"/>
                </a:lnTo>
                <a:cubicBezTo>
                  <a:pt x="6871" y="10871"/>
                  <a:pt x="8240" y="10312"/>
                  <a:pt x="9276" y="9288"/>
                </a:cubicBezTo>
                <a:cubicBezTo>
                  <a:pt x="10300" y="8252"/>
                  <a:pt x="10859" y="6883"/>
                  <a:pt x="10859" y="5442"/>
                </a:cubicBezTo>
                <a:cubicBezTo>
                  <a:pt x="10859" y="3989"/>
                  <a:pt x="10300" y="2620"/>
                  <a:pt x="9276" y="1584"/>
                </a:cubicBezTo>
                <a:cubicBezTo>
                  <a:pt x="8240" y="560"/>
                  <a:pt x="6871" y="1"/>
                  <a:pt x="543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2291;p63">
            <a:extLst>
              <a:ext uri="{FF2B5EF4-FFF2-40B4-BE49-F238E27FC236}">
                <a16:creationId xmlns:a16="http://schemas.microsoft.com/office/drawing/2014/main" id="{8D6B54A7-6AE2-2489-5CA8-42D6EB339D84}"/>
              </a:ext>
            </a:extLst>
          </p:cNvPr>
          <p:cNvSpPr/>
          <p:nvPr/>
        </p:nvSpPr>
        <p:spPr>
          <a:xfrm rot="5400000">
            <a:off x="6161487" y="3928200"/>
            <a:ext cx="615900" cy="5340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6" name="Google Shape;2292;p63">
            <a:extLst>
              <a:ext uri="{FF2B5EF4-FFF2-40B4-BE49-F238E27FC236}">
                <a16:creationId xmlns:a16="http://schemas.microsoft.com/office/drawing/2014/main" id="{1B48DA53-024E-52BC-6632-16E9AD750AEB}"/>
              </a:ext>
            </a:extLst>
          </p:cNvPr>
          <p:cNvGrpSpPr/>
          <p:nvPr/>
        </p:nvGrpSpPr>
        <p:grpSpPr>
          <a:xfrm>
            <a:off x="6296419" y="4022363"/>
            <a:ext cx="346056" cy="345674"/>
            <a:chOff x="3752358" y="3817349"/>
            <a:chExt cx="346056" cy="345674"/>
          </a:xfrm>
        </p:grpSpPr>
        <p:sp>
          <p:nvSpPr>
            <p:cNvPr id="57" name="Google Shape;2293;p63">
              <a:extLst>
                <a:ext uri="{FF2B5EF4-FFF2-40B4-BE49-F238E27FC236}">
                  <a16:creationId xmlns:a16="http://schemas.microsoft.com/office/drawing/2014/main" id="{488E5FCC-60BC-1E8F-15DA-EEE45C39C791}"/>
                </a:ext>
              </a:extLst>
            </p:cNvPr>
            <p:cNvSpPr/>
            <p:nvPr/>
          </p:nvSpPr>
          <p:spPr>
            <a:xfrm>
              <a:off x="375235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2294;p63">
              <a:extLst>
                <a:ext uri="{FF2B5EF4-FFF2-40B4-BE49-F238E27FC236}">
                  <a16:creationId xmlns:a16="http://schemas.microsoft.com/office/drawing/2014/main" id="{1D854222-63B9-9EB7-A0D2-CB4361FE7289}"/>
                </a:ext>
              </a:extLst>
            </p:cNvPr>
            <p:cNvSpPr/>
            <p:nvPr/>
          </p:nvSpPr>
          <p:spPr>
            <a:xfrm>
              <a:off x="3831933" y="3955682"/>
              <a:ext cx="47809" cy="120540"/>
            </a:xfrm>
            <a:custGeom>
              <a:avLst/>
              <a:gdLst/>
              <a:ahLst/>
              <a:cxnLst/>
              <a:rect l="l" t="t" r="r" b="b"/>
              <a:pathLst>
                <a:path w="1502" h="3787" extrusionOk="0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2295;p63">
              <a:extLst>
                <a:ext uri="{FF2B5EF4-FFF2-40B4-BE49-F238E27FC236}">
                  <a16:creationId xmlns:a16="http://schemas.microsoft.com/office/drawing/2014/main" id="{7C695D54-A67B-E71C-CA8B-279DC3CC6349}"/>
                </a:ext>
              </a:extLst>
            </p:cNvPr>
            <p:cNvSpPr/>
            <p:nvPr/>
          </p:nvSpPr>
          <p:spPr>
            <a:xfrm>
              <a:off x="3824739" y="3890112"/>
              <a:ext cx="55002" cy="55002"/>
            </a:xfrm>
            <a:custGeom>
              <a:avLst/>
              <a:gdLst/>
              <a:ahLst/>
              <a:cxnLst/>
              <a:rect l="l" t="t" r="r" b="b"/>
              <a:pathLst>
                <a:path w="1728" h="1728" extrusionOk="0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2296;p63">
              <a:extLst>
                <a:ext uri="{FF2B5EF4-FFF2-40B4-BE49-F238E27FC236}">
                  <a16:creationId xmlns:a16="http://schemas.microsoft.com/office/drawing/2014/main" id="{D27A9E29-B8D8-0601-17CA-54A313343A34}"/>
                </a:ext>
              </a:extLst>
            </p:cNvPr>
            <p:cNvSpPr/>
            <p:nvPr/>
          </p:nvSpPr>
          <p:spPr>
            <a:xfrm>
              <a:off x="3904696" y="3955682"/>
              <a:ext cx="128148" cy="120540"/>
            </a:xfrm>
            <a:custGeom>
              <a:avLst/>
              <a:gdLst/>
              <a:ahLst/>
              <a:cxnLst/>
              <a:rect l="l" t="t" r="r" b="b"/>
              <a:pathLst>
                <a:path w="4026" h="3787" extrusionOk="0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1" name="Google Shape;2297;p63">
            <a:extLst>
              <a:ext uri="{FF2B5EF4-FFF2-40B4-BE49-F238E27FC236}">
                <a16:creationId xmlns:a16="http://schemas.microsoft.com/office/drawing/2014/main" id="{BDB47672-1217-FF1C-F7C9-647077234FB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4331" t="5721" r="23342" b="4591"/>
          <a:stretch/>
        </p:blipFill>
        <p:spPr>
          <a:xfrm rot="2268302">
            <a:off x="365414" y="3003615"/>
            <a:ext cx="2380385" cy="2382852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2298;p63">
            <a:extLst>
              <a:ext uri="{FF2B5EF4-FFF2-40B4-BE49-F238E27FC236}">
                <a16:creationId xmlns:a16="http://schemas.microsoft.com/office/drawing/2014/main" id="{40E41FE8-6474-BE1A-C12F-FF63EB75530C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18647" t="7960" r="8852" b="8336"/>
          <a:stretch/>
        </p:blipFill>
        <p:spPr>
          <a:xfrm rot="-1406513">
            <a:off x="1167897" y="414600"/>
            <a:ext cx="2173372" cy="1190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2299;p63">
            <a:extLst>
              <a:ext uri="{FF2B5EF4-FFF2-40B4-BE49-F238E27FC236}">
                <a16:creationId xmlns:a16="http://schemas.microsoft.com/office/drawing/2014/main" id="{9DDA1FB1-B9E6-1222-2E36-5C13D8D34039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25537" t="7152" r="23467" b="5838"/>
          <a:stretch/>
        </p:blipFill>
        <p:spPr>
          <a:xfrm>
            <a:off x="9321800" y="3887250"/>
            <a:ext cx="2438449" cy="24335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0" name="Google Shape;2300;p63">
            <a:extLst>
              <a:ext uri="{FF2B5EF4-FFF2-40B4-BE49-F238E27FC236}">
                <a16:creationId xmlns:a16="http://schemas.microsoft.com/office/drawing/2014/main" id="{B5C8611E-B930-9D45-D485-19C25DBB4338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l="15236" r="10474"/>
          <a:stretch/>
        </p:blipFill>
        <p:spPr>
          <a:xfrm rot="1220421">
            <a:off x="8438171" y="3917100"/>
            <a:ext cx="2041868" cy="14296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1" name="Google Shape;2301;p63">
            <a:extLst>
              <a:ext uri="{FF2B5EF4-FFF2-40B4-BE49-F238E27FC236}">
                <a16:creationId xmlns:a16="http://schemas.microsoft.com/office/drawing/2014/main" id="{12C77E24-EA68-6792-E849-F182B63007A5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l="22009" r="18455"/>
          <a:stretch/>
        </p:blipFill>
        <p:spPr>
          <a:xfrm rot="-1592621">
            <a:off x="1900494" y="3149969"/>
            <a:ext cx="903663" cy="85381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42" name="Google Shape;2302;p63">
            <a:extLst>
              <a:ext uri="{FF2B5EF4-FFF2-40B4-BE49-F238E27FC236}">
                <a16:creationId xmlns:a16="http://schemas.microsoft.com/office/drawing/2014/main" id="{1A6103C1-AE87-9067-0F4F-C4D49791949C}"/>
              </a:ext>
            </a:extLst>
          </p:cNvPr>
          <p:cNvGrpSpPr/>
          <p:nvPr/>
        </p:nvGrpSpPr>
        <p:grpSpPr>
          <a:xfrm>
            <a:off x="8161975" y="1528850"/>
            <a:ext cx="76825" cy="76800"/>
            <a:chOff x="3104875" y="1099400"/>
            <a:chExt cx="76825" cy="76800"/>
          </a:xfrm>
        </p:grpSpPr>
        <p:sp>
          <p:nvSpPr>
            <p:cNvPr id="2243" name="Google Shape;2303;p63">
              <a:extLst>
                <a:ext uri="{FF2B5EF4-FFF2-40B4-BE49-F238E27FC236}">
                  <a16:creationId xmlns:a16="http://schemas.microsoft.com/office/drawing/2014/main" id="{9DE2539D-FE12-166D-FD88-2BA2A87404CB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4" name="Google Shape;2304;p63">
              <a:extLst>
                <a:ext uri="{FF2B5EF4-FFF2-40B4-BE49-F238E27FC236}">
                  <a16:creationId xmlns:a16="http://schemas.microsoft.com/office/drawing/2014/main" id="{1E67219A-3FCC-2504-3D8C-6F140DA3D02F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45" name="Google Shape;2305;p63">
            <a:extLst>
              <a:ext uri="{FF2B5EF4-FFF2-40B4-BE49-F238E27FC236}">
                <a16:creationId xmlns:a16="http://schemas.microsoft.com/office/drawing/2014/main" id="{C4C1C5E8-08C2-6316-5E73-3E4C9391F65B}"/>
              </a:ext>
            </a:extLst>
          </p:cNvPr>
          <p:cNvGrpSpPr/>
          <p:nvPr/>
        </p:nvGrpSpPr>
        <p:grpSpPr>
          <a:xfrm rot="1891135">
            <a:off x="2669937" y="5014268"/>
            <a:ext cx="76828" cy="76803"/>
            <a:chOff x="3104875" y="1099400"/>
            <a:chExt cx="76825" cy="76800"/>
          </a:xfrm>
        </p:grpSpPr>
        <p:sp>
          <p:nvSpPr>
            <p:cNvPr id="2246" name="Google Shape;2306;p63">
              <a:extLst>
                <a:ext uri="{FF2B5EF4-FFF2-40B4-BE49-F238E27FC236}">
                  <a16:creationId xmlns:a16="http://schemas.microsoft.com/office/drawing/2014/main" id="{A63662CC-B2A8-EDE1-96BA-16D8969A86A3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7" name="Google Shape;2307;p63">
              <a:extLst>
                <a:ext uri="{FF2B5EF4-FFF2-40B4-BE49-F238E27FC236}">
                  <a16:creationId xmlns:a16="http://schemas.microsoft.com/office/drawing/2014/main" id="{F1197869-86BB-2DE4-26C4-F45834318F84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48" name="Google Shape;2308;p63">
            <a:extLst>
              <a:ext uri="{FF2B5EF4-FFF2-40B4-BE49-F238E27FC236}">
                <a16:creationId xmlns:a16="http://schemas.microsoft.com/office/drawing/2014/main" id="{F11B8AC5-4995-060E-A109-C1BCEFF10B13}"/>
              </a:ext>
            </a:extLst>
          </p:cNvPr>
          <p:cNvGrpSpPr/>
          <p:nvPr/>
        </p:nvGrpSpPr>
        <p:grpSpPr>
          <a:xfrm>
            <a:off x="3411475" y="2839913"/>
            <a:ext cx="76825" cy="76800"/>
            <a:chOff x="3104875" y="1099400"/>
            <a:chExt cx="76825" cy="76800"/>
          </a:xfrm>
        </p:grpSpPr>
        <p:sp>
          <p:nvSpPr>
            <p:cNvPr id="2249" name="Google Shape;2309;p63">
              <a:extLst>
                <a:ext uri="{FF2B5EF4-FFF2-40B4-BE49-F238E27FC236}">
                  <a16:creationId xmlns:a16="http://schemas.microsoft.com/office/drawing/2014/main" id="{495125E1-ABDF-A3A4-198F-2FE386D39080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0" name="Google Shape;2310;p63">
              <a:extLst>
                <a:ext uri="{FF2B5EF4-FFF2-40B4-BE49-F238E27FC236}">
                  <a16:creationId xmlns:a16="http://schemas.microsoft.com/office/drawing/2014/main" id="{F402CE54-F211-E3D3-4F2C-A7912FC67D21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80" name="Google Shape;2580;p40"/>
          <p:cNvGrpSpPr/>
          <p:nvPr/>
        </p:nvGrpSpPr>
        <p:grpSpPr>
          <a:xfrm>
            <a:off x="-300359" y="-11"/>
            <a:ext cx="2678648" cy="2152453"/>
            <a:chOff x="476652" y="408539"/>
            <a:chExt cx="1616500" cy="1298954"/>
          </a:xfrm>
        </p:grpSpPr>
        <p:sp>
          <p:nvSpPr>
            <p:cNvPr id="2581" name="Google Shape;2581;p40"/>
            <p:cNvSpPr/>
            <p:nvPr/>
          </p:nvSpPr>
          <p:spPr>
            <a:xfrm>
              <a:off x="589305" y="573896"/>
              <a:ext cx="983789" cy="684265"/>
            </a:xfrm>
            <a:custGeom>
              <a:avLst/>
              <a:gdLst/>
              <a:ahLst/>
              <a:cxnLst/>
              <a:rect l="l" t="t" r="r" b="b"/>
              <a:pathLst>
                <a:path w="22269" h="15489" fill="none" extrusionOk="0">
                  <a:moveTo>
                    <a:pt x="0" y="1"/>
                  </a:moveTo>
                  <a:lnTo>
                    <a:pt x="10226" y="10226"/>
                  </a:lnTo>
                  <a:lnTo>
                    <a:pt x="17034" y="10226"/>
                  </a:lnTo>
                  <a:lnTo>
                    <a:pt x="22269" y="15489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582" name="Google Shape;2582;p40"/>
            <p:cNvSpPr/>
            <p:nvPr/>
          </p:nvSpPr>
          <p:spPr>
            <a:xfrm>
              <a:off x="532978" y="627837"/>
              <a:ext cx="1140796" cy="1037729"/>
            </a:xfrm>
            <a:custGeom>
              <a:avLst/>
              <a:gdLst/>
              <a:ahLst/>
              <a:cxnLst/>
              <a:rect l="l" t="t" r="r" b="b"/>
              <a:pathLst>
                <a:path w="25823" h="23490" fill="none" extrusionOk="0">
                  <a:moveTo>
                    <a:pt x="0" y="0"/>
                  </a:moveTo>
                  <a:lnTo>
                    <a:pt x="14078" y="14078"/>
                  </a:lnTo>
                  <a:lnTo>
                    <a:pt x="16383" y="14078"/>
                  </a:lnTo>
                  <a:lnTo>
                    <a:pt x="25822" y="23490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583" name="Google Shape;2583;p40"/>
            <p:cNvSpPr/>
            <p:nvPr/>
          </p:nvSpPr>
          <p:spPr>
            <a:xfrm>
              <a:off x="656410" y="506790"/>
              <a:ext cx="311584" cy="310391"/>
            </a:xfrm>
            <a:custGeom>
              <a:avLst/>
              <a:gdLst/>
              <a:ahLst/>
              <a:cxnLst/>
              <a:rect l="l" t="t" r="r" b="b"/>
              <a:pathLst>
                <a:path w="7053" h="7026" fill="none" extrusionOk="0">
                  <a:moveTo>
                    <a:pt x="0" y="1"/>
                  </a:moveTo>
                  <a:lnTo>
                    <a:pt x="7052" y="7026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584" name="Google Shape;2584;p40"/>
            <p:cNvSpPr/>
            <p:nvPr/>
          </p:nvSpPr>
          <p:spPr>
            <a:xfrm>
              <a:off x="476652" y="686549"/>
              <a:ext cx="751371" cy="752564"/>
            </a:xfrm>
            <a:custGeom>
              <a:avLst/>
              <a:gdLst/>
              <a:ahLst/>
              <a:cxnLst/>
              <a:rect l="l" t="t" r="r" b="b"/>
              <a:pathLst>
                <a:path w="17008" h="17035" fill="none" extrusionOk="0">
                  <a:moveTo>
                    <a:pt x="1" y="0"/>
                  </a:moveTo>
                  <a:lnTo>
                    <a:pt x="17007" y="17034"/>
                  </a:lnTo>
                </a:path>
              </a:pathLst>
            </a:custGeom>
            <a:noFill/>
            <a:ln w="10850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585" name="Google Shape;2585;p40"/>
            <p:cNvSpPr/>
            <p:nvPr/>
          </p:nvSpPr>
          <p:spPr>
            <a:xfrm>
              <a:off x="715122" y="408539"/>
              <a:ext cx="367910" cy="492535"/>
            </a:xfrm>
            <a:custGeom>
              <a:avLst/>
              <a:gdLst/>
              <a:ahLst/>
              <a:cxnLst/>
              <a:rect l="l" t="t" r="r" b="b"/>
              <a:pathLst>
                <a:path w="8328" h="11149" fill="none" extrusionOk="0">
                  <a:moveTo>
                    <a:pt x="0" y="1"/>
                  </a:moveTo>
                  <a:lnTo>
                    <a:pt x="8327" y="8382"/>
                  </a:lnTo>
                  <a:lnTo>
                    <a:pt x="8327" y="11149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586" name="Google Shape;2586;p40"/>
            <p:cNvSpPr/>
            <p:nvPr/>
          </p:nvSpPr>
          <p:spPr>
            <a:xfrm>
              <a:off x="1184818" y="1138309"/>
              <a:ext cx="492535" cy="357131"/>
            </a:xfrm>
            <a:custGeom>
              <a:avLst/>
              <a:gdLst/>
              <a:ahLst/>
              <a:cxnLst/>
              <a:rect l="l" t="t" r="r" b="b"/>
              <a:pathLst>
                <a:path w="11149" h="8084" fill="none" extrusionOk="0">
                  <a:moveTo>
                    <a:pt x="11149" y="8083"/>
                  </a:moveTo>
                  <a:lnTo>
                    <a:pt x="3066" y="0"/>
                  </a:lnTo>
                  <a:lnTo>
                    <a:pt x="1" y="0"/>
                  </a:lnTo>
                </a:path>
              </a:pathLst>
            </a:custGeom>
            <a:noFill/>
            <a:ln w="10850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587" name="Google Shape;2587;p40"/>
            <p:cNvSpPr/>
            <p:nvPr/>
          </p:nvSpPr>
          <p:spPr>
            <a:xfrm>
              <a:off x="1221971" y="1431870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6" y="543"/>
                  </a:moveTo>
                  <a:cubicBezTo>
                    <a:pt x="1086" y="841"/>
                    <a:pt x="842" y="1085"/>
                    <a:pt x="543" y="1085"/>
                  </a:cubicBezTo>
                  <a:cubicBezTo>
                    <a:pt x="245" y="1085"/>
                    <a:pt x="1" y="841"/>
                    <a:pt x="1" y="543"/>
                  </a:cubicBezTo>
                  <a:cubicBezTo>
                    <a:pt x="1" y="245"/>
                    <a:pt x="245" y="0"/>
                    <a:pt x="543" y="0"/>
                  </a:cubicBezTo>
                  <a:cubicBezTo>
                    <a:pt x="842" y="0"/>
                    <a:pt x="1086" y="245"/>
                    <a:pt x="1086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588" name="Google Shape;2588;p40"/>
            <p:cNvSpPr/>
            <p:nvPr/>
          </p:nvSpPr>
          <p:spPr>
            <a:xfrm>
              <a:off x="1666530" y="1659517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extrusionOk="0">
                  <a:moveTo>
                    <a:pt x="543" y="1"/>
                  </a:moveTo>
                  <a:cubicBezTo>
                    <a:pt x="245" y="1"/>
                    <a:pt x="1" y="245"/>
                    <a:pt x="1" y="543"/>
                  </a:cubicBezTo>
                  <a:cubicBezTo>
                    <a:pt x="1" y="842"/>
                    <a:pt x="245" y="1086"/>
                    <a:pt x="543" y="1086"/>
                  </a:cubicBezTo>
                  <a:cubicBezTo>
                    <a:pt x="869" y="1086"/>
                    <a:pt x="1086" y="842"/>
                    <a:pt x="1086" y="543"/>
                  </a:cubicBezTo>
                  <a:cubicBezTo>
                    <a:pt x="1086" y="245"/>
                    <a:pt x="869" y="1"/>
                    <a:pt x="543" y="1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589" name="Google Shape;2589;p40"/>
            <p:cNvSpPr/>
            <p:nvPr/>
          </p:nvSpPr>
          <p:spPr>
            <a:xfrm>
              <a:off x="1671345" y="1489389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41"/>
                    <a:pt x="841" y="1085"/>
                    <a:pt x="543" y="1085"/>
                  </a:cubicBezTo>
                  <a:cubicBezTo>
                    <a:pt x="244" y="1085"/>
                    <a:pt x="0" y="841"/>
                    <a:pt x="0" y="543"/>
                  </a:cubicBezTo>
                  <a:cubicBezTo>
                    <a:pt x="0" y="217"/>
                    <a:pt x="244" y="0"/>
                    <a:pt x="543" y="0"/>
                  </a:cubicBezTo>
                  <a:cubicBezTo>
                    <a:pt x="841" y="0"/>
                    <a:pt x="1085" y="217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590" name="Google Shape;2590;p40"/>
            <p:cNvSpPr/>
            <p:nvPr/>
          </p:nvSpPr>
          <p:spPr>
            <a:xfrm>
              <a:off x="1563508" y="1249725"/>
              <a:ext cx="47933" cy="47977"/>
            </a:xfrm>
            <a:custGeom>
              <a:avLst/>
              <a:gdLst/>
              <a:ahLst/>
              <a:cxnLst/>
              <a:rect l="l" t="t" r="r" b="b"/>
              <a:pathLst>
                <a:path w="1085" h="1086" fill="none" extrusionOk="0">
                  <a:moveTo>
                    <a:pt x="1085" y="543"/>
                  </a:moveTo>
                  <a:cubicBezTo>
                    <a:pt x="1085" y="841"/>
                    <a:pt x="841" y="1086"/>
                    <a:pt x="542" y="1086"/>
                  </a:cubicBezTo>
                  <a:cubicBezTo>
                    <a:pt x="244" y="1086"/>
                    <a:pt x="0" y="841"/>
                    <a:pt x="0" y="543"/>
                  </a:cubicBezTo>
                  <a:cubicBezTo>
                    <a:pt x="0" y="218"/>
                    <a:pt x="244" y="1"/>
                    <a:pt x="542" y="1"/>
                  </a:cubicBezTo>
                  <a:cubicBezTo>
                    <a:pt x="841" y="1"/>
                    <a:pt x="1085" y="218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591" name="Google Shape;2591;p40"/>
            <p:cNvSpPr/>
            <p:nvPr/>
          </p:nvSpPr>
          <p:spPr>
            <a:xfrm>
              <a:off x="1130921" y="564310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42"/>
                    <a:pt x="841" y="1086"/>
                    <a:pt x="543" y="1086"/>
                  </a:cubicBezTo>
                  <a:cubicBezTo>
                    <a:pt x="244" y="1086"/>
                    <a:pt x="0" y="842"/>
                    <a:pt x="0" y="543"/>
                  </a:cubicBezTo>
                  <a:cubicBezTo>
                    <a:pt x="0" y="245"/>
                    <a:pt x="244" y="1"/>
                    <a:pt x="543" y="1"/>
                  </a:cubicBezTo>
                  <a:cubicBezTo>
                    <a:pt x="841" y="1"/>
                    <a:pt x="1085" y="245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592" name="Google Shape;2592;p40"/>
            <p:cNvSpPr/>
            <p:nvPr/>
          </p:nvSpPr>
          <p:spPr>
            <a:xfrm>
              <a:off x="1521539" y="956165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6" y="543"/>
                  </a:moveTo>
                  <a:cubicBezTo>
                    <a:pt x="1086" y="841"/>
                    <a:pt x="842" y="1085"/>
                    <a:pt x="543" y="1085"/>
                  </a:cubicBezTo>
                  <a:cubicBezTo>
                    <a:pt x="245" y="1085"/>
                    <a:pt x="1" y="841"/>
                    <a:pt x="1" y="543"/>
                  </a:cubicBezTo>
                  <a:cubicBezTo>
                    <a:pt x="1" y="217"/>
                    <a:pt x="245" y="0"/>
                    <a:pt x="543" y="0"/>
                  </a:cubicBezTo>
                  <a:cubicBezTo>
                    <a:pt x="842" y="0"/>
                    <a:pt x="1086" y="217"/>
                    <a:pt x="1086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593" name="Google Shape;2593;p40"/>
            <p:cNvSpPr/>
            <p:nvPr/>
          </p:nvSpPr>
          <p:spPr>
            <a:xfrm>
              <a:off x="1839087" y="814753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42"/>
                    <a:pt x="841" y="1086"/>
                    <a:pt x="543" y="1086"/>
                  </a:cubicBezTo>
                  <a:cubicBezTo>
                    <a:pt x="245" y="1086"/>
                    <a:pt x="0" y="842"/>
                    <a:pt x="0" y="543"/>
                  </a:cubicBezTo>
                  <a:cubicBezTo>
                    <a:pt x="0" y="245"/>
                    <a:pt x="245" y="1"/>
                    <a:pt x="543" y="1"/>
                  </a:cubicBezTo>
                  <a:cubicBezTo>
                    <a:pt x="841" y="1"/>
                    <a:pt x="1085" y="245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594" name="Google Shape;2594;p40"/>
            <p:cNvSpPr/>
            <p:nvPr/>
          </p:nvSpPr>
          <p:spPr>
            <a:xfrm>
              <a:off x="1738451" y="877087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68"/>
                    <a:pt x="868" y="1085"/>
                    <a:pt x="543" y="1085"/>
                  </a:cubicBezTo>
                  <a:cubicBezTo>
                    <a:pt x="244" y="1085"/>
                    <a:pt x="0" y="868"/>
                    <a:pt x="0" y="543"/>
                  </a:cubicBezTo>
                  <a:cubicBezTo>
                    <a:pt x="0" y="244"/>
                    <a:pt x="244" y="0"/>
                    <a:pt x="543" y="0"/>
                  </a:cubicBezTo>
                  <a:cubicBezTo>
                    <a:pt x="868" y="0"/>
                    <a:pt x="1085" y="244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595" name="Google Shape;2595;p40"/>
            <p:cNvSpPr/>
            <p:nvPr/>
          </p:nvSpPr>
          <p:spPr>
            <a:xfrm>
              <a:off x="1563508" y="702144"/>
              <a:ext cx="47933" cy="47977"/>
            </a:xfrm>
            <a:custGeom>
              <a:avLst/>
              <a:gdLst/>
              <a:ahLst/>
              <a:cxnLst/>
              <a:rect l="l" t="t" r="r" b="b"/>
              <a:pathLst>
                <a:path w="1085" h="1086" fill="none" extrusionOk="0">
                  <a:moveTo>
                    <a:pt x="1085" y="543"/>
                  </a:moveTo>
                  <a:cubicBezTo>
                    <a:pt x="1085" y="841"/>
                    <a:pt x="841" y="1085"/>
                    <a:pt x="542" y="1085"/>
                  </a:cubicBezTo>
                  <a:cubicBezTo>
                    <a:pt x="244" y="1085"/>
                    <a:pt x="0" y="841"/>
                    <a:pt x="0" y="543"/>
                  </a:cubicBezTo>
                  <a:cubicBezTo>
                    <a:pt x="0" y="244"/>
                    <a:pt x="244" y="0"/>
                    <a:pt x="542" y="0"/>
                  </a:cubicBezTo>
                  <a:cubicBezTo>
                    <a:pt x="841" y="0"/>
                    <a:pt x="1085" y="244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596" name="Google Shape;2596;p40"/>
            <p:cNvSpPr/>
            <p:nvPr/>
          </p:nvSpPr>
          <p:spPr>
            <a:xfrm>
              <a:off x="1575480" y="1011299"/>
              <a:ext cx="53941" cy="52748"/>
            </a:xfrm>
            <a:custGeom>
              <a:avLst/>
              <a:gdLst/>
              <a:ahLst/>
              <a:cxnLst/>
              <a:rect l="l" t="t" r="r" b="b"/>
              <a:pathLst>
                <a:path w="1221" h="1194" fill="none" extrusionOk="0">
                  <a:moveTo>
                    <a:pt x="1004" y="190"/>
                  </a:moveTo>
                  <a:cubicBezTo>
                    <a:pt x="787" y="0"/>
                    <a:pt x="407" y="0"/>
                    <a:pt x="217" y="190"/>
                  </a:cubicBezTo>
                  <a:cubicBezTo>
                    <a:pt x="0" y="407"/>
                    <a:pt x="0" y="787"/>
                    <a:pt x="217" y="976"/>
                  </a:cubicBezTo>
                  <a:cubicBezTo>
                    <a:pt x="407" y="1193"/>
                    <a:pt x="787" y="1193"/>
                    <a:pt x="1004" y="976"/>
                  </a:cubicBezTo>
                  <a:cubicBezTo>
                    <a:pt x="1221" y="732"/>
                    <a:pt x="1221" y="407"/>
                    <a:pt x="1004" y="190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597" name="Google Shape;2597;p40"/>
            <p:cNvSpPr/>
            <p:nvPr/>
          </p:nvSpPr>
          <p:spPr>
            <a:xfrm>
              <a:off x="1256739" y="557153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41"/>
                    <a:pt x="841" y="1085"/>
                    <a:pt x="543" y="1085"/>
                  </a:cubicBezTo>
                  <a:cubicBezTo>
                    <a:pt x="244" y="1085"/>
                    <a:pt x="0" y="841"/>
                    <a:pt x="0" y="543"/>
                  </a:cubicBezTo>
                  <a:cubicBezTo>
                    <a:pt x="0" y="244"/>
                    <a:pt x="244" y="0"/>
                    <a:pt x="543" y="0"/>
                  </a:cubicBezTo>
                  <a:cubicBezTo>
                    <a:pt x="841" y="0"/>
                    <a:pt x="1085" y="244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598" name="Google Shape;2598;p40"/>
            <p:cNvSpPr/>
            <p:nvPr/>
          </p:nvSpPr>
          <p:spPr>
            <a:xfrm>
              <a:off x="1413702" y="702144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41"/>
                    <a:pt x="841" y="1085"/>
                    <a:pt x="543" y="1085"/>
                  </a:cubicBezTo>
                  <a:cubicBezTo>
                    <a:pt x="245" y="1085"/>
                    <a:pt x="1" y="841"/>
                    <a:pt x="1" y="543"/>
                  </a:cubicBezTo>
                  <a:cubicBezTo>
                    <a:pt x="1" y="244"/>
                    <a:pt x="245" y="0"/>
                    <a:pt x="543" y="0"/>
                  </a:cubicBezTo>
                  <a:cubicBezTo>
                    <a:pt x="841" y="0"/>
                    <a:pt x="1085" y="244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599" name="Google Shape;2599;p40"/>
            <p:cNvSpPr/>
            <p:nvPr/>
          </p:nvSpPr>
          <p:spPr>
            <a:xfrm>
              <a:off x="1468835" y="770442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41"/>
                    <a:pt x="868" y="1085"/>
                    <a:pt x="543" y="1085"/>
                  </a:cubicBezTo>
                  <a:cubicBezTo>
                    <a:pt x="244" y="1085"/>
                    <a:pt x="0" y="841"/>
                    <a:pt x="0" y="543"/>
                  </a:cubicBezTo>
                  <a:cubicBezTo>
                    <a:pt x="0" y="217"/>
                    <a:pt x="244" y="0"/>
                    <a:pt x="543" y="0"/>
                  </a:cubicBezTo>
                  <a:cubicBezTo>
                    <a:pt x="868" y="0"/>
                    <a:pt x="1085" y="217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00" name="Google Shape;2600;p40"/>
            <p:cNvSpPr/>
            <p:nvPr/>
          </p:nvSpPr>
          <p:spPr>
            <a:xfrm>
              <a:off x="1944539" y="664990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41"/>
                    <a:pt x="841" y="1085"/>
                    <a:pt x="543" y="1085"/>
                  </a:cubicBezTo>
                  <a:cubicBezTo>
                    <a:pt x="245" y="1085"/>
                    <a:pt x="0" y="841"/>
                    <a:pt x="0" y="543"/>
                  </a:cubicBezTo>
                  <a:cubicBezTo>
                    <a:pt x="0" y="244"/>
                    <a:pt x="245" y="0"/>
                    <a:pt x="543" y="0"/>
                  </a:cubicBezTo>
                  <a:cubicBezTo>
                    <a:pt x="841" y="0"/>
                    <a:pt x="1085" y="244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01" name="Google Shape;2601;p40"/>
            <p:cNvSpPr/>
            <p:nvPr/>
          </p:nvSpPr>
          <p:spPr>
            <a:xfrm>
              <a:off x="1876240" y="971716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42"/>
                    <a:pt x="868" y="1086"/>
                    <a:pt x="543" y="1086"/>
                  </a:cubicBezTo>
                  <a:cubicBezTo>
                    <a:pt x="244" y="1086"/>
                    <a:pt x="0" y="842"/>
                    <a:pt x="0" y="543"/>
                  </a:cubicBezTo>
                  <a:cubicBezTo>
                    <a:pt x="0" y="245"/>
                    <a:pt x="244" y="1"/>
                    <a:pt x="543" y="1"/>
                  </a:cubicBezTo>
                  <a:cubicBezTo>
                    <a:pt x="868" y="1"/>
                    <a:pt x="1085" y="245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02" name="Google Shape;2602;p40"/>
            <p:cNvSpPr/>
            <p:nvPr/>
          </p:nvSpPr>
          <p:spPr>
            <a:xfrm>
              <a:off x="1763588" y="1107120"/>
              <a:ext cx="49170" cy="47977"/>
            </a:xfrm>
            <a:custGeom>
              <a:avLst/>
              <a:gdLst/>
              <a:ahLst/>
              <a:cxnLst/>
              <a:rect l="l" t="t" r="r" b="b"/>
              <a:pathLst>
                <a:path w="1113" h="1086" fill="none" extrusionOk="0">
                  <a:moveTo>
                    <a:pt x="543" y="1"/>
                  </a:moveTo>
                  <a:cubicBezTo>
                    <a:pt x="218" y="1"/>
                    <a:pt x="1" y="245"/>
                    <a:pt x="1" y="543"/>
                  </a:cubicBezTo>
                  <a:cubicBezTo>
                    <a:pt x="1" y="842"/>
                    <a:pt x="218" y="1086"/>
                    <a:pt x="543" y="1086"/>
                  </a:cubicBezTo>
                  <a:cubicBezTo>
                    <a:pt x="842" y="1086"/>
                    <a:pt x="1086" y="842"/>
                    <a:pt x="1086" y="543"/>
                  </a:cubicBezTo>
                  <a:cubicBezTo>
                    <a:pt x="1113" y="245"/>
                    <a:pt x="842" y="1"/>
                    <a:pt x="543" y="1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03" name="Google Shape;2603;p40"/>
            <p:cNvSpPr/>
            <p:nvPr/>
          </p:nvSpPr>
          <p:spPr>
            <a:xfrm>
              <a:off x="959557" y="809981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6" y="543"/>
                  </a:moveTo>
                  <a:cubicBezTo>
                    <a:pt x="1086" y="841"/>
                    <a:pt x="869" y="1085"/>
                    <a:pt x="543" y="1085"/>
                  </a:cubicBezTo>
                  <a:cubicBezTo>
                    <a:pt x="245" y="1085"/>
                    <a:pt x="1" y="841"/>
                    <a:pt x="1" y="543"/>
                  </a:cubicBezTo>
                  <a:cubicBezTo>
                    <a:pt x="1" y="244"/>
                    <a:pt x="245" y="0"/>
                    <a:pt x="543" y="0"/>
                  </a:cubicBezTo>
                  <a:cubicBezTo>
                    <a:pt x="869" y="0"/>
                    <a:pt x="1086" y="244"/>
                    <a:pt x="1086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04" name="Google Shape;2604;p40"/>
            <p:cNvSpPr/>
            <p:nvPr/>
          </p:nvSpPr>
          <p:spPr>
            <a:xfrm>
              <a:off x="1135692" y="1114321"/>
              <a:ext cx="49170" cy="47977"/>
            </a:xfrm>
            <a:custGeom>
              <a:avLst/>
              <a:gdLst/>
              <a:ahLst/>
              <a:cxnLst/>
              <a:rect l="l" t="t" r="r" b="b"/>
              <a:pathLst>
                <a:path w="1113" h="1086" fill="none" extrusionOk="0">
                  <a:moveTo>
                    <a:pt x="570" y="1086"/>
                  </a:moveTo>
                  <a:cubicBezTo>
                    <a:pt x="869" y="1086"/>
                    <a:pt x="1113" y="841"/>
                    <a:pt x="1113" y="543"/>
                  </a:cubicBezTo>
                  <a:cubicBezTo>
                    <a:pt x="1113" y="245"/>
                    <a:pt x="869" y="1"/>
                    <a:pt x="570" y="1"/>
                  </a:cubicBezTo>
                  <a:cubicBezTo>
                    <a:pt x="272" y="1"/>
                    <a:pt x="28" y="245"/>
                    <a:pt x="28" y="543"/>
                  </a:cubicBezTo>
                  <a:cubicBezTo>
                    <a:pt x="1" y="841"/>
                    <a:pt x="272" y="1086"/>
                    <a:pt x="570" y="1086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05" name="Google Shape;2605;p40"/>
            <p:cNvSpPr/>
            <p:nvPr/>
          </p:nvSpPr>
          <p:spPr>
            <a:xfrm>
              <a:off x="1148901" y="718887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543" y="1086"/>
                  </a:moveTo>
                  <a:cubicBezTo>
                    <a:pt x="841" y="1086"/>
                    <a:pt x="1085" y="842"/>
                    <a:pt x="1085" y="543"/>
                  </a:cubicBezTo>
                  <a:cubicBezTo>
                    <a:pt x="1085" y="245"/>
                    <a:pt x="841" y="1"/>
                    <a:pt x="543" y="1"/>
                  </a:cubicBezTo>
                  <a:cubicBezTo>
                    <a:pt x="244" y="1"/>
                    <a:pt x="0" y="245"/>
                    <a:pt x="0" y="543"/>
                  </a:cubicBezTo>
                  <a:cubicBezTo>
                    <a:pt x="0" y="842"/>
                    <a:pt x="244" y="1086"/>
                    <a:pt x="543" y="1086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06" name="Google Shape;2606;p40"/>
            <p:cNvSpPr/>
            <p:nvPr/>
          </p:nvSpPr>
          <p:spPr>
            <a:xfrm>
              <a:off x="1065008" y="635038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41"/>
                    <a:pt x="841" y="1085"/>
                    <a:pt x="543" y="1085"/>
                  </a:cubicBezTo>
                  <a:cubicBezTo>
                    <a:pt x="245" y="1085"/>
                    <a:pt x="0" y="841"/>
                    <a:pt x="0" y="543"/>
                  </a:cubicBezTo>
                  <a:cubicBezTo>
                    <a:pt x="0" y="244"/>
                    <a:pt x="245" y="0"/>
                    <a:pt x="543" y="0"/>
                  </a:cubicBezTo>
                  <a:cubicBezTo>
                    <a:pt x="841" y="0"/>
                    <a:pt x="1085" y="244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07" name="Google Shape;2607;p40"/>
            <p:cNvSpPr/>
            <p:nvPr/>
          </p:nvSpPr>
          <p:spPr>
            <a:xfrm>
              <a:off x="1304671" y="456472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543" y="1086"/>
                  </a:moveTo>
                  <a:cubicBezTo>
                    <a:pt x="841" y="1086"/>
                    <a:pt x="1085" y="869"/>
                    <a:pt x="1085" y="543"/>
                  </a:cubicBezTo>
                  <a:cubicBezTo>
                    <a:pt x="1085" y="245"/>
                    <a:pt x="841" y="1"/>
                    <a:pt x="543" y="1"/>
                  </a:cubicBezTo>
                  <a:cubicBezTo>
                    <a:pt x="244" y="1"/>
                    <a:pt x="0" y="245"/>
                    <a:pt x="0" y="543"/>
                  </a:cubicBezTo>
                  <a:cubicBezTo>
                    <a:pt x="0" y="869"/>
                    <a:pt x="244" y="1086"/>
                    <a:pt x="543" y="1086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08" name="Google Shape;2608;p40"/>
            <p:cNvSpPr/>
            <p:nvPr/>
          </p:nvSpPr>
          <p:spPr>
            <a:xfrm>
              <a:off x="1426866" y="449271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6" y="543"/>
                  </a:moveTo>
                  <a:cubicBezTo>
                    <a:pt x="1086" y="842"/>
                    <a:pt x="869" y="1086"/>
                    <a:pt x="543" y="1086"/>
                  </a:cubicBezTo>
                  <a:cubicBezTo>
                    <a:pt x="245" y="1086"/>
                    <a:pt x="1" y="842"/>
                    <a:pt x="1" y="543"/>
                  </a:cubicBezTo>
                  <a:cubicBezTo>
                    <a:pt x="1" y="245"/>
                    <a:pt x="245" y="1"/>
                    <a:pt x="543" y="1"/>
                  </a:cubicBezTo>
                  <a:cubicBezTo>
                    <a:pt x="869" y="1"/>
                    <a:pt x="1086" y="245"/>
                    <a:pt x="1086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09" name="Google Shape;2609;p40"/>
            <p:cNvSpPr/>
            <p:nvPr/>
          </p:nvSpPr>
          <p:spPr>
            <a:xfrm>
              <a:off x="2042790" y="591877"/>
              <a:ext cx="50362" cy="47977"/>
            </a:xfrm>
            <a:custGeom>
              <a:avLst/>
              <a:gdLst/>
              <a:ahLst/>
              <a:cxnLst/>
              <a:rect l="l" t="t" r="r" b="b"/>
              <a:pathLst>
                <a:path w="1140" h="1086" fill="none" extrusionOk="0">
                  <a:moveTo>
                    <a:pt x="597" y="1086"/>
                  </a:moveTo>
                  <a:cubicBezTo>
                    <a:pt x="896" y="1086"/>
                    <a:pt x="1140" y="842"/>
                    <a:pt x="1140" y="543"/>
                  </a:cubicBezTo>
                  <a:cubicBezTo>
                    <a:pt x="1140" y="218"/>
                    <a:pt x="896" y="1"/>
                    <a:pt x="597" y="1"/>
                  </a:cubicBezTo>
                  <a:cubicBezTo>
                    <a:pt x="272" y="1"/>
                    <a:pt x="55" y="218"/>
                    <a:pt x="55" y="543"/>
                  </a:cubicBezTo>
                  <a:cubicBezTo>
                    <a:pt x="1" y="842"/>
                    <a:pt x="272" y="1086"/>
                    <a:pt x="597" y="1086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10" name="Google Shape;2610;p40"/>
            <p:cNvSpPr/>
            <p:nvPr/>
          </p:nvSpPr>
          <p:spPr>
            <a:xfrm>
              <a:off x="1057807" y="903417"/>
              <a:ext cx="49170" cy="47977"/>
            </a:xfrm>
            <a:custGeom>
              <a:avLst/>
              <a:gdLst/>
              <a:ahLst/>
              <a:cxnLst/>
              <a:rect l="l" t="t" r="r" b="b"/>
              <a:pathLst>
                <a:path w="1113" h="1086" fill="none" extrusionOk="0">
                  <a:moveTo>
                    <a:pt x="570" y="1086"/>
                  </a:moveTo>
                  <a:cubicBezTo>
                    <a:pt x="869" y="1086"/>
                    <a:pt x="1113" y="842"/>
                    <a:pt x="1113" y="543"/>
                  </a:cubicBezTo>
                  <a:cubicBezTo>
                    <a:pt x="1113" y="245"/>
                    <a:pt x="869" y="1"/>
                    <a:pt x="570" y="1"/>
                  </a:cubicBezTo>
                  <a:cubicBezTo>
                    <a:pt x="272" y="1"/>
                    <a:pt x="28" y="218"/>
                    <a:pt x="28" y="543"/>
                  </a:cubicBezTo>
                  <a:cubicBezTo>
                    <a:pt x="1" y="842"/>
                    <a:pt x="272" y="1086"/>
                    <a:pt x="570" y="1086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11" name="Google Shape;2611;p40"/>
            <p:cNvSpPr/>
            <p:nvPr/>
          </p:nvSpPr>
          <p:spPr>
            <a:xfrm>
              <a:off x="1172846" y="766820"/>
              <a:ext cx="487764" cy="473362"/>
            </a:xfrm>
            <a:custGeom>
              <a:avLst/>
              <a:gdLst/>
              <a:ahLst/>
              <a:cxnLst/>
              <a:rect l="l" t="t" r="r" b="b"/>
              <a:pathLst>
                <a:path w="11041" h="10715" fill="none" extrusionOk="0">
                  <a:moveTo>
                    <a:pt x="11040" y="10715"/>
                  </a:moveTo>
                  <a:lnTo>
                    <a:pt x="4178" y="3798"/>
                  </a:lnTo>
                  <a:lnTo>
                    <a:pt x="1" y="3798"/>
                  </a:lnTo>
                  <a:lnTo>
                    <a:pt x="1" y="1"/>
                  </a:lnTo>
                </a:path>
              </a:pathLst>
            </a:custGeom>
            <a:noFill/>
            <a:ln w="10850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12" name="Google Shape;2612;p40"/>
            <p:cNvSpPr/>
            <p:nvPr/>
          </p:nvSpPr>
          <p:spPr>
            <a:xfrm>
              <a:off x="911624" y="480461"/>
              <a:ext cx="393091" cy="160585"/>
            </a:xfrm>
            <a:custGeom>
              <a:avLst/>
              <a:gdLst/>
              <a:ahLst/>
              <a:cxnLst/>
              <a:rect l="l" t="t" r="r" b="b"/>
              <a:pathLst>
                <a:path w="8898" h="3635" fill="none" extrusionOk="0">
                  <a:moveTo>
                    <a:pt x="3635" y="3635"/>
                  </a:moveTo>
                  <a:lnTo>
                    <a:pt x="1" y="0"/>
                  </a:lnTo>
                  <a:lnTo>
                    <a:pt x="8897" y="0"/>
                  </a:lnTo>
                </a:path>
              </a:pathLst>
            </a:custGeom>
            <a:noFill/>
            <a:ln w="10850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13" name="Google Shape;2613;p40"/>
            <p:cNvSpPr/>
            <p:nvPr/>
          </p:nvSpPr>
          <p:spPr>
            <a:xfrm>
              <a:off x="1477229" y="473260"/>
              <a:ext cx="565605" cy="142649"/>
            </a:xfrm>
            <a:custGeom>
              <a:avLst/>
              <a:gdLst/>
              <a:ahLst/>
              <a:cxnLst/>
              <a:rect l="l" t="t" r="r" b="b"/>
              <a:pathLst>
                <a:path w="12803" h="3229" fill="none" extrusionOk="0">
                  <a:moveTo>
                    <a:pt x="0" y="0"/>
                  </a:moveTo>
                  <a:lnTo>
                    <a:pt x="4937" y="0"/>
                  </a:lnTo>
                  <a:lnTo>
                    <a:pt x="8137" y="3228"/>
                  </a:lnTo>
                  <a:lnTo>
                    <a:pt x="12803" y="3228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14" name="Google Shape;2614;p40"/>
            <p:cNvSpPr/>
            <p:nvPr/>
          </p:nvSpPr>
          <p:spPr>
            <a:xfrm>
              <a:off x="1170460" y="608664"/>
              <a:ext cx="357131" cy="354745"/>
            </a:xfrm>
            <a:custGeom>
              <a:avLst/>
              <a:gdLst/>
              <a:ahLst/>
              <a:cxnLst/>
              <a:rect l="l" t="t" r="r" b="b"/>
              <a:pathLst>
                <a:path w="8084" h="8030" fill="none" extrusionOk="0">
                  <a:moveTo>
                    <a:pt x="0" y="0"/>
                  </a:moveTo>
                  <a:lnTo>
                    <a:pt x="2794" y="2794"/>
                  </a:lnTo>
                  <a:lnTo>
                    <a:pt x="2794" y="4964"/>
                  </a:lnTo>
                  <a:lnTo>
                    <a:pt x="5073" y="4964"/>
                  </a:lnTo>
                  <a:lnTo>
                    <a:pt x="8083" y="8029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15" name="Google Shape;2615;p40"/>
            <p:cNvSpPr/>
            <p:nvPr/>
          </p:nvSpPr>
          <p:spPr>
            <a:xfrm>
              <a:off x="1297470" y="541558"/>
              <a:ext cx="645919" cy="147420"/>
            </a:xfrm>
            <a:custGeom>
              <a:avLst/>
              <a:gdLst/>
              <a:ahLst/>
              <a:cxnLst/>
              <a:rect l="l" t="t" r="r" b="b"/>
              <a:pathLst>
                <a:path w="14621" h="3337" fill="none" extrusionOk="0">
                  <a:moveTo>
                    <a:pt x="1" y="1275"/>
                  </a:moveTo>
                  <a:lnTo>
                    <a:pt x="1953" y="3228"/>
                  </a:lnTo>
                  <a:lnTo>
                    <a:pt x="5154" y="0"/>
                  </a:lnTo>
                  <a:lnTo>
                    <a:pt x="8029" y="0"/>
                  </a:lnTo>
                  <a:lnTo>
                    <a:pt x="11311" y="3337"/>
                  </a:lnTo>
                  <a:lnTo>
                    <a:pt x="14620" y="3337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16" name="Google Shape;2616;p40"/>
            <p:cNvSpPr/>
            <p:nvPr/>
          </p:nvSpPr>
          <p:spPr>
            <a:xfrm>
              <a:off x="1455626" y="629030"/>
              <a:ext cx="391899" cy="195353"/>
            </a:xfrm>
            <a:custGeom>
              <a:avLst/>
              <a:gdLst/>
              <a:ahLst/>
              <a:cxnLst/>
              <a:rect l="l" t="t" r="r" b="b"/>
              <a:pathLst>
                <a:path w="8871" h="4422" fill="none" extrusionOk="0">
                  <a:moveTo>
                    <a:pt x="1" y="1845"/>
                  </a:moveTo>
                  <a:lnTo>
                    <a:pt x="1845" y="1"/>
                  </a:lnTo>
                  <a:lnTo>
                    <a:pt x="4449" y="1"/>
                  </a:lnTo>
                  <a:lnTo>
                    <a:pt x="8870" y="4422"/>
                  </a:lnTo>
                </a:path>
              </a:pathLst>
            </a:custGeom>
            <a:noFill/>
            <a:ln w="10850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17" name="Google Shape;2617;p40"/>
            <p:cNvSpPr/>
            <p:nvPr/>
          </p:nvSpPr>
          <p:spPr>
            <a:xfrm>
              <a:off x="1509567" y="809981"/>
              <a:ext cx="370296" cy="184574"/>
            </a:xfrm>
            <a:custGeom>
              <a:avLst/>
              <a:gdLst/>
              <a:ahLst/>
              <a:cxnLst/>
              <a:rect l="l" t="t" r="r" b="b"/>
              <a:pathLst>
                <a:path w="8382" h="4178" fill="none" extrusionOk="0">
                  <a:moveTo>
                    <a:pt x="0" y="0"/>
                  </a:moveTo>
                  <a:lnTo>
                    <a:pt x="4178" y="4177"/>
                  </a:lnTo>
                  <a:lnTo>
                    <a:pt x="8382" y="4177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18" name="Google Shape;2618;p40"/>
            <p:cNvSpPr/>
            <p:nvPr/>
          </p:nvSpPr>
          <p:spPr>
            <a:xfrm>
              <a:off x="1604239" y="741683"/>
              <a:ext cx="142605" cy="143842"/>
            </a:xfrm>
            <a:custGeom>
              <a:avLst/>
              <a:gdLst/>
              <a:ahLst/>
              <a:cxnLst/>
              <a:rect l="l" t="t" r="r" b="b"/>
              <a:pathLst>
                <a:path w="3228" h="3256" fill="none" extrusionOk="0">
                  <a:moveTo>
                    <a:pt x="0" y="0"/>
                  </a:moveTo>
                  <a:lnTo>
                    <a:pt x="3228" y="3255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19" name="Google Shape;2619;p40"/>
            <p:cNvSpPr/>
            <p:nvPr/>
          </p:nvSpPr>
          <p:spPr>
            <a:xfrm>
              <a:off x="1616211" y="1054416"/>
              <a:ext cx="148613" cy="77929"/>
            </a:xfrm>
            <a:custGeom>
              <a:avLst/>
              <a:gdLst/>
              <a:ahLst/>
              <a:cxnLst/>
              <a:rect l="l" t="t" r="r" b="b"/>
              <a:pathLst>
                <a:path w="3364" h="1764" fill="none" extrusionOk="0">
                  <a:moveTo>
                    <a:pt x="0" y="0"/>
                  </a:moveTo>
                  <a:lnTo>
                    <a:pt x="1764" y="1764"/>
                  </a:lnTo>
                  <a:lnTo>
                    <a:pt x="3364" y="1764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2620" name="Google Shape;2620;p40"/>
          <p:cNvGrpSpPr/>
          <p:nvPr/>
        </p:nvGrpSpPr>
        <p:grpSpPr>
          <a:xfrm rot="10800000">
            <a:off x="9797041" y="4705556"/>
            <a:ext cx="2678648" cy="2152453"/>
            <a:chOff x="476652" y="408539"/>
            <a:chExt cx="1616500" cy="1298954"/>
          </a:xfrm>
        </p:grpSpPr>
        <p:sp>
          <p:nvSpPr>
            <p:cNvPr id="2621" name="Google Shape;2621;p40"/>
            <p:cNvSpPr/>
            <p:nvPr/>
          </p:nvSpPr>
          <p:spPr>
            <a:xfrm>
              <a:off x="589305" y="573896"/>
              <a:ext cx="983789" cy="684265"/>
            </a:xfrm>
            <a:custGeom>
              <a:avLst/>
              <a:gdLst/>
              <a:ahLst/>
              <a:cxnLst/>
              <a:rect l="l" t="t" r="r" b="b"/>
              <a:pathLst>
                <a:path w="22269" h="15489" fill="none" extrusionOk="0">
                  <a:moveTo>
                    <a:pt x="0" y="1"/>
                  </a:moveTo>
                  <a:lnTo>
                    <a:pt x="10226" y="10226"/>
                  </a:lnTo>
                  <a:lnTo>
                    <a:pt x="17034" y="10226"/>
                  </a:lnTo>
                  <a:lnTo>
                    <a:pt x="22269" y="15489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22" name="Google Shape;2622;p40"/>
            <p:cNvSpPr/>
            <p:nvPr/>
          </p:nvSpPr>
          <p:spPr>
            <a:xfrm>
              <a:off x="532978" y="627837"/>
              <a:ext cx="1140796" cy="1037729"/>
            </a:xfrm>
            <a:custGeom>
              <a:avLst/>
              <a:gdLst/>
              <a:ahLst/>
              <a:cxnLst/>
              <a:rect l="l" t="t" r="r" b="b"/>
              <a:pathLst>
                <a:path w="25823" h="23490" fill="none" extrusionOk="0">
                  <a:moveTo>
                    <a:pt x="0" y="0"/>
                  </a:moveTo>
                  <a:lnTo>
                    <a:pt x="14078" y="14078"/>
                  </a:lnTo>
                  <a:lnTo>
                    <a:pt x="16383" y="14078"/>
                  </a:lnTo>
                  <a:lnTo>
                    <a:pt x="25822" y="23490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23" name="Google Shape;2623;p40"/>
            <p:cNvSpPr/>
            <p:nvPr/>
          </p:nvSpPr>
          <p:spPr>
            <a:xfrm>
              <a:off x="656410" y="506790"/>
              <a:ext cx="311584" cy="310391"/>
            </a:xfrm>
            <a:custGeom>
              <a:avLst/>
              <a:gdLst/>
              <a:ahLst/>
              <a:cxnLst/>
              <a:rect l="l" t="t" r="r" b="b"/>
              <a:pathLst>
                <a:path w="7053" h="7026" fill="none" extrusionOk="0">
                  <a:moveTo>
                    <a:pt x="0" y="1"/>
                  </a:moveTo>
                  <a:lnTo>
                    <a:pt x="7052" y="7026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24" name="Google Shape;2624;p40"/>
            <p:cNvSpPr/>
            <p:nvPr/>
          </p:nvSpPr>
          <p:spPr>
            <a:xfrm>
              <a:off x="476652" y="686549"/>
              <a:ext cx="751371" cy="752564"/>
            </a:xfrm>
            <a:custGeom>
              <a:avLst/>
              <a:gdLst/>
              <a:ahLst/>
              <a:cxnLst/>
              <a:rect l="l" t="t" r="r" b="b"/>
              <a:pathLst>
                <a:path w="17008" h="17035" fill="none" extrusionOk="0">
                  <a:moveTo>
                    <a:pt x="1" y="0"/>
                  </a:moveTo>
                  <a:lnTo>
                    <a:pt x="17007" y="17034"/>
                  </a:lnTo>
                </a:path>
              </a:pathLst>
            </a:custGeom>
            <a:noFill/>
            <a:ln w="10850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40"/>
            <p:cNvSpPr/>
            <p:nvPr/>
          </p:nvSpPr>
          <p:spPr>
            <a:xfrm>
              <a:off x="715122" y="408539"/>
              <a:ext cx="367910" cy="492535"/>
            </a:xfrm>
            <a:custGeom>
              <a:avLst/>
              <a:gdLst/>
              <a:ahLst/>
              <a:cxnLst/>
              <a:rect l="l" t="t" r="r" b="b"/>
              <a:pathLst>
                <a:path w="8328" h="11149" fill="none" extrusionOk="0">
                  <a:moveTo>
                    <a:pt x="0" y="1"/>
                  </a:moveTo>
                  <a:lnTo>
                    <a:pt x="8327" y="8382"/>
                  </a:lnTo>
                  <a:lnTo>
                    <a:pt x="8327" y="11149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40"/>
            <p:cNvSpPr/>
            <p:nvPr/>
          </p:nvSpPr>
          <p:spPr>
            <a:xfrm>
              <a:off x="1184818" y="1138309"/>
              <a:ext cx="492535" cy="357131"/>
            </a:xfrm>
            <a:custGeom>
              <a:avLst/>
              <a:gdLst/>
              <a:ahLst/>
              <a:cxnLst/>
              <a:rect l="l" t="t" r="r" b="b"/>
              <a:pathLst>
                <a:path w="11149" h="8084" fill="none" extrusionOk="0">
                  <a:moveTo>
                    <a:pt x="11149" y="8083"/>
                  </a:moveTo>
                  <a:lnTo>
                    <a:pt x="3066" y="0"/>
                  </a:lnTo>
                  <a:lnTo>
                    <a:pt x="1" y="0"/>
                  </a:lnTo>
                </a:path>
              </a:pathLst>
            </a:custGeom>
            <a:noFill/>
            <a:ln w="10850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40"/>
            <p:cNvSpPr/>
            <p:nvPr/>
          </p:nvSpPr>
          <p:spPr>
            <a:xfrm>
              <a:off x="1221971" y="1431870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6" y="543"/>
                  </a:moveTo>
                  <a:cubicBezTo>
                    <a:pt x="1086" y="841"/>
                    <a:pt x="842" y="1085"/>
                    <a:pt x="543" y="1085"/>
                  </a:cubicBezTo>
                  <a:cubicBezTo>
                    <a:pt x="245" y="1085"/>
                    <a:pt x="1" y="841"/>
                    <a:pt x="1" y="543"/>
                  </a:cubicBezTo>
                  <a:cubicBezTo>
                    <a:pt x="1" y="245"/>
                    <a:pt x="245" y="0"/>
                    <a:pt x="543" y="0"/>
                  </a:cubicBezTo>
                  <a:cubicBezTo>
                    <a:pt x="842" y="0"/>
                    <a:pt x="1086" y="245"/>
                    <a:pt x="1086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40"/>
            <p:cNvSpPr/>
            <p:nvPr/>
          </p:nvSpPr>
          <p:spPr>
            <a:xfrm>
              <a:off x="1666530" y="1659517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extrusionOk="0">
                  <a:moveTo>
                    <a:pt x="543" y="1"/>
                  </a:moveTo>
                  <a:cubicBezTo>
                    <a:pt x="245" y="1"/>
                    <a:pt x="1" y="245"/>
                    <a:pt x="1" y="543"/>
                  </a:cubicBezTo>
                  <a:cubicBezTo>
                    <a:pt x="1" y="842"/>
                    <a:pt x="245" y="1086"/>
                    <a:pt x="543" y="1086"/>
                  </a:cubicBezTo>
                  <a:cubicBezTo>
                    <a:pt x="869" y="1086"/>
                    <a:pt x="1086" y="842"/>
                    <a:pt x="1086" y="543"/>
                  </a:cubicBezTo>
                  <a:cubicBezTo>
                    <a:pt x="1086" y="245"/>
                    <a:pt x="869" y="1"/>
                    <a:pt x="543" y="1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40"/>
            <p:cNvSpPr/>
            <p:nvPr/>
          </p:nvSpPr>
          <p:spPr>
            <a:xfrm>
              <a:off x="1671345" y="1489389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41"/>
                    <a:pt x="841" y="1085"/>
                    <a:pt x="543" y="1085"/>
                  </a:cubicBezTo>
                  <a:cubicBezTo>
                    <a:pt x="244" y="1085"/>
                    <a:pt x="0" y="841"/>
                    <a:pt x="0" y="543"/>
                  </a:cubicBezTo>
                  <a:cubicBezTo>
                    <a:pt x="0" y="217"/>
                    <a:pt x="244" y="0"/>
                    <a:pt x="543" y="0"/>
                  </a:cubicBezTo>
                  <a:cubicBezTo>
                    <a:pt x="841" y="0"/>
                    <a:pt x="1085" y="217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40"/>
            <p:cNvSpPr/>
            <p:nvPr/>
          </p:nvSpPr>
          <p:spPr>
            <a:xfrm>
              <a:off x="1563508" y="1249725"/>
              <a:ext cx="47933" cy="47977"/>
            </a:xfrm>
            <a:custGeom>
              <a:avLst/>
              <a:gdLst/>
              <a:ahLst/>
              <a:cxnLst/>
              <a:rect l="l" t="t" r="r" b="b"/>
              <a:pathLst>
                <a:path w="1085" h="1086" fill="none" extrusionOk="0">
                  <a:moveTo>
                    <a:pt x="1085" y="543"/>
                  </a:moveTo>
                  <a:cubicBezTo>
                    <a:pt x="1085" y="841"/>
                    <a:pt x="841" y="1086"/>
                    <a:pt x="542" y="1086"/>
                  </a:cubicBezTo>
                  <a:cubicBezTo>
                    <a:pt x="244" y="1086"/>
                    <a:pt x="0" y="841"/>
                    <a:pt x="0" y="543"/>
                  </a:cubicBezTo>
                  <a:cubicBezTo>
                    <a:pt x="0" y="218"/>
                    <a:pt x="244" y="1"/>
                    <a:pt x="542" y="1"/>
                  </a:cubicBezTo>
                  <a:cubicBezTo>
                    <a:pt x="841" y="1"/>
                    <a:pt x="1085" y="218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40"/>
            <p:cNvSpPr/>
            <p:nvPr/>
          </p:nvSpPr>
          <p:spPr>
            <a:xfrm>
              <a:off x="1130921" y="564310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42"/>
                    <a:pt x="841" y="1086"/>
                    <a:pt x="543" y="1086"/>
                  </a:cubicBezTo>
                  <a:cubicBezTo>
                    <a:pt x="244" y="1086"/>
                    <a:pt x="0" y="842"/>
                    <a:pt x="0" y="543"/>
                  </a:cubicBezTo>
                  <a:cubicBezTo>
                    <a:pt x="0" y="245"/>
                    <a:pt x="244" y="1"/>
                    <a:pt x="543" y="1"/>
                  </a:cubicBezTo>
                  <a:cubicBezTo>
                    <a:pt x="841" y="1"/>
                    <a:pt x="1085" y="245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40"/>
            <p:cNvSpPr/>
            <p:nvPr/>
          </p:nvSpPr>
          <p:spPr>
            <a:xfrm>
              <a:off x="1521539" y="956165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6" y="543"/>
                  </a:moveTo>
                  <a:cubicBezTo>
                    <a:pt x="1086" y="841"/>
                    <a:pt x="842" y="1085"/>
                    <a:pt x="543" y="1085"/>
                  </a:cubicBezTo>
                  <a:cubicBezTo>
                    <a:pt x="245" y="1085"/>
                    <a:pt x="1" y="841"/>
                    <a:pt x="1" y="543"/>
                  </a:cubicBezTo>
                  <a:cubicBezTo>
                    <a:pt x="1" y="217"/>
                    <a:pt x="245" y="0"/>
                    <a:pt x="543" y="0"/>
                  </a:cubicBezTo>
                  <a:cubicBezTo>
                    <a:pt x="842" y="0"/>
                    <a:pt x="1086" y="217"/>
                    <a:pt x="1086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40"/>
            <p:cNvSpPr/>
            <p:nvPr/>
          </p:nvSpPr>
          <p:spPr>
            <a:xfrm>
              <a:off x="1839087" y="814753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42"/>
                    <a:pt x="841" y="1086"/>
                    <a:pt x="543" y="1086"/>
                  </a:cubicBezTo>
                  <a:cubicBezTo>
                    <a:pt x="245" y="1086"/>
                    <a:pt x="0" y="842"/>
                    <a:pt x="0" y="543"/>
                  </a:cubicBezTo>
                  <a:cubicBezTo>
                    <a:pt x="0" y="245"/>
                    <a:pt x="245" y="1"/>
                    <a:pt x="543" y="1"/>
                  </a:cubicBezTo>
                  <a:cubicBezTo>
                    <a:pt x="841" y="1"/>
                    <a:pt x="1085" y="245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40"/>
            <p:cNvSpPr/>
            <p:nvPr/>
          </p:nvSpPr>
          <p:spPr>
            <a:xfrm>
              <a:off x="1738451" y="877087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68"/>
                    <a:pt x="868" y="1085"/>
                    <a:pt x="543" y="1085"/>
                  </a:cubicBezTo>
                  <a:cubicBezTo>
                    <a:pt x="244" y="1085"/>
                    <a:pt x="0" y="868"/>
                    <a:pt x="0" y="543"/>
                  </a:cubicBezTo>
                  <a:cubicBezTo>
                    <a:pt x="0" y="244"/>
                    <a:pt x="244" y="0"/>
                    <a:pt x="543" y="0"/>
                  </a:cubicBezTo>
                  <a:cubicBezTo>
                    <a:pt x="868" y="0"/>
                    <a:pt x="1085" y="244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40"/>
            <p:cNvSpPr/>
            <p:nvPr/>
          </p:nvSpPr>
          <p:spPr>
            <a:xfrm>
              <a:off x="1563508" y="702144"/>
              <a:ext cx="47933" cy="47977"/>
            </a:xfrm>
            <a:custGeom>
              <a:avLst/>
              <a:gdLst/>
              <a:ahLst/>
              <a:cxnLst/>
              <a:rect l="l" t="t" r="r" b="b"/>
              <a:pathLst>
                <a:path w="1085" h="1086" fill="none" extrusionOk="0">
                  <a:moveTo>
                    <a:pt x="1085" y="543"/>
                  </a:moveTo>
                  <a:cubicBezTo>
                    <a:pt x="1085" y="841"/>
                    <a:pt x="841" y="1085"/>
                    <a:pt x="542" y="1085"/>
                  </a:cubicBezTo>
                  <a:cubicBezTo>
                    <a:pt x="244" y="1085"/>
                    <a:pt x="0" y="841"/>
                    <a:pt x="0" y="543"/>
                  </a:cubicBezTo>
                  <a:cubicBezTo>
                    <a:pt x="0" y="244"/>
                    <a:pt x="244" y="0"/>
                    <a:pt x="542" y="0"/>
                  </a:cubicBezTo>
                  <a:cubicBezTo>
                    <a:pt x="841" y="0"/>
                    <a:pt x="1085" y="244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40"/>
            <p:cNvSpPr/>
            <p:nvPr/>
          </p:nvSpPr>
          <p:spPr>
            <a:xfrm>
              <a:off x="1575480" y="1011299"/>
              <a:ext cx="53941" cy="52748"/>
            </a:xfrm>
            <a:custGeom>
              <a:avLst/>
              <a:gdLst/>
              <a:ahLst/>
              <a:cxnLst/>
              <a:rect l="l" t="t" r="r" b="b"/>
              <a:pathLst>
                <a:path w="1221" h="1194" fill="none" extrusionOk="0">
                  <a:moveTo>
                    <a:pt x="1004" y="190"/>
                  </a:moveTo>
                  <a:cubicBezTo>
                    <a:pt x="787" y="0"/>
                    <a:pt x="407" y="0"/>
                    <a:pt x="217" y="190"/>
                  </a:cubicBezTo>
                  <a:cubicBezTo>
                    <a:pt x="0" y="407"/>
                    <a:pt x="0" y="787"/>
                    <a:pt x="217" y="976"/>
                  </a:cubicBezTo>
                  <a:cubicBezTo>
                    <a:pt x="407" y="1193"/>
                    <a:pt x="787" y="1193"/>
                    <a:pt x="1004" y="976"/>
                  </a:cubicBezTo>
                  <a:cubicBezTo>
                    <a:pt x="1221" y="732"/>
                    <a:pt x="1221" y="407"/>
                    <a:pt x="1004" y="190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40"/>
            <p:cNvSpPr/>
            <p:nvPr/>
          </p:nvSpPr>
          <p:spPr>
            <a:xfrm>
              <a:off x="1256739" y="557153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41"/>
                    <a:pt x="841" y="1085"/>
                    <a:pt x="543" y="1085"/>
                  </a:cubicBezTo>
                  <a:cubicBezTo>
                    <a:pt x="244" y="1085"/>
                    <a:pt x="0" y="841"/>
                    <a:pt x="0" y="543"/>
                  </a:cubicBezTo>
                  <a:cubicBezTo>
                    <a:pt x="0" y="244"/>
                    <a:pt x="244" y="0"/>
                    <a:pt x="543" y="0"/>
                  </a:cubicBezTo>
                  <a:cubicBezTo>
                    <a:pt x="841" y="0"/>
                    <a:pt x="1085" y="244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40"/>
            <p:cNvSpPr/>
            <p:nvPr/>
          </p:nvSpPr>
          <p:spPr>
            <a:xfrm>
              <a:off x="1413702" y="702144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41"/>
                    <a:pt x="841" y="1085"/>
                    <a:pt x="543" y="1085"/>
                  </a:cubicBezTo>
                  <a:cubicBezTo>
                    <a:pt x="245" y="1085"/>
                    <a:pt x="1" y="841"/>
                    <a:pt x="1" y="543"/>
                  </a:cubicBezTo>
                  <a:cubicBezTo>
                    <a:pt x="1" y="244"/>
                    <a:pt x="245" y="0"/>
                    <a:pt x="543" y="0"/>
                  </a:cubicBezTo>
                  <a:cubicBezTo>
                    <a:pt x="841" y="0"/>
                    <a:pt x="1085" y="244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40"/>
            <p:cNvSpPr/>
            <p:nvPr/>
          </p:nvSpPr>
          <p:spPr>
            <a:xfrm>
              <a:off x="1468835" y="770442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41"/>
                    <a:pt x="868" y="1085"/>
                    <a:pt x="543" y="1085"/>
                  </a:cubicBezTo>
                  <a:cubicBezTo>
                    <a:pt x="244" y="1085"/>
                    <a:pt x="0" y="841"/>
                    <a:pt x="0" y="543"/>
                  </a:cubicBezTo>
                  <a:cubicBezTo>
                    <a:pt x="0" y="217"/>
                    <a:pt x="244" y="0"/>
                    <a:pt x="543" y="0"/>
                  </a:cubicBezTo>
                  <a:cubicBezTo>
                    <a:pt x="868" y="0"/>
                    <a:pt x="1085" y="217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40"/>
            <p:cNvSpPr/>
            <p:nvPr/>
          </p:nvSpPr>
          <p:spPr>
            <a:xfrm>
              <a:off x="1944539" y="664990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41"/>
                    <a:pt x="841" y="1085"/>
                    <a:pt x="543" y="1085"/>
                  </a:cubicBezTo>
                  <a:cubicBezTo>
                    <a:pt x="245" y="1085"/>
                    <a:pt x="0" y="841"/>
                    <a:pt x="0" y="543"/>
                  </a:cubicBezTo>
                  <a:cubicBezTo>
                    <a:pt x="0" y="244"/>
                    <a:pt x="245" y="0"/>
                    <a:pt x="543" y="0"/>
                  </a:cubicBezTo>
                  <a:cubicBezTo>
                    <a:pt x="841" y="0"/>
                    <a:pt x="1085" y="244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40"/>
            <p:cNvSpPr/>
            <p:nvPr/>
          </p:nvSpPr>
          <p:spPr>
            <a:xfrm>
              <a:off x="1876240" y="971716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42"/>
                    <a:pt x="868" y="1086"/>
                    <a:pt x="543" y="1086"/>
                  </a:cubicBezTo>
                  <a:cubicBezTo>
                    <a:pt x="244" y="1086"/>
                    <a:pt x="0" y="842"/>
                    <a:pt x="0" y="543"/>
                  </a:cubicBezTo>
                  <a:cubicBezTo>
                    <a:pt x="0" y="245"/>
                    <a:pt x="244" y="1"/>
                    <a:pt x="543" y="1"/>
                  </a:cubicBezTo>
                  <a:cubicBezTo>
                    <a:pt x="868" y="1"/>
                    <a:pt x="1085" y="245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42" name="Google Shape;2642;p40"/>
            <p:cNvSpPr/>
            <p:nvPr/>
          </p:nvSpPr>
          <p:spPr>
            <a:xfrm>
              <a:off x="1763588" y="1107120"/>
              <a:ext cx="49170" cy="47977"/>
            </a:xfrm>
            <a:custGeom>
              <a:avLst/>
              <a:gdLst/>
              <a:ahLst/>
              <a:cxnLst/>
              <a:rect l="l" t="t" r="r" b="b"/>
              <a:pathLst>
                <a:path w="1113" h="1086" fill="none" extrusionOk="0">
                  <a:moveTo>
                    <a:pt x="543" y="1"/>
                  </a:moveTo>
                  <a:cubicBezTo>
                    <a:pt x="218" y="1"/>
                    <a:pt x="1" y="245"/>
                    <a:pt x="1" y="543"/>
                  </a:cubicBezTo>
                  <a:cubicBezTo>
                    <a:pt x="1" y="842"/>
                    <a:pt x="218" y="1086"/>
                    <a:pt x="543" y="1086"/>
                  </a:cubicBezTo>
                  <a:cubicBezTo>
                    <a:pt x="842" y="1086"/>
                    <a:pt x="1086" y="842"/>
                    <a:pt x="1086" y="543"/>
                  </a:cubicBezTo>
                  <a:cubicBezTo>
                    <a:pt x="1113" y="245"/>
                    <a:pt x="842" y="1"/>
                    <a:pt x="543" y="1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43" name="Google Shape;2643;p40"/>
            <p:cNvSpPr/>
            <p:nvPr/>
          </p:nvSpPr>
          <p:spPr>
            <a:xfrm>
              <a:off x="959557" y="809981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6" y="543"/>
                  </a:moveTo>
                  <a:cubicBezTo>
                    <a:pt x="1086" y="841"/>
                    <a:pt x="869" y="1085"/>
                    <a:pt x="543" y="1085"/>
                  </a:cubicBezTo>
                  <a:cubicBezTo>
                    <a:pt x="245" y="1085"/>
                    <a:pt x="1" y="841"/>
                    <a:pt x="1" y="543"/>
                  </a:cubicBezTo>
                  <a:cubicBezTo>
                    <a:pt x="1" y="244"/>
                    <a:pt x="245" y="0"/>
                    <a:pt x="543" y="0"/>
                  </a:cubicBezTo>
                  <a:cubicBezTo>
                    <a:pt x="869" y="0"/>
                    <a:pt x="1086" y="244"/>
                    <a:pt x="1086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44" name="Google Shape;2644;p40"/>
            <p:cNvSpPr/>
            <p:nvPr/>
          </p:nvSpPr>
          <p:spPr>
            <a:xfrm>
              <a:off x="1135692" y="1114321"/>
              <a:ext cx="49170" cy="47977"/>
            </a:xfrm>
            <a:custGeom>
              <a:avLst/>
              <a:gdLst/>
              <a:ahLst/>
              <a:cxnLst/>
              <a:rect l="l" t="t" r="r" b="b"/>
              <a:pathLst>
                <a:path w="1113" h="1086" fill="none" extrusionOk="0">
                  <a:moveTo>
                    <a:pt x="570" y="1086"/>
                  </a:moveTo>
                  <a:cubicBezTo>
                    <a:pt x="869" y="1086"/>
                    <a:pt x="1113" y="841"/>
                    <a:pt x="1113" y="543"/>
                  </a:cubicBezTo>
                  <a:cubicBezTo>
                    <a:pt x="1113" y="245"/>
                    <a:pt x="869" y="1"/>
                    <a:pt x="570" y="1"/>
                  </a:cubicBezTo>
                  <a:cubicBezTo>
                    <a:pt x="272" y="1"/>
                    <a:pt x="28" y="245"/>
                    <a:pt x="28" y="543"/>
                  </a:cubicBezTo>
                  <a:cubicBezTo>
                    <a:pt x="1" y="841"/>
                    <a:pt x="272" y="1086"/>
                    <a:pt x="570" y="1086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45" name="Google Shape;2645;p40"/>
            <p:cNvSpPr/>
            <p:nvPr/>
          </p:nvSpPr>
          <p:spPr>
            <a:xfrm>
              <a:off x="1148901" y="718887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543" y="1086"/>
                  </a:moveTo>
                  <a:cubicBezTo>
                    <a:pt x="841" y="1086"/>
                    <a:pt x="1085" y="842"/>
                    <a:pt x="1085" y="543"/>
                  </a:cubicBezTo>
                  <a:cubicBezTo>
                    <a:pt x="1085" y="245"/>
                    <a:pt x="841" y="1"/>
                    <a:pt x="543" y="1"/>
                  </a:cubicBezTo>
                  <a:cubicBezTo>
                    <a:pt x="244" y="1"/>
                    <a:pt x="0" y="245"/>
                    <a:pt x="0" y="543"/>
                  </a:cubicBezTo>
                  <a:cubicBezTo>
                    <a:pt x="0" y="842"/>
                    <a:pt x="244" y="1086"/>
                    <a:pt x="543" y="1086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46" name="Google Shape;2646;p40"/>
            <p:cNvSpPr/>
            <p:nvPr/>
          </p:nvSpPr>
          <p:spPr>
            <a:xfrm>
              <a:off x="1065008" y="635038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41"/>
                    <a:pt x="841" y="1085"/>
                    <a:pt x="543" y="1085"/>
                  </a:cubicBezTo>
                  <a:cubicBezTo>
                    <a:pt x="245" y="1085"/>
                    <a:pt x="0" y="841"/>
                    <a:pt x="0" y="543"/>
                  </a:cubicBezTo>
                  <a:cubicBezTo>
                    <a:pt x="0" y="244"/>
                    <a:pt x="245" y="0"/>
                    <a:pt x="543" y="0"/>
                  </a:cubicBezTo>
                  <a:cubicBezTo>
                    <a:pt x="841" y="0"/>
                    <a:pt x="1085" y="244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47" name="Google Shape;2647;p40"/>
            <p:cNvSpPr/>
            <p:nvPr/>
          </p:nvSpPr>
          <p:spPr>
            <a:xfrm>
              <a:off x="1304671" y="456472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543" y="1086"/>
                  </a:moveTo>
                  <a:cubicBezTo>
                    <a:pt x="841" y="1086"/>
                    <a:pt x="1085" y="869"/>
                    <a:pt x="1085" y="543"/>
                  </a:cubicBezTo>
                  <a:cubicBezTo>
                    <a:pt x="1085" y="245"/>
                    <a:pt x="841" y="1"/>
                    <a:pt x="543" y="1"/>
                  </a:cubicBezTo>
                  <a:cubicBezTo>
                    <a:pt x="244" y="1"/>
                    <a:pt x="0" y="245"/>
                    <a:pt x="0" y="543"/>
                  </a:cubicBezTo>
                  <a:cubicBezTo>
                    <a:pt x="0" y="869"/>
                    <a:pt x="244" y="1086"/>
                    <a:pt x="543" y="1086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48" name="Google Shape;2648;p40"/>
            <p:cNvSpPr/>
            <p:nvPr/>
          </p:nvSpPr>
          <p:spPr>
            <a:xfrm>
              <a:off x="1426866" y="449271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6" y="543"/>
                  </a:moveTo>
                  <a:cubicBezTo>
                    <a:pt x="1086" y="842"/>
                    <a:pt x="869" y="1086"/>
                    <a:pt x="543" y="1086"/>
                  </a:cubicBezTo>
                  <a:cubicBezTo>
                    <a:pt x="245" y="1086"/>
                    <a:pt x="1" y="842"/>
                    <a:pt x="1" y="543"/>
                  </a:cubicBezTo>
                  <a:cubicBezTo>
                    <a:pt x="1" y="245"/>
                    <a:pt x="245" y="1"/>
                    <a:pt x="543" y="1"/>
                  </a:cubicBezTo>
                  <a:cubicBezTo>
                    <a:pt x="869" y="1"/>
                    <a:pt x="1086" y="245"/>
                    <a:pt x="1086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49" name="Google Shape;2649;p40"/>
            <p:cNvSpPr/>
            <p:nvPr/>
          </p:nvSpPr>
          <p:spPr>
            <a:xfrm>
              <a:off x="2042790" y="591877"/>
              <a:ext cx="50362" cy="47977"/>
            </a:xfrm>
            <a:custGeom>
              <a:avLst/>
              <a:gdLst/>
              <a:ahLst/>
              <a:cxnLst/>
              <a:rect l="l" t="t" r="r" b="b"/>
              <a:pathLst>
                <a:path w="1140" h="1086" fill="none" extrusionOk="0">
                  <a:moveTo>
                    <a:pt x="597" y="1086"/>
                  </a:moveTo>
                  <a:cubicBezTo>
                    <a:pt x="896" y="1086"/>
                    <a:pt x="1140" y="842"/>
                    <a:pt x="1140" y="543"/>
                  </a:cubicBezTo>
                  <a:cubicBezTo>
                    <a:pt x="1140" y="218"/>
                    <a:pt x="896" y="1"/>
                    <a:pt x="597" y="1"/>
                  </a:cubicBezTo>
                  <a:cubicBezTo>
                    <a:pt x="272" y="1"/>
                    <a:pt x="55" y="218"/>
                    <a:pt x="55" y="543"/>
                  </a:cubicBezTo>
                  <a:cubicBezTo>
                    <a:pt x="1" y="842"/>
                    <a:pt x="272" y="1086"/>
                    <a:pt x="597" y="1086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50" name="Google Shape;2650;p40"/>
            <p:cNvSpPr/>
            <p:nvPr/>
          </p:nvSpPr>
          <p:spPr>
            <a:xfrm>
              <a:off x="1057807" y="903417"/>
              <a:ext cx="49170" cy="47977"/>
            </a:xfrm>
            <a:custGeom>
              <a:avLst/>
              <a:gdLst/>
              <a:ahLst/>
              <a:cxnLst/>
              <a:rect l="l" t="t" r="r" b="b"/>
              <a:pathLst>
                <a:path w="1113" h="1086" fill="none" extrusionOk="0">
                  <a:moveTo>
                    <a:pt x="570" y="1086"/>
                  </a:moveTo>
                  <a:cubicBezTo>
                    <a:pt x="869" y="1086"/>
                    <a:pt x="1113" y="842"/>
                    <a:pt x="1113" y="543"/>
                  </a:cubicBezTo>
                  <a:cubicBezTo>
                    <a:pt x="1113" y="245"/>
                    <a:pt x="869" y="1"/>
                    <a:pt x="570" y="1"/>
                  </a:cubicBezTo>
                  <a:cubicBezTo>
                    <a:pt x="272" y="1"/>
                    <a:pt x="28" y="218"/>
                    <a:pt x="28" y="543"/>
                  </a:cubicBezTo>
                  <a:cubicBezTo>
                    <a:pt x="1" y="842"/>
                    <a:pt x="272" y="1086"/>
                    <a:pt x="570" y="1086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51" name="Google Shape;2651;p40"/>
            <p:cNvSpPr/>
            <p:nvPr/>
          </p:nvSpPr>
          <p:spPr>
            <a:xfrm>
              <a:off x="1172846" y="766820"/>
              <a:ext cx="487764" cy="473362"/>
            </a:xfrm>
            <a:custGeom>
              <a:avLst/>
              <a:gdLst/>
              <a:ahLst/>
              <a:cxnLst/>
              <a:rect l="l" t="t" r="r" b="b"/>
              <a:pathLst>
                <a:path w="11041" h="10715" fill="none" extrusionOk="0">
                  <a:moveTo>
                    <a:pt x="11040" y="10715"/>
                  </a:moveTo>
                  <a:lnTo>
                    <a:pt x="4178" y="3798"/>
                  </a:lnTo>
                  <a:lnTo>
                    <a:pt x="1" y="3798"/>
                  </a:lnTo>
                  <a:lnTo>
                    <a:pt x="1" y="1"/>
                  </a:lnTo>
                </a:path>
              </a:pathLst>
            </a:custGeom>
            <a:noFill/>
            <a:ln w="10850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52" name="Google Shape;2652;p40"/>
            <p:cNvSpPr/>
            <p:nvPr/>
          </p:nvSpPr>
          <p:spPr>
            <a:xfrm>
              <a:off x="911624" y="480461"/>
              <a:ext cx="393091" cy="160585"/>
            </a:xfrm>
            <a:custGeom>
              <a:avLst/>
              <a:gdLst/>
              <a:ahLst/>
              <a:cxnLst/>
              <a:rect l="l" t="t" r="r" b="b"/>
              <a:pathLst>
                <a:path w="8898" h="3635" fill="none" extrusionOk="0">
                  <a:moveTo>
                    <a:pt x="3635" y="3635"/>
                  </a:moveTo>
                  <a:lnTo>
                    <a:pt x="1" y="0"/>
                  </a:lnTo>
                  <a:lnTo>
                    <a:pt x="8897" y="0"/>
                  </a:lnTo>
                </a:path>
              </a:pathLst>
            </a:custGeom>
            <a:noFill/>
            <a:ln w="10850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53" name="Google Shape;2653;p40"/>
            <p:cNvSpPr/>
            <p:nvPr/>
          </p:nvSpPr>
          <p:spPr>
            <a:xfrm>
              <a:off x="1477229" y="473260"/>
              <a:ext cx="565605" cy="142649"/>
            </a:xfrm>
            <a:custGeom>
              <a:avLst/>
              <a:gdLst/>
              <a:ahLst/>
              <a:cxnLst/>
              <a:rect l="l" t="t" r="r" b="b"/>
              <a:pathLst>
                <a:path w="12803" h="3229" fill="none" extrusionOk="0">
                  <a:moveTo>
                    <a:pt x="0" y="0"/>
                  </a:moveTo>
                  <a:lnTo>
                    <a:pt x="4937" y="0"/>
                  </a:lnTo>
                  <a:lnTo>
                    <a:pt x="8137" y="3228"/>
                  </a:lnTo>
                  <a:lnTo>
                    <a:pt x="12803" y="3228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54" name="Google Shape;2654;p40"/>
            <p:cNvSpPr/>
            <p:nvPr/>
          </p:nvSpPr>
          <p:spPr>
            <a:xfrm>
              <a:off x="1170460" y="608664"/>
              <a:ext cx="357131" cy="354745"/>
            </a:xfrm>
            <a:custGeom>
              <a:avLst/>
              <a:gdLst/>
              <a:ahLst/>
              <a:cxnLst/>
              <a:rect l="l" t="t" r="r" b="b"/>
              <a:pathLst>
                <a:path w="8084" h="8030" fill="none" extrusionOk="0">
                  <a:moveTo>
                    <a:pt x="0" y="0"/>
                  </a:moveTo>
                  <a:lnTo>
                    <a:pt x="2794" y="2794"/>
                  </a:lnTo>
                  <a:lnTo>
                    <a:pt x="2794" y="4964"/>
                  </a:lnTo>
                  <a:lnTo>
                    <a:pt x="5073" y="4964"/>
                  </a:lnTo>
                  <a:lnTo>
                    <a:pt x="8083" y="8029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55" name="Google Shape;2655;p40"/>
            <p:cNvSpPr/>
            <p:nvPr/>
          </p:nvSpPr>
          <p:spPr>
            <a:xfrm>
              <a:off x="1297470" y="541558"/>
              <a:ext cx="645919" cy="147420"/>
            </a:xfrm>
            <a:custGeom>
              <a:avLst/>
              <a:gdLst/>
              <a:ahLst/>
              <a:cxnLst/>
              <a:rect l="l" t="t" r="r" b="b"/>
              <a:pathLst>
                <a:path w="14621" h="3337" fill="none" extrusionOk="0">
                  <a:moveTo>
                    <a:pt x="1" y="1275"/>
                  </a:moveTo>
                  <a:lnTo>
                    <a:pt x="1953" y="3228"/>
                  </a:lnTo>
                  <a:lnTo>
                    <a:pt x="5154" y="0"/>
                  </a:lnTo>
                  <a:lnTo>
                    <a:pt x="8029" y="0"/>
                  </a:lnTo>
                  <a:lnTo>
                    <a:pt x="11311" y="3337"/>
                  </a:lnTo>
                  <a:lnTo>
                    <a:pt x="14620" y="3337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56" name="Google Shape;2656;p40"/>
            <p:cNvSpPr/>
            <p:nvPr/>
          </p:nvSpPr>
          <p:spPr>
            <a:xfrm>
              <a:off x="1455626" y="629030"/>
              <a:ext cx="391899" cy="195353"/>
            </a:xfrm>
            <a:custGeom>
              <a:avLst/>
              <a:gdLst/>
              <a:ahLst/>
              <a:cxnLst/>
              <a:rect l="l" t="t" r="r" b="b"/>
              <a:pathLst>
                <a:path w="8871" h="4422" fill="none" extrusionOk="0">
                  <a:moveTo>
                    <a:pt x="1" y="1845"/>
                  </a:moveTo>
                  <a:lnTo>
                    <a:pt x="1845" y="1"/>
                  </a:lnTo>
                  <a:lnTo>
                    <a:pt x="4449" y="1"/>
                  </a:lnTo>
                  <a:lnTo>
                    <a:pt x="8870" y="4422"/>
                  </a:lnTo>
                </a:path>
              </a:pathLst>
            </a:custGeom>
            <a:noFill/>
            <a:ln w="10850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57" name="Google Shape;2657;p40"/>
            <p:cNvSpPr/>
            <p:nvPr/>
          </p:nvSpPr>
          <p:spPr>
            <a:xfrm>
              <a:off x="1509567" y="809981"/>
              <a:ext cx="370296" cy="184574"/>
            </a:xfrm>
            <a:custGeom>
              <a:avLst/>
              <a:gdLst/>
              <a:ahLst/>
              <a:cxnLst/>
              <a:rect l="l" t="t" r="r" b="b"/>
              <a:pathLst>
                <a:path w="8382" h="4178" fill="none" extrusionOk="0">
                  <a:moveTo>
                    <a:pt x="0" y="0"/>
                  </a:moveTo>
                  <a:lnTo>
                    <a:pt x="4178" y="4177"/>
                  </a:lnTo>
                  <a:lnTo>
                    <a:pt x="8382" y="4177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58" name="Google Shape;2658;p40"/>
            <p:cNvSpPr/>
            <p:nvPr/>
          </p:nvSpPr>
          <p:spPr>
            <a:xfrm>
              <a:off x="1604239" y="741683"/>
              <a:ext cx="142605" cy="143842"/>
            </a:xfrm>
            <a:custGeom>
              <a:avLst/>
              <a:gdLst/>
              <a:ahLst/>
              <a:cxnLst/>
              <a:rect l="l" t="t" r="r" b="b"/>
              <a:pathLst>
                <a:path w="3228" h="3256" fill="none" extrusionOk="0">
                  <a:moveTo>
                    <a:pt x="0" y="0"/>
                  </a:moveTo>
                  <a:lnTo>
                    <a:pt x="3228" y="3255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59" name="Google Shape;2659;p40"/>
            <p:cNvSpPr/>
            <p:nvPr/>
          </p:nvSpPr>
          <p:spPr>
            <a:xfrm>
              <a:off x="1616211" y="1054416"/>
              <a:ext cx="148613" cy="77929"/>
            </a:xfrm>
            <a:custGeom>
              <a:avLst/>
              <a:gdLst/>
              <a:ahLst/>
              <a:cxnLst/>
              <a:rect l="l" t="t" r="r" b="b"/>
              <a:pathLst>
                <a:path w="3364" h="1764" fill="none" extrusionOk="0">
                  <a:moveTo>
                    <a:pt x="0" y="0"/>
                  </a:moveTo>
                  <a:lnTo>
                    <a:pt x="1764" y="1764"/>
                  </a:lnTo>
                  <a:lnTo>
                    <a:pt x="3364" y="1764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2660" name="Google Shape;2660;p40"/>
          <p:cNvSpPr/>
          <p:nvPr/>
        </p:nvSpPr>
        <p:spPr>
          <a:xfrm flipH="1">
            <a:off x="10050168" y="1225099"/>
            <a:ext cx="135685" cy="135685"/>
          </a:xfrm>
          <a:custGeom>
            <a:avLst/>
            <a:gdLst/>
            <a:ahLst/>
            <a:cxnLst/>
            <a:rect l="l" t="t" r="r" b="b"/>
            <a:pathLst>
              <a:path w="3391" h="3391" fill="none" extrusionOk="0">
                <a:moveTo>
                  <a:pt x="0" y="1709"/>
                </a:moveTo>
                <a:cubicBezTo>
                  <a:pt x="0" y="760"/>
                  <a:pt x="787" y="0"/>
                  <a:pt x="1709" y="0"/>
                </a:cubicBezTo>
                <a:cubicBezTo>
                  <a:pt x="2658" y="0"/>
                  <a:pt x="3391" y="787"/>
                  <a:pt x="3391" y="1709"/>
                </a:cubicBezTo>
                <a:cubicBezTo>
                  <a:pt x="3391" y="2658"/>
                  <a:pt x="2604" y="3391"/>
                  <a:pt x="1709" y="3391"/>
                </a:cubicBezTo>
                <a:cubicBezTo>
                  <a:pt x="787" y="3391"/>
                  <a:pt x="0" y="2658"/>
                  <a:pt x="0" y="1709"/>
                </a:cubicBezTo>
                <a:close/>
              </a:path>
            </a:pathLst>
          </a:custGeom>
          <a:noFill/>
          <a:ln w="8825" cap="flat" cmpd="sng">
            <a:solidFill>
              <a:schemeClr val="lt2"/>
            </a:solidFill>
            <a:prstDash val="solid"/>
            <a:miter lim="27123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661" name="Google Shape;2661;p40"/>
          <p:cNvSpPr/>
          <p:nvPr/>
        </p:nvSpPr>
        <p:spPr>
          <a:xfrm flipH="1">
            <a:off x="2682676" y="4944128"/>
            <a:ext cx="135725" cy="135685"/>
          </a:xfrm>
          <a:custGeom>
            <a:avLst/>
            <a:gdLst/>
            <a:ahLst/>
            <a:cxnLst/>
            <a:rect l="l" t="t" r="r" b="b"/>
            <a:pathLst>
              <a:path w="3392" h="3391" extrusionOk="0">
                <a:moveTo>
                  <a:pt x="1682" y="0"/>
                </a:moveTo>
                <a:cubicBezTo>
                  <a:pt x="787" y="0"/>
                  <a:pt x="1" y="733"/>
                  <a:pt x="1" y="1682"/>
                </a:cubicBezTo>
                <a:cubicBezTo>
                  <a:pt x="1" y="2631"/>
                  <a:pt x="733" y="3391"/>
                  <a:pt x="1682" y="3391"/>
                </a:cubicBezTo>
                <a:cubicBezTo>
                  <a:pt x="2605" y="3391"/>
                  <a:pt x="3391" y="2604"/>
                  <a:pt x="3391" y="1682"/>
                </a:cubicBezTo>
                <a:cubicBezTo>
                  <a:pt x="3391" y="760"/>
                  <a:pt x="2632" y="0"/>
                  <a:pt x="168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662" name="Google Shape;2662;p40"/>
          <p:cNvSpPr/>
          <p:nvPr/>
        </p:nvSpPr>
        <p:spPr>
          <a:xfrm flipH="1">
            <a:off x="1540235" y="4244899"/>
            <a:ext cx="135685" cy="135685"/>
          </a:xfrm>
          <a:custGeom>
            <a:avLst/>
            <a:gdLst/>
            <a:ahLst/>
            <a:cxnLst/>
            <a:rect l="l" t="t" r="r" b="b"/>
            <a:pathLst>
              <a:path w="3391" h="3391" fill="none" extrusionOk="0">
                <a:moveTo>
                  <a:pt x="0" y="1709"/>
                </a:moveTo>
                <a:cubicBezTo>
                  <a:pt x="0" y="760"/>
                  <a:pt x="787" y="0"/>
                  <a:pt x="1709" y="0"/>
                </a:cubicBezTo>
                <a:cubicBezTo>
                  <a:pt x="2658" y="0"/>
                  <a:pt x="3391" y="787"/>
                  <a:pt x="3391" y="1709"/>
                </a:cubicBezTo>
                <a:cubicBezTo>
                  <a:pt x="3391" y="2658"/>
                  <a:pt x="2604" y="3391"/>
                  <a:pt x="1709" y="3391"/>
                </a:cubicBezTo>
                <a:cubicBezTo>
                  <a:pt x="787" y="3391"/>
                  <a:pt x="0" y="2658"/>
                  <a:pt x="0" y="1709"/>
                </a:cubicBezTo>
                <a:close/>
              </a:path>
            </a:pathLst>
          </a:custGeom>
          <a:noFill/>
          <a:ln w="8825" cap="flat" cmpd="sng">
            <a:solidFill>
              <a:schemeClr val="lt2"/>
            </a:solidFill>
            <a:prstDash val="solid"/>
            <a:miter lim="27123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663" name="Google Shape;2663;p40"/>
          <p:cNvSpPr/>
          <p:nvPr/>
        </p:nvSpPr>
        <p:spPr>
          <a:xfrm flipH="1">
            <a:off x="9380220" y="4193662"/>
            <a:ext cx="135685" cy="135725"/>
          </a:xfrm>
          <a:custGeom>
            <a:avLst/>
            <a:gdLst/>
            <a:ahLst/>
            <a:cxnLst/>
            <a:rect l="l" t="t" r="r" b="b"/>
            <a:pathLst>
              <a:path w="3391" h="3392" extrusionOk="0">
                <a:moveTo>
                  <a:pt x="1709" y="1"/>
                </a:moveTo>
                <a:cubicBezTo>
                  <a:pt x="787" y="1"/>
                  <a:pt x="0" y="733"/>
                  <a:pt x="0" y="1683"/>
                </a:cubicBezTo>
                <a:cubicBezTo>
                  <a:pt x="0" y="2659"/>
                  <a:pt x="760" y="3391"/>
                  <a:pt x="1709" y="3391"/>
                </a:cubicBezTo>
                <a:cubicBezTo>
                  <a:pt x="2604" y="3391"/>
                  <a:pt x="3391" y="2659"/>
                  <a:pt x="3391" y="1683"/>
                </a:cubicBezTo>
                <a:cubicBezTo>
                  <a:pt x="3391" y="788"/>
                  <a:pt x="2658" y="1"/>
                  <a:pt x="170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045CC6-87F2-73C3-A6AC-BCE07C2FE80C}"/>
              </a:ext>
            </a:extLst>
          </p:cNvPr>
          <p:cNvSpPr txBox="1"/>
          <p:nvPr/>
        </p:nvSpPr>
        <p:spPr>
          <a:xfrm>
            <a:off x="597438" y="3966890"/>
            <a:ext cx="797935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altLang="zh-CN" dirty="0"/>
              <a:t>MANRS</a:t>
            </a:r>
            <a:r>
              <a:rPr lang="zh-CN" altLang="en-GB" dirty="0"/>
              <a:t>（</a:t>
            </a:r>
            <a:r>
              <a:rPr lang="en-GB" altLang="zh-CN" dirty="0"/>
              <a:t>Mutually Agreed Norms for Routing Security</a:t>
            </a:r>
            <a:r>
              <a:rPr lang="zh-CN" altLang="en-GB" dirty="0"/>
              <a:t>）</a:t>
            </a:r>
            <a:r>
              <a:rPr lang="zh-CN" altLang="en-US" dirty="0"/>
              <a:t>是一项全球性的倡议，旨在通过实施一系列最佳实践来提高互联网的路由安全性。</a:t>
            </a:r>
            <a:endParaRPr lang="en-GB" altLang="zh-CN" dirty="0"/>
          </a:p>
          <a:p>
            <a:endParaRPr lang="en-GB" altLang="zh-CN" dirty="0"/>
          </a:p>
          <a:p>
            <a:r>
              <a:rPr lang="en-US" altLang="zh-CN" dirty="0"/>
              <a:t>MANRS</a:t>
            </a:r>
            <a:r>
              <a:rPr lang="zh-CN" altLang="en-US" dirty="0"/>
              <a:t>的成员包括一些全球知名的技术公司和互联网服务提供商，其中不乏行业巨头，如华为和亚马逊。</a:t>
            </a:r>
            <a:endParaRPr lang="en-GB" altLang="zh-CN" dirty="0"/>
          </a:p>
        </p:txBody>
      </p:sp>
      <p:pic>
        <p:nvPicPr>
          <p:cNvPr id="1044" name="Picture 20">
            <a:extLst>
              <a:ext uri="{FF2B5EF4-FFF2-40B4-BE49-F238E27FC236}">
                <a16:creationId xmlns:a16="http://schemas.microsoft.com/office/drawing/2014/main" id="{8E192A4B-BC97-A319-A50F-8A8EE3DC4C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8608" y="1241765"/>
            <a:ext cx="7656088" cy="18910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Google Shape;2398;p35">
            <a:extLst>
              <a:ext uri="{FF2B5EF4-FFF2-40B4-BE49-F238E27FC236}">
                <a16:creationId xmlns:a16="http://schemas.microsoft.com/office/drawing/2014/main" id="{2FD1A7A4-0285-6533-D68A-146266A30C1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578206" y="219026"/>
            <a:ext cx="4166400" cy="749315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zh-CN" altLang="en-US" dirty="0"/>
              <a:t>关于</a:t>
            </a:r>
            <a:r>
              <a:rPr lang="en-US" altLang="zh-CN" dirty="0"/>
              <a:t>MANRS</a:t>
            </a:r>
            <a:r>
              <a:rPr lang="zh-CN" altLang="en-US" dirty="0"/>
              <a:t>和</a:t>
            </a:r>
            <a:r>
              <a:rPr lang="en-US" altLang="zh-CN" dirty="0"/>
              <a:t>RIPE</a:t>
            </a:r>
            <a:endParaRPr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80" name="Google Shape;2580;p40"/>
          <p:cNvGrpSpPr/>
          <p:nvPr/>
        </p:nvGrpSpPr>
        <p:grpSpPr>
          <a:xfrm>
            <a:off x="-300359" y="-11"/>
            <a:ext cx="2678648" cy="2152453"/>
            <a:chOff x="476652" y="408539"/>
            <a:chExt cx="1616500" cy="1298954"/>
          </a:xfrm>
        </p:grpSpPr>
        <p:sp>
          <p:nvSpPr>
            <p:cNvPr id="2581" name="Google Shape;2581;p40"/>
            <p:cNvSpPr/>
            <p:nvPr/>
          </p:nvSpPr>
          <p:spPr>
            <a:xfrm>
              <a:off x="589305" y="573896"/>
              <a:ext cx="983789" cy="684265"/>
            </a:xfrm>
            <a:custGeom>
              <a:avLst/>
              <a:gdLst/>
              <a:ahLst/>
              <a:cxnLst/>
              <a:rect l="l" t="t" r="r" b="b"/>
              <a:pathLst>
                <a:path w="22269" h="15489" fill="none" extrusionOk="0">
                  <a:moveTo>
                    <a:pt x="0" y="1"/>
                  </a:moveTo>
                  <a:lnTo>
                    <a:pt x="10226" y="10226"/>
                  </a:lnTo>
                  <a:lnTo>
                    <a:pt x="17034" y="10226"/>
                  </a:lnTo>
                  <a:lnTo>
                    <a:pt x="22269" y="15489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582" name="Google Shape;2582;p40"/>
            <p:cNvSpPr/>
            <p:nvPr/>
          </p:nvSpPr>
          <p:spPr>
            <a:xfrm>
              <a:off x="532978" y="627837"/>
              <a:ext cx="1140796" cy="1037729"/>
            </a:xfrm>
            <a:custGeom>
              <a:avLst/>
              <a:gdLst/>
              <a:ahLst/>
              <a:cxnLst/>
              <a:rect l="l" t="t" r="r" b="b"/>
              <a:pathLst>
                <a:path w="25823" h="23490" fill="none" extrusionOk="0">
                  <a:moveTo>
                    <a:pt x="0" y="0"/>
                  </a:moveTo>
                  <a:lnTo>
                    <a:pt x="14078" y="14078"/>
                  </a:lnTo>
                  <a:lnTo>
                    <a:pt x="16383" y="14078"/>
                  </a:lnTo>
                  <a:lnTo>
                    <a:pt x="25822" y="23490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583" name="Google Shape;2583;p40"/>
            <p:cNvSpPr/>
            <p:nvPr/>
          </p:nvSpPr>
          <p:spPr>
            <a:xfrm>
              <a:off x="656410" y="506790"/>
              <a:ext cx="311584" cy="310391"/>
            </a:xfrm>
            <a:custGeom>
              <a:avLst/>
              <a:gdLst/>
              <a:ahLst/>
              <a:cxnLst/>
              <a:rect l="l" t="t" r="r" b="b"/>
              <a:pathLst>
                <a:path w="7053" h="7026" fill="none" extrusionOk="0">
                  <a:moveTo>
                    <a:pt x="0" y="1"/>
                  </a:moveTo>
                  <a:lnTo>
                    <a:pt x="7052" y="7026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584" name="Google Shape;2584;p40"/>
            <p:cNvSpPr/>
            <p:nvPr/>
          </p:nvSpPr>
          <p:spPr>
            <a:xfrm>
              <a:off x="476652" y="686549"/>
              <a:ext cx="751371" cy="752564"/>
            </a:xfrm>
            <a:custGeom>
              <a:avLst/>
              <a:gdLst/>
              <a:ahLst/>
              <a:cxnLst/>
              <a:rect l="l" t="t" r="r" b="b"/>
              <a:pathLst>
                <a:path w="17008" h="17035" fill="none" extrusionOk="0">
                  <a:moveTo>
                    <a:pt x="1" y="0"/>
                  </a:moveTo>
                  <a:lnTo>
                    <a:pt x="17007" y="17034"/>
                  </a:lnTo>
                </a:path>
              </a:pathLst>
            </a:custGeom>
            <a:noFill/>
            <a:ln w="10850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585" name="Google Shape;2585;p40"/>
            <p:cNvSpPr/>
            <p:nvPr/>
          </p:nvSpPr>
          <p:spPr>
            <a:xfrm>
              <a:off x="715122" y="408539"/>
              <a:ext cx="367910" cy="492535"/>
            </a:xfrm>
            <a:custGeom>
              <a:avLst/>
              <a:gdLst/>
              <a:ahLst/>
              <a:cxnLst/>
              <a:rect l="l" t="t" r="r" b="b"/>
              <a:pathLst>
                <a:path w="8328" h="11149" fill="none" extrusionOk="0">
                  <a:moveTo>
                    <a:pt x="0" y="1"/>
                  </a:moveTo>
                  <a:lnTo>
                    <a:pt x="8327" y="8382"/>
                  </a:lnTo>
                  <a:lnTo>
                    <a:pt x="8327" y="11149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586" name="Google Shape;2586;p40"/>
            <p:cNvSpPr/>
            <p:nvPr/>
          </p:nvSpPr>
          <p:spPr>
            <a:xfrm>
              <a:off x="1184818" y="1138309"/>
              <a:ext cx="492535" cy="357131"/>
            </a:xfrm>
            <a:custGeom>
              <a:avLst/>
              <a:gdLst/>
              <a:ahLst/>
              <a:cxnLst/>
              <a:rect l="l" t="t" r="r" b="b"/>
              <a:pathLst>
                <a:path w="11149" h="8084" fill="none" extrusionOk="0">
                  <a:moveTo>
                    <a:pt x="11149" y="8083"/>
                  </a:moveTo>
                  <a:lnTo>
                    <a:pt x="3066" y="0"/>
                  </a:lnTo>
                  <a:lnTo>
                    <a:pt x="1" y="0"/>
                  </a:lnTo>
                </a:path>
              </a:pathLst>
            </a:custGeom>
            <a:noFill/>
            <a:ln w="10850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587" name="Google Shape;2587;p40"/>
            <p:cNvSpPr/>
            <p:nvPr/>
          </p:nvSpPr>
          <p:spPr>
            <a:xfrm>
              <a:off x="1221971" y="1431870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6" y="543"/>
                  </a:moveTo>
                  <a:cubicBezTo>
                    <a:pt x="1086" y="841"/>
                    <a:pt x="842" y="1085"/>
                    <a:pt x="543" y="1085"/>
                  </a:cubicBezTo>
                  <a:cubicBezTo>
                    <a:pt x="245" y="1085"/>
                    <a:pt x="1" y="841"/>
                    <a:pt x="1" y="543"/>
                  </a:cubicBezTo>
                  <a:cubicBezTo>
                    <a:pt x="1" y="245"/>
                    <a:pt x="245" y="0"/>
                    <a:pt x="543" y="0"/>
                  </a:cubicBezTo>
                  <a:cubicBezTo>
                    <a:pt x="842" y="0"/>
                    <a:pt x="1086" y="245"/>
                    <a:pt x="1086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588" name="Google Shape;2588;p40"/>
            <p:cNvSpPr/>
            <p:nvPr/>
          </p:nvSpPr>
          <p:spPr>
            <a:xfrm>
              <a:off x="1666530" y="1659517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extrusionOk="0">
                  <a:moveTo>
                    <a:pt x="543" y="1"/>
                  </a:moveTo>
                  <a:cubicBezTo>
                    <a:pt x="245" y="1"/>
                    <a:pt x="1" y="245"/>
                    <a:pt x="1" y="543"/>
                  </a:cubicBezTo>
                  <a:cubicBezTo>
                    <a:pt x="1" y="842"/>
                    <a:pt x="245" y="1086"/>
                    <a:pt x="543" y="1086"/>
                  </a:cubicBezTo>
                  <a:cubicBezTo>
                    <a:pt x="869" y="1086"/>
                    <a:pt x="1086" y="842"/>
                    <a:pt x="1086" y="543"/>
                  </a:cubicBezTo>
                  <a:cubicBezTo>
                    <a:pt x="1086" y="245"/>
                    <a:pt x="869" y="1"/>
                    <a:pt x="543" y="1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589" name="Google Shape;2589;p40"/>
            <p:cNvSpPr/>
            <p:nvPr/>
          </p:nvSpPr>
          <p:spPr>
            <a:xfrm>
              <a:off x="1671345" y="1489389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41"/>
                    <a:pt x="841" y="1085"/>
                    <a:pt x="543" y="1085"/>
                  </a:cubicBezTo>
                  <a:cubicBezTo>
                    <a:pt x="244" y="1085"/>
                    <a:pt x="0" y="841"/>
                    <a:pt x="0" y="543"/>
                  </a:cubicBezTo>
                  <a:cubicBezTo>
                    <a:pt x="0" y="217"/>
                    <a:pt x="244" y="0"/>
                    <a:pt x="543" y="0"/>
                  </a:cubicBezTo>
                  <a:cubicBezTo>
                    <a:pt x="841" y="0"/>
                    <a:pt x="1085" y="217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590" name="Google Shape;2590;p40"/>
            <p:cNvSpPr/>
            <p:nvPr/>
          </p:nvSpPr>
          <p:spPr>
            <a:xfrm>
              <a:off x="1563508" y="1249725"/>
              <a:ext cx="47933" cy="47977"/>
            </a:xfrm>
            <a:custGeom>
              <a:avLst/>
              <a:gdLst/>
              <a:ahLst/>
              <a:cxnLst/>
              <a:rect l="l" t="t" r="r" b="b"/>
              <a:pathLst>
                <a:path w="1085" h="1086" fill="none" extrusionOk="0">
                  <a:moveTo>
                    <a:pt x="1085" y="543"/>
                  </a:moveTo>
                  <a:cubicBezTo>
                    <a:pt x="1085" y="841"/>
                    <a:pt x="841" y="1086"/>
                    <a:pt x="542" y="1086"/>
                  </a:cubicBezTo>
                  <a:cubicBezTo>
                    <a:pt x="244" y="1086"/>
                    <a:pt x="0" y="841"/>
                    <a:pt x="0" y="543"/>
                  </a:cubicBezTo>
                  <a:cubicBezTo>
                    <a:pt x="0" y="218"/>
                    <a:pt x="244" y="1"/>
                    <a:pt x="542" y="1"/>
                  </a:cubicBezTo>
                  <a:cubicBezTo>
                    <a:pt x="841" y="1"/>
                    <a:pt x="1085" y="218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591" name="Google Shape;2591;p40"/>
            <p:cNvSpPr/>
            <p:nvPr/>
          </p:nvSpPr>
          <p:spPr>
            <a:xfrm>
              <a:off x="1130921" y="564310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42"/>
                    <a:pt x="841" y="1086"/>
                    <a:pt x="543" y="1086"/>
                  </a:cubicBezTo>
                  <a:cubicBezTo>
                    <a:pt x="244" y="1086"/>
                    <a:pt x="0" y="842"/>
                    <a:pt x="0" y="543"/>
                  </a:cubicBezTo>
                  <a:cubicBezTo>
                    <a:pt x="0" y="245"/>
                    <a:pt x="244" y="1"/>
                    <a:pt x="543" y="1"/>
                  </a:cubicBezTo>
                  <a:cubicBezTo>
                    <a:pt x="841" y="1"/>
                    <a:pt x="1085" y="245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592" name="Google Shape;2592;p40"/>
            <p:cNvSpPr/>
            <p:nvPr/>
          </p:nvSpPr>
          <p:spPr>
            <a:xfrm>
              <a:off x="1521539" y="956165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6" y="543"/>
                  </a:moveTo>
                  <a:cubicBezTo>
                    <a:pt x="1086" y="841"/>
                    <a:pt x="842" y="1085"/>
                    <a:pt x="543" y="1085"/>
                  </a:cubicBezTo>
                  <a:cubicBezTo>
                    <a:pt x="245" y="1085"/>
                    <a:pt x="1" y="841"/>
                    <a:pt x="1" y="543"/>
                  </a:cubicBezTo>
                  <a:cubicBezTo>
                    <a:pt x="1" y="217"/>
                    <a:pt x="245" y="0"/>
                    <a:pt x="543" y="0"/>
                  </a:cubicBezTo>
                  <a:cubicBezTo>
                    <a:pt x="842" y="0"/>
                    <a:pt x="1086" y="217"/>
                    <a:pt x="1086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593" name="Google Shape;2593;p40"/>
            <p:cNvSpPr/>
            <p:nvPr/>
          </p:nvSpPr>
          <p:spPr>
            <a:xfrm>
              <a:off x="1839087" y="814753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42"/>
                    <a:pt x="841" y="1086"/>
                    <a:pt x="543" y="1086"/>
                  </a:cubicBezTo>
                  <a:cubicBezTo>
                    <a:pt x="245" y="1086"/>
                    <a:pt x="0" y="842"/>
                    <a:pt x="0" y="543"/>
                  </a:cubicBezTo>
                  <a:cubicBezTo>
                    <a:pt x="0" y="245"/>
                    <a:pt x="245" y="1"/>
                    <a:pt x="543" y="1"/>
                  </a:cubicBezTo>
                  <a:cubicBezTo>
                    <a:pt x="841" y="1"/>
                    <a:pt x="1085" y="245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594" name="Google Shape;2594;p40"/>
            <p:cNvSpPr/>
            <p:nvPr/>
          </p:nvSpPr>
          <p:spPr>
            <a:xfrm>
              <a:off x="1738451" y="877087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68"/>
                    <a:pt x="868" y="1085"/>
                    <a:pt x="543" y="1085"/>
                  </a:cubicBezTo>
                  <a:cubicBezTo>
                    <a:pt x="244" y="1085"/>
                    <a:pt x="0" y="868"/>
                    <a:pt x="0" y="543"/>
                  </a:cubicBezTo>
                  <a:cubicBezTo>
                    <a:pt x="0" y="244"/>
                    <a:pt x="244" y="0"/>
                    <a:pt x="543" y="0"/>
                  </a:cubicBezTo>
                  <a:cubicBezTo>
                    <a:pt x="868" y="0"/>
                    <a:pt x="1085" y="244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595" name="Google Shape;2595;p40"/>
            <p:cNvSpPr/>
            <p:nvPr/>
          </p:nvSpPr>
          <p:spPr>
            <a:xfrm>
              <a:off x="1563508" y="702144"/>
              <a:ext cx="47933" cy="47977"/>
            </a:xfrm>
            <a:custGeom>
              <a:avLst/>
              <a:gdLst/>
              <a:ahLst/>
              <a:cxnLst/>
              <a:rect l="l" t="t" r="r" b="b"/>
              <a:pathLst>
                <a:path w="1085" h="1086" fill="none" extrusionOk="0">
                  <a:moveTo>
                    <a:pt x="1085" y="543"/>
                  </a:moveTo>
                  <a:cubicBezTo>
                    <a:pt x="1085" y="841"/>
                    <a:pt x="841" y="1085"/>
                    <a:pt x="542" y="1085"/>
                  </a:cubicBezTo>
                  <a:cubicBezTo>
                    <a:pt x="244" y="1085"/>
                    <a:pt x="0" y="841"/>
                    <a:pt x="0" y="543"/>
                  </a:cubicBezTo>
                  <a:cubicBezTo>
                    <a:pt x="0" y="244"/>
                    <a:pt x="244" y="0"/>
                    <a:pt x="542" y="0"/>
                  </a:cubicBezTo>
                  <a:cubicBezTo>
                    <a:pt x="841" y="0"/>
                    <a:pt x="1085" y="244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596" name="Google Shape;2596;p40"/>
            <p:cNvSpPr/>
            <p:nvPr/>
          </p:nvSpPr>
          <p:spPr>
            <a:xfrm>
              <a:off x="1575480" y="1011299"/>
              <a:ext cx="53941" cy="52748"/>
            </a:xfrm>
            <a:custGeom>
              <a:avLst/>
              <a:gdLst/>
              <a:ahLst/>
              <a:cxnLst/>
              <a:rect l="l" t="t" r="r" b="b"/>
              <a:pathLst>
                <a:path w="1221" h="1194" fill="none" extrusionOk="0">
                  <a:moveTo>
                    <a:pt x="1004" y="190"/>
                  </a:moveTo>
                  <a:cubicBezTo>
                    <a:pt x="787" y="0"/>
                    <a:pt x="407" y="0"/>
                    <a:pt x="217" y="190"/>
                  </a:cubicBezTo>
                  <a:cubicBezTo>
                    <a:pt x="0" y="407"/>
                    <a:pt x="0" y="787"/>
                    <a:pt x="217" y="976"/>
                  </a:cubicBezTo>
                  <a:cubicBezTo>
                    <a:pt x="407" y="1193"/>
                    <a:pt x="787" y="1193"/>
                    <a:pt x="1004" y="976"/>
                  </a:cubicBezTo>
                  <a:cubicBezTo>
                    <a:pt x="1221" y="732"/>
                    <a:pt x="1221" y="407"/>
                    <a:pt x="1004" y="190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597" name="Google Shape;2597;p40"/>
            <p:cNvSpPr/>
            <p:nvPr/>
          </p:nvSpPr>
          <p:spPr>
            <a:xfrm>
              <a:off x="1256739" y="557153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41"/>
                    <a:pt x="841" y="1085"/>
                    <a:pt x="543" y="1085"/>
                  </a:cubicBezTo>
                  <a:cubicBezTo>
                    <a:pt x="244" y="1085"/>
                    <a:pt x="0" y="841"/>
                    <a:pt x="0" y="543"/>
                  </a:cubicBezTo>
                  <a:cubicBezTo>
                    <a:pt x="0" y="244"/>
                    <a:pt x="244" y="0"/>
                    <a:pt x="543" y="0"/>
                  </a:cubicBezTo>
                  <a:cubicBezTo>
                    <a:pt x="841" y="0"/>
                    <a:pt x="1085" y="244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598" name="Google Shape;2598;p40"/>
            <p:cNvSpPr/>
            <p:nvPr/>
          </p:nvSpPr>
          <p:spPr>
            <a:xfrm>
              <a:off x="1413702" y="702144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41"/>
                    <a:pt x="841" y="1085"/>
                    <a:pt x="543" y="1085"/>
                  </a:cubicBezTo>
                  <a:cubicBezTo>
                    <a:pt x="245" y="1085"/>
                    <a:pt x="1" y="841"/>
                    <a:pt x="1" y="543"/>
                  </a:cubicBezTo>
                  <a:cubicBezTo>
                    <a:pt x="1" y="244"/>
                    <a:pt x="245" y="0"/>
                    <a:pt x="543" y="0"/>
                  </a:cubicBezTo>
                  <a:cubicBezTo>
                    <a:pt x="841" y="0"/>
                    <a:pt x="1085" y="244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599" name="Google Shape;2599;p40"/>
            <p:cNvSpPr/>
            <p:nvPr/>
          </p:nvSpPr>
          <p:spPr>
            <a:xfrm>
              <a:off x="1468835" y="770442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41"/>
                    <a:pt x="868" y="1085"/>
                    <a:pt x="543" y="1085"/>
                  </a:cubicBezTo>
                  <a:cubicBezTo>
                    <a:pt x="244" y="1085"/>
                    <a:pt x="0" y="841"/>
                    <a:pt x="0" y="543"/>
                  </a:cubicBezTo>
                  <a:cubicBezTo>
                    <a:pt x="0" y="217"/>
                    <a:pt x="244" y="0"/>
                    <a:pt x="543" y="0"/>
                  </a:cubicBezTo>
                  <a:cubicBezTo>
                    <a:pt x="868" y="0"/>
                    <a:pt x="1085" y="217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00" name="Google Shape;2600;p40"/>
            <p:cNvSpPr/>
            <p:nvPr/>
          </p:nvSpPr>
          <p:spPr>
            <a:xfrm>
              <a:off x="1944539" y="664990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41"/>
                    <a:pt x="841" y="1085"/>
                    <a:pt x="543" y="1085"/>
                  </a:cubicBezTo>
                  <a:cubicBezTo>
                    <a:pt x="245" y="1085"/>
                    <a:pt x="0" y="841"/>
                    <a:pt x="0" y="543"/>
                  </a:cubicBezTo>
                  <a:cubicBezTo>
                    <a:pt x="0" y="244"/>
                    <a:pt x="245" y="0"/>
                    <a:pt x="543" y="0"/>
                  </a:cubicBezTo>
                  <a:cubicBezTo>
                    <a:pt x="841" y="0"/>
                    <a:pt x="1085" y="244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01" name="Google Shape;2601;p40"/>
            <p:cNvSpPr/>
            <p:nvPr/>
          </p:nvSpPr>
          <p:spPr>
            <a:xfrm>
              <a:off x="1876240" y="971716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42"/>
                    <a:pt x="868" y="1086"/>
                    <a:pt x="543" y="1086"/>
                  </a:cubicBezTo>
                  <a:cubicBezTo>
                    <a:pt x="244" y="1086"/>
                    <a:pt x="0" y="842"/>
                    <a:pt x="0" y="543"/>
                  </a:cubicBezTo>
                  <a:cubicBezTo>
                    <a:pt x="0" y="245"/>
                    <a:pt x="244" y="1"/>
                    <a:pt x="543" y="1"/>
                  </a:cubicBezTo>
                  <a:cubicBezTo>
                    <a:pt x="868" y="1"/>
                    <a:pt x="1085" y="245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02" name="Google Shape;2602;p40"/>
            <p:cNvSpPr/>
            <p:nvPr/>
          </p:nvSpPr>
          <p:spPr>
            <a:xfrm>
              <a:off x="1763588" y="1107120"/>
              <a:ext cx="49170" cy="47977"/>
            </a:xfrm>
            <a:custGeom>
              <a:avLst/>
              <a:gdLst/>
              <a:ahLst/>
              <a:cxnLst/>
              <a:rect l="l" t="t" r="r" b="b"/>
              <a:pathLst>
                <a:path w="1113" h="1086" fill="none" extrusionOk="0">
                  <a:moveTo>
                    <a:pt x="543" y="1"/>
                  </a:moveTo>
                  <a:cubicBezTo>
                    <a:pt x="218" y="1"/>
                    <a:pt x="1" y="245"/>
                    <a:pt x="1" y="543"/>
                  </a:cubicBezTo>
                  <a:cubicBezTo>
                    <a:pt x="1" y="842"/>
                    <a:pt x="218" y="1086"/>
                    <a:pt x="543" y="1086"/>
                  </a:cubicBezTo>
                  <a:cubicBezTo>
                    <a:pt x="842" y="1086"/>
                    <a:pt x="1086" y="842"/>
                    <a:pt x="1086" y="543"/>
                  </a:cubicBezTo>
                  <a:cubicBezTo>
                    <a:pt x="1113" y="245"/>
                    <a:pt x="842" y="1"/>
                    <a:pt x="543" y="1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03" name="Google Shape;2603;p40"/>
            <p:cNvSpPr/>
            <p:nvPr/>
          </p:nvSpPr>
          <p:spPr>
            <a:xfrm>
              <a:off x="959557" y="809981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6" y="543"/>
                  </a:moveTo>
                  <a:cubicBezTo>
                    <a:pt x="1086" y="841"/>
                    <a:pt x="869" y="1085"/>
                    <a:pt x="543" y="1085"/>
                  </a:cubicBezTo>
                  <a:cubicBezTo>
                    <a:pt x="245" y="1085"/>
                    <a:pt x="1" y="841"/>
                    <a:pt x="1" y="543"/>
                  </a:cubicBezTo>
                  <a:cubicBezTo>
                    <a:pt x="1" y="244"/>
                    <a:pt x="245" y="0"/>
                    <a:pt x="543" y="0"/>
                  </a:cubicBezTo>
                  <a:cubicBezTo>
                    <a:pt x="869" y="0"/>
                    <a:pt x="1086" y="244"/>
                    <a:pt x="1086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04" name="Google Shape;2604;p40"/>
            <p:cNvSpPr/>
            <p:nvPr/>
          </p:nvSpPr>
          <p:spPr>
            <a:xfrm>
              <a:off x="1135692" y="1114321"/>
              <a:ext cx="49170" cy="47977"/>
            </a:xfrm>
            <a:custGeom>
              <a:avLst/>
              <a:gdLst/>
              <a:ahLst/>
              <a:cxnLst/>
              <a:rect l="l" t="t" r="r" b="b"/>
              <a:pathLst>
                <a:path w="1113" h="1086" fill="none" extrusionOk="0">
                  <a:moveTo>
                    <a:pt x="570" y="1086"/>
                  </a:moveTo>
                  <a:cubicBezTo>
                    <a:pt x="869" y="1086"/>
                    <a:pt x="1113" y="841"/>
                    <a:pt x="1113" y="543"/>
                  </a:cubicBezTo>
                  <a:cubicBezTo>
                    <a:pt x="1113" y="245"/>
                    <a:pt x="869" y="1"/>
                    <a:pt x="570" y="1"/>
                  </a:cubicBezTo>
                  <a:cubicBezTo>
                    <a:pt x="272" y="1"/>
                    <a:pt x="28" y="245"/>
                    <a:pt x="28" y="543"/>
                  </a:cubicBezTo>
                  <a:cubicBezTo>
                    <a:pt x="1" y="841"/>
                    <a:pt x="272" y="1086"/>
                    <a:pt x="570" y="1086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05" name="Google Shape;2605;p40"/>
            <p:cNvSpPr/>
            <p:nvPr/>
          </p:nvSpPr>
          <p:spPr>
            <a:xfrm>
              <a:off x="1148901" y="718887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543" y="1086"/>
                  </a:moveTo>
                  <a:cubicBezTo>
                    <a:pt x="841" y="1086"/>
                    <a:pt x="1085" y="842"/>
                    <a:pt x="1085" y="543"/>
                  </a:cubicBezTo>
                  <a:cubicBezTo>
                    <a:pt x="1085" y="245"/>
                    <a:pt x="841" y="1"/>
                    <a:pt x="543" y="1"/>
                  </a:cubicBezTo>
                  <a:cubicBezTo>
                    <a:pt x="244" y="1"/>
                    <a:pt x="0" y="245"/>
                    <a:pt x="0" y="543"/>
                  </a:cubicBezTo>
                  <a:cubicBezTo>
                    <a:pt x="0" y="842"/>
                    <a:pt x="244" y="1086"/>
                    <a:pt x="543" y="1086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06" name="Google Shape;2606;p40"/>
            <p:cNvSpPr/>
            <p:nvPr/>
          </p:nvSpPr>
          <p:spPr>
            <a:xfrm>
              <a:off x="1065008" y="635038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41"/>
                    <a:pt x="841" y="1085"/>
                    <a:pt x="543" y="1085"/>
                  </a:cubicBezTo>
                  <a:cubicBezTo>
                    <a:pt x="245" y="1085"/>
                    <a:pt x="0" y="841"/>
                    <a:pt x="0" y="543"/>
                  </a:cubicBezTo>
                  <a:cubicBezTo>
                    <a:pt x="0" y="244"/>
                    <a:pt x="245" y="0"/>
                    <a:pt x="543" y="0"/>
                  </a:cubicBezTo>
                  <a:cubicBezTo>
                    <a:pt x="841" y="0"/>
                    <a:pt x="1085" y="244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07" name="Google Shape;2607;p40"/>
            <p:cNvSpPr/>
            <p:nvPr/>
          </p:nvSpPr>
          <p:spPr>
            <a:xfrm>
              <a:off x="1304671" y="456472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543" y="1086"/>
                  </a:moveTo>
                  <a:cubicBezTo>
                    <a:pt x="841" y="1086"/>
                    <a:pt x="1085" y="869"/>
                    <a:pt x="1085" y="543"/>
                  </a:cubicBezTo>
                  <a:cubicBezTo>
                    <a:pt x="1085" y="245"/>
                    <a:pt x="841" y="1"/>
                    <a:pt x="543" y="1"/>
                  </a:cubicBezTo>
                  <a:cubicBezTo>
                    <a:pt x="244" y="1"/>
                    <a:pt x="0" y="245"/>
                    <a:pt x="0" y="543"/>
                  </a:cubicBezTo>
                  <a:cubicBezTo>
                    <a:pt x="0" y="869"/>
                    <a:pt x="244" y="1086"/>
                    <a:pt x="543" y="1086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08" name="Google Shape;2608;p40"/>
            <p:cNvSpPr/>
            <p:nvPr/>
          </p:nvSpPr>
          <p:spPr>
            <a:xfrm>
              <a:off x="1426866" y="449271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6" y="543"/>
                  </a:moveTo>
                  <a:cubicBezTo>
                    <a:pt x="1086" y="842"/>
                    <a:pt x="869" y="1086"/>
                    <a:pt x="543" y="1086"/>
                  </a:cubicBezTo>
                  <a:cubicBezTo>
                    <a:pt x="245" y="1086"/>
                    <a:pt x="1" y="842"/>
                    <a:pt x="1" y="543"/>
                  </a:cubicBezTo>
                  <a:cubicBezTo>
                    <a:pt x="1" y="245"/>
                    <a:pt x="245" y="1"/>
                    <a:pt x="543" y="1"/>
                  </a:cubicBezTo>
                  <a:cubicBezTo>
                    <a:pt x="869" y="1"/>
                    <a:pt x="1086" y="245"/>
                    <a:pt x="1086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09" name="Google Shape;2609;p40"/>
            <p:cNvSpPr/>
            <p:nvPr/>
          </p:nvSpPr>
          <p:spPr>
            <a:xfrm>
              <a:off x="2042790" y="591877"/>
              <a:ext cx="50362" cy="47977"/>
            </a:xfrm>
            <a:custGeom>
              <a:avLst/>
              <a:gdLst/>
              <a:ahLst/>
              <a:cxnLst/>
              <a:rect l="l" t="t" r="r" b="b"/>
              <a:pathLst>
                <a:path w="1140" h="1086" fill="none" extrusionOk="0">
                  <a:moveTo>
                    <a:pt x="597" y="1086"/>
                  </a:moveTo>
                  <a:cubicBezTo>
                    <a:pt x="896" y="1086"/>
                    <a:pt x="1140" y="842"/>
                    <a:pt x="1140" y="543"/>
                  </a:cubicBezTo>
                  <a:cubicBezTo>
                    <a:pt x="1140" y="218"/>
                    <a:pt x="896" y="1"/>
                    <a:pt x="597" y="1"/>
                  </a:cubicBezTo>
                  <a:cubicBezTo>
                    <a:pt x="272" y="1"/>
                    <a:pt x="55" y="218"/>
                    <a:pt x="55" y="543"/>
                  </a:cubicBezTo>
                  <a:cubicBezTo>
                    <a:pt x="1" y="842"/>
                    <a:pt x="272" y="1086"/>
                    <a:pt x="597" y="1086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10" name="Google Shape;2610;p40"/>
            <p:cNvSpPr/>
            <p:nvPr/>
          </p:nvSpPr>
          <p:spPr>
            <a:xfrm>
              <a:off x="1057807" y="903417"/>
              <a:ext cx="49170" cy="47977"/>
            </a:xfrm>
            <a:custGeom>
              <a:avLst/>
              <a:gdLst/>
              <a:ahLst/>
              <a:cxnLst/>
              <a:rect l="l" t="t" r="r" b="b"/>
              <a:pathLst>
                <a:path w="1113" h="1086" fill="none" extrusionOk="0">
                  <a:moveTo>
                    <a:pt x="570" y="1086"/>
                  </a:moveTo>
                  <a:cubicBezTo>
                    <a:pt x="869" y="1086"/>
                    <a:pt x="1113" y="842"/>
                    <a:pt x="1113" y="543"/>
                  </a:cubicBezTo>
                  <a:cubicBezTo>
                    <a:pt x="1113" y="245"/>
                    <a:pt x="869" y="1"/>
                    <a:pt x="570" y="1"/>
                  </a:cubicBezTo>
                  <a:cubicBezTo>
                    <a:pt x="272" y="1"/>
                    <a:pt x="28" y="218"/>
                    <a:pt x="28" y="543"/>
                  </a:cubicBezTo>
                  <a:cubicBezTo>
                    <a:pt x="1" y="842"/>
                    <a:pt x="272" y="1086"/>
                    <a:pt x="570" y="1086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11" name="Google Shape;2611;p40"/>
            <p:cNvSpPr/>
            <p:nvPr/>
          </p:nvSpPr>
          <p:spPr>
            <a:xfrm>
              <a:off x="1172846" y="766820"/>
              <a:ext cx="487764" cy="473362"/>
            </a:xfrm>
            <a:custGeom>
              <a:avLst/>
              <a:gdLst/>
              <a:ahLst/>
              <a:cxnLst/>
              <a:rect l="l" t="t" r="r" b="b"/>
              <a:pathLst>
                <a:path w="11041" h="10715" fill="none" extrusionOk="0">
                  <a:moveTo>
                    <a:pt x="11040" y="10715"/>
                  </a:moveTo>
                  <a:lnTo>
                    <a:pt x="4178" y="3798"/>
                  </a:lnTo>
                  <a:lnTo>
                    <a:pt x="1" y="3798"/>
                  </a:lnTo>
                  <a:lnTo>
                    <a:pt x="1" y="1"/>
                  </a:lnTo>
                </a:path>
              </a:pathLst>
            </a:custGeom>
            <a:noFill/>
            <a:ln w="10850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12" name="Google Shape;2612;p40"/>
            <p:cNvSpPr/>
            <p:nvPr/>
          </p:nvSpPr>
          <p:spPr>
            <a:xfrm>
              <a:off x="911624" y="480461"/>
              <a:ext cx="393091" cy="160585"/>
            </a:xfrm>
            <a:custGeom>
              <a:avLst/>
              <a:gdLst/>
              <a:ahLst/>
              <a:cxnLst/>
              <a:rect l="l" t="t" r="r" b="b"/>
              <a:pathLst>
                <a:path w="8898" h="3635" fill="none" extrusionOk="0">
                  <a:moveTo>
                    <a:pt x="3635" y="3635"/>
                  </a:moveTo>
                  <a:lnTo>
                    <a:pt x="1" y="0"/>
                  </a:lnTo>
                  <a:lnTo>
                    <a:pt x="8897" y="0"/>
                  </a:lnTo>
                </a:path>
              </a:pathLst>
            </a:custGeom>
            <a:noFill/>
            <a:ln w="10850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13" name="Google Shape;2613;p40"/>
            <p:cNvSpPr/>
            <p:nvPr/>
          </p:nvSpPr>
          <p:spPr>
            <a:xfrm>
              <a:off x="1477229" y="473260"/>
              <a:ext cx="565605" cy="142649"/>
            </a:xfrm>
            <a:custGeom>
              <a:avLst/>
              <a:gdLst/>
              <a:ahLst/>
              <a:cxnLst/>
              <a:rect l="l" t="t" r="r" b="b"/>
              <a:pathLst>
                <a:path w="12803" h="3229" fill="none" extrusionOk="0">
                  <a:moveTo>
                    <a:pt x="0" y="0"/>
                  </a:moveTo>
                  <a:lnTo>
                    <a:pt x="4937" y="0"/>
                  </a:lnTo>
                  <a:lnTo>
                    <a:pt x="8137" y="3228"/>
                  </a:lnTo>
                  <a:lnTo>
                    <a:pt x="12803" y="3228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14" name="Google Shape;2614;p40"/>
            <p:cNvSpPr/>
            <p:nvPr/>
          </p:nvSpPr>
          <p:spPr>
            <a:xfrm>
              <a:off x="1170460" y="608664"/>
              <a:ext cx="357131" cy="354745"/>
            </a:xfrm>
            <a:custGeom>
              <a:avLst/>
              <a:gdLst/>
              <a:ahLst/>
              <a:cxnLst/>
              <a:rect l="l" t="t" r="r" b="b"/>
              <a:pathLst>
                <a:path w="8084" h="8030" fill="none" extrusionOk="0">
                  <a:moveTo>
                    <a:pt x="0" y="0"/>
                  </a:moveTo>
                  <a:lnTo>
                    <a:pt x="2794" y="2794"/>
                  </a:lnTo>
                  <a:lnTo>
                    <a:pt x="2794" y="4964"/>
                  </a:lnTo>
                  <a:lnTo>
                    <a:pt x="5073" y="4964"/>
                  </a:lnTo>
                  <a:lnTo>
                    <a:pt x="8083" y="8029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15" name="Google Shape;2615;p40"/>
            <p:cNvSpPr/>
            <p:nvPr/>
          </p:nvSpPr>
          <p:spPr>
            <a:xfrm>
              <a:off x="1297470" y="541558"/>
              <a:ext cx="645919" cy="147420"/>
            </a:xfrm>
            <a:custGeom>
              <a:avLst/>
              <a:gdLst/>
              <a:ahLst/>
              <a:cxnLst/>
              <a:rect l="l" t="t" r="r" b="b"/>
              <a:pathLst>
                <a:path w="14621" h="3337" fill="none" extrusionOk="0">
                  <a:moveTo>
                    <a:pt x="1" y="1275"/>
                  </a:moveTo>
                  <a:lnTo>
                    <a:pt x="1953" y="3228"/>
                  </a:lnTo>
                  <a:lnTo>
                    <a:pt x="5154" y="0"/>
                  </a:lnTo>
                  <a:lnTo>
                    <a:pt x="8029" y="0"/>
                  </a:lnTo>
                  <a:lnTo>
                    <a:pt x="11311" y="3337"/>
                  </a:lnTo>
                  <a:lnTo>
                    <a:pt x="14620" y="3337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16" name="Google Shape;2616;p40"/>
            <p:cNvSpPr/>
            <p:nvPr/>
          </p:nvSpPr>
          <p:spPr>
            <a:xfrm>
              <a:off x="1455626" y="629030"/>
              <a:ext cx="391899" cy="195353"/>
            </a:xfrm>
            <a:custGeom>
              <a:avLst/>
              <a:gdLst/>
              <a:ahLst/>
              <a:cxnLst/>
              <a:rect l="l" t="t" r="r" b="b"/>
              <a:pathLst>
                <a:path w="8871" h="4422" fill="none" extrusionOk="0">
                  <a:moveTo>
                    <a:pt x="1" y="1845"/>
                  </a:moveTo>
                  <a:lnTo>
                    <a:pt x="1845" y="1"/>
                  </a:lnTo>
                  <a:lnTo>
                    <a:pt x="4449" y="1"/>
                  </a:lnTo>
                  <a:lnTo>
                    <a:pt x="8870" y="4422"/>
                  </a:lnTo>
                </a:path>
              </a:pathLst>
            </a:custGeom>
            <a:noFill/>
            <a:ln w="10850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17" name="Google Shape;2617;p40"/>
            <p:cNvSpPr/>
            <p:nvPr/>
          </p:nvSpPr>
          <p:spPr>
            <a:xfrm>
              <a:off x="1509567" y="809981"/>
              <a:ext cx="370296" cy="184574"/>
            </a:xfrm>
            <a:custGeom>
              <a:avLst/>
              <a:gdLst/>
              <a:ahLst/>
              <a:cxnLst/>
              <a:rect l="l" t="t" r="r" b="b"/>
              <a:pathLst>
                <a:path w="8382" h="4178" fill="none" extrusionOk="0">
                  <a:moveTo>
                    <a:pt x="0" y="0"/>
                  </a:moveTo>
                  <a:lnTo>
                    <a:pt x="4178" y="4177"/>
                  </a:lnTo>
                  <a:lnTo>
                    <a:pt x="8382" y="4177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18" name="Google Shape;2618;p40"/>
            <p:cNvSpPr/>
            <p:nvPr/>
          </p:nvSpPr>
          <p:spPr>
            <a:xfrm>
              <a:off x="1604239" y="741683"/>
              <a:ext cx="142605" cy="143842"/>
            </a:xfrm>
            <a:custGeom>
              <a:avLst/>
              <a:gdLst/>
              <a:ahLst/>
              <a:cxnLst/>
              <a:rect l="l" t="t" r="r" b="b"/>
              <a:pathLst>
                <a:path w="3228" h="3256" fill="none" extrusionOk="0">
                  <a:moveTo>
                    <a:pt x="0" y="0"/>
                  </a:moveTo>
                  <a:lnTo>
                    <a:pt x="3228" y="3255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19" name="Google Shape;2619;p40"/>
            <p:cNvSpPr/>
            <p:nvPr/>
          </p:nvSpPr>
          <p:spPr>
            <a:xfrm>
              <a:off x="1616211" y="1054416"/>
              <a:ext cx="148613" cy="77929"/>
            </a:xfrm>
            <a:custGeom>
              <a:avLst/>
              <a:gdLst/>
              <a:ahLst/>
              <a:cxnLst/>
              <a:rect l="l" t="t" r="r" b="b"/>
              <a:pathLst>
                <a:path w="3364" h="1764" fill="none" extrusionOk="0">
                  <a:moveTo>
                    <a:pt x="0" y="0"/>
                  </a:moveTo>
                  <a:lnTo>
                    <a:pt x="1764" y="1764"/>
                  </a:lnTo>
                  <a:lnTo>
                    <a:pt x="3364" y="1764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2620" name="Google Shape;2620;p40"/>
          <p:cNvGrpSpPr/>
          <p:nvPr/>
        </p:nvGrpSpPr>
        <p:grpSpPr>
          <a:xfrm rot="10800000">
            <a:off x="9797041" y="4705556"/>
            <a:ext cx="2678648" cy="2152453"/>
            <a:chOff x="476652" y="408539"/>
            <a:chExt cx="1616500" cy="1298954"/>
          </a:xfrm>
        </p:grpSpPr>
        <p:sp>
          <p:nvSpPr>
            <p:cNvPr id="2621" name="Google Shape;2621;p40"/>
            <p:cNvSpPr/>
            <p:nvPr/>
          </p:nvSpPr>
          <p:spPr>
            <a:xfrm>
              <a:off x="589305" y="573896"/>
              <a:ext cx="983789" cy="684265"/>
            </a:xfrm>
            <a:custGeom>
              <a:avLst/>
              <a:gdLst/>
              <a:ahLst/>
              <a:cxnLst/>
              <a:rect l="l" t="t" r="r" b="b"/>
              <a:pathLst>
                <a:path w="22269" h="15489" fill="none" extrusionOk="0">
                  <a:moveTo>
                    <a:pt x="0" y="1"/>
                  </a:moveTo>
                  <a:lnTo>
                    <a:pt x="10226" y="10226"/>
                  </a:lnTo>
                  <a:lnTo>
                    <a:pt x="17034" y="10226"/>
                  </a:lnTo>
                  <a:lnTo>
                    <a:pt x="22269" y="15489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22" name="Google Shape;2622;p40"/>
            <p:cNvSpPr/>
            <p:nvPr/>
          </p:nvSpPr>
          <p:spPr>
            <a:xfrm>
              <a:off x="532978" y="627837"/>
              <a:ext cx="1140796" cy="1037729"/>
            </a:xfrm>
            <a:custGeom>
              <a:avLst/>
              <a:gdLst/>
              <a:ahLst/>
              <a:cxnLst/>
              <a:rect l="l" t="t" r="r" b="b"/>
              <a:pathLst>
                <a:path w="25823" h="23490" fill="none" extrusionOk="0">
                  <a:moveTo>
                    <a:pt x="0" y="0"/>
                  </a:moveTo>
                  <a:lnTo>
                    <a:pt x="14078" y="14078"/>
                  </a:lnTo>
                  <a:lnTo>
                    <a:pt x="16383" y="14078"/>
                  </a:lnTo>
                  <a:lnTo>
                    <a:pt x="25822" y="23490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23" name="Google Shape;2623;p40"/>
            <p:cNvSpPr/>
            <p:nvPr/>
          </p:nvSpPr>
          <p:spPr>
            <a:xfrm>
              <a:off x="656410" y="506790"/>
              <a:ext cx="311584" cy="310391"/>
            </a:xfrm>
            <a:custGeom>
              <a:avLst/>
              <a:gdLst/>
              <a:ahLst/>
              <a:cxnLst/>
              <a:rect l="l" t="t" r="r" b="b"/>
              <a:pathLst>
                <a:path w="7053" h="7026" fill="none" extrusionOk="0">
                  <a:moveTo>
                    <a:pt x="0" y="1"/>
                  </a:moveTo>
                  <a:lnTo>
                    <a:pt x="7052" y="7026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24" name="Google Shape;2624;p40"/>
            <p:cNvSpPr/>
            <p:nvPr/>
          </p:nvSpPr>
          <p:spPr>
            <a:xfrm>
              <a:off x="476652" y="686549"/>
              <a:ext cx="751371" cy="752564"/>
            </a:xfrm>
            <a:custGeom>
              <a:avLst/>
              <a:gdLst/>
              <a:ahLst/>
              <a:cxnLst/>
              <a:rect l="l" t="t" r="r" b="b"/>
              <a:pathLst>
                <a:path w="17008" h="17035" fill="none" extrusionOk="0">
                  <a:moveTo>
                    <a:pt x="1" y="0"/>
                  </a:moveTo>
                  <a:lnTo>
                    <a:pt x="17007" y="17034"/>
                  </a:lnTo>
                </a:path>
              </a:pathLst>
            </a:custGeom>
            <a:noFill/>
            <a:ln w="10850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40"/>
            <p:cNvSpPr/>
            <p:nvPr/>
          </p:nvSpPr>
          <p:spPr>
            <a:xfrm>
              <a:off x="715122" y="408539"/>
              <a:ext cx="367910" cy="492535"/>
            </a:xfrm>
            <a:custGeom>
              <a:avLst/>
              <a:gdLst/>
              <a:ahLst/>
              <a:cxnLst/>
              <a:rect l="l" t="t" r="r" b="b"/>
              <a:pathLst>
                <a:path w="8328" h="11149" fill="none" extrusionOk="0">
                  <a:moveTo>
                    <a:pt x="0" y="1"/>
                  </a:moveTo>
                  <a:lnTo>
                    <a:pt x="8327" y="8382"/>
                  </a:lnTo>
                  <a:lnTo>
                    <a:pt x="8327" y="11149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40"/>
            <p:cNvSpPr/>
            <p:nvPr/>
          </p:nvSpPr>
          <p:spPr>
            <a:xfrm>
              <a:off x="1184818" y="1138309"/>
              <a:ext cx="492535" cy="357131"/>
            </a:xfrm>
            <a:custGeom>
              <a:avLst/>
              <a:gdLst/>
              <a:ahLst/>
              <a:cxnLst/>
              <a:rect l="l" t="t" r="r" b="b"/>
              <a:pathLst>
                <a:path w="11149" h="8084" fill="none" extrusionOk="0">
                  <a:moveTo>
                    <a:pt x="11149" y="8083"/>
                  </a:moveTo>
                  <a:lnTo>
                    <a:pt x="3066" y="0"/>
                  </a:lnTo>
                  <a:lnTo>
                    <a:pt x="1" y="0"/>
                  </a:lnTo>
                </a:path>
              </a:pathLst>
            </a:custGeom>
            <a:noFill/>
            <a:ln w="10850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40"/>
            <p:cNvSpPr/>
            <p:nvPr/>
          </p:nvSpPr>
          <p:spPr>
            <a:xfrm>
              <a:off x="1221971" y="1431870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6" y="543"/>
                  </a:moveTo>
                  <a:cubicBezTo>
                    <a:pt x="1086" y="841"/>
                    <a:pt x="842" y="1085"/>
                    <a:pt x="543" y="1085"/>
                  </a:cubicBezTo>
                  <a:cubicBezTo>
                    <a:pt x="245" y="1085"/>
                    <a:pt x="1" y="841"/>
                    <a:pt x="1" y="543"/>
                  </a:cubicBezTo>
                  <a:cubicBezTo>
                    <a:pt x="1" y="245"/>
                    <a:pt x="245" y="0"/>
                    <a:pt x="543" y="0"/>
                  </a:cubicBezTo>
                  <a:cubicBezTo>
                    <a:pt x="842" y="0"/>
                    <a:pt x="1086" y="245"/>
                    <a:pt x="1086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40"/>
            <p:cNvSpPr/>
            <p:nvPr/>
          </p:nvSpPr>
          <p:spPr>
            <a:xfrm>
              <a:off x="1666530" y="1659517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extrusionOk="0">
                  <a:moveTo>
                    <a:pt x="543" y="1"/>
                  </a:moveTo>
                  <a:cubicBezTo>
                    <a:pt x="245" y="1"/>
                    <a:pt x="1" y="245"/>
                    <a:pt x="1" y="543"/>
                  </a:cubicBezTo>
                  <a:cubicBezTo>
                    <a:pt x="1" y="842"/>
                    <a:pt x="245" y="1086"/>
                    <a:pt x="543" y="1086"/>
                  </a:cubicBezTo>
                  <a:cubicBezTo>
                    <a:pt x="869" y="1086"/>
                    <a:pt x="1086" y="842"/>
                    <a:pt x="1086" y="543"/>
                  </a:cubicBezTo>
                  <a:cubicBezTo>
                    <a:pt x="1086" y="245"/>
                    <a:pt x="869" y="1"/>
                    <a:pt x="543" y="1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40"/>
            <p:cNvSpPr/>
            <p:nvPr/>
          </p:nvSpPr>
          <p:spPr>
            <a:xfrm>
              <a:off x="1671345" y="1489389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41"/>
                    <a:pt x="841" y="1085"/>
                    <a:pt x="543" y="1085"/>
                  </a:cubicBezTo>
                  <a:cubicBezTo>
                    <a:pt x="244" y="1085"/>
                    <a:pt x="0" y="841"/>
                    <a:pt x="0" y="543"/>
                  </a:cubicBezTo>
                  <a:cubicBezTo>
                    <a:pt x="0" y="217"/>
                    <a:pt x="244" y="0"/>
                    <a:pt x="543" y="0"/>
                  </a:cubicBezTo>
                  <a:cubicBezTo>
                    <a:pt x="841" y="0"/>
                    <a:pt x="1085" y="217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40"/>
            <p:cNvSpPr/>
            <p:nvPr/>
          </p:nvSpPr>
          <p:spPr>
            <a:xfrm>
              <a:off x="1563508" y="1249725"/>
              <a:ext cx="47933" cy="47977"/>
            </a:xfrm>
            <a:custGeom>
              <a:avLst/>
              <a:gdLst/>
              <a:ahLst/>
              <a:cxnLst/>
              <a:rect l="l" t="t" r="r" b="b"/>
              <a:pathLst>
                <a:path w="1085" h="1086" fill="none" extrusionOk="0">
                  <a:moveTo>
                    <a:pt x="1085" y="543"/>
                  </a:moveTo>
                  <a:cubicBezTo>
                    <a:pt x="1085" y="841"/>
                    <a:pt x="841" y="1086"/>
                    <a:pt x="542" y="1086"/>
                  </a:cubicBezTo>
                  <a:cubicBezTo>
                    <a:pt x="244" y="1086"/>
                    <a:pt x="0" y="841"/>
                    <a:pt x="0" y="543"/>
                  </a:cubicBezTo>
                  <a:cubicBezTo>
                    <a:pt x="0" y="218"/>
                    <a:pt x="244" y="1"/>
                    <a:pt x="542" y="1"/>
                  </a:cubicBezTo>
                  <a:cubicBezTo>
                    <a:pt x="841" y="1"/>
                    <a:pt x="1085" y="218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40"/>
            <p:cNvSpPr/>
            <p:nvPr/>
          </p:nvSpPr>
          <p:spPr>
            <a:xfrm>
              <a:off x="1130921" y="564310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42"/>
                    <a:pt x="841" y="1086"/>
                    <a:pt x="543" y="1086"/>
                  </a:cubicBezTo>
                  <a:cubicBezTo>
                    <a:pt x="244" y="1086"/>
                    <a:pt x="0" y="842"/>
                    <a:pt x="0" y="543"/>
                  </a:cubicBezTo>
                  <a:cubicBezTo>
                    <a:pt x="0" y="245"/>
                    <a:pt x="244" y="1"/>
                    <a:pt x="543" y="1"/>
                  </a:cubicBezTo>
                  <a:cubicBezTo>
                    <a:pt x="841" y="1"/>
                    <a:pt x="1085" y="245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40"/>
            <p:cNvSpPr/>
            <p:nvPr/>
          </p:nvSpPr>
          <p:spPr>
            <a:xfrm>
              <a:off x="1521539" y="956165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6" y="543"/>
                  </a:moveTo>
                  <a:cubicBezTo>
                    <a:pt x="1086" y="841"/>
                    <a:pt x="842" y="1085"/>
                    <a:pt x="543" y="1085"/>
                  </a:cubicBezTo>
                  <a:cubicBezTo>
                    <a:pt x="245" y="1085"/>
                    <a:pt x="1" y="841"/>
                    <a:pt x="1" y="543"/>
                  </a:cubicBezTo>
                  <a:cubicBezTo>
                    <a:pt x="1" y="217"/>
                    <a:pt x="245" y="0"/>
                    <a:pt x="543" y="0"/>
                  </a:cubicBezTo>
                  <a:cubicBezTo>
                    <a:pt x="842" y="0"/>
                    <a:pt x="1086" y="217"/>
                    <a:pt x="1086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40"/>
            <p:cNvSpPr/>
            <p:nvPr/>
          </p:nvSpPr>
          <p:spPr>
            <a:xfrm>
              <a:off x="1839087" y="814753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42"/>
                    <a:pt x="841" y="1086"/>
                    <a:pt x="543" y="1086"/>
                  </a:cubicBezTo>
                  <a:cubicBezTo>
                    <a:pt x="245" y="1086"/>
                    <a:pt x="0" y="842"/>
                    <a:pt x="0" y="543"/>
                  </a:cubicBezTo>
                  <a:cubicBezTo>
                    <a:pt x="0" y="245"/>
                    <a:pt x="245" y="1"/>
                    <a:pt x="543" y="1"/>
                  </a:cubicBezTo>
                  <a:cubicBezTo>
                    <a:pt x="841" y="1"/>
                    <a:pt x="1085" y="245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40"/>
            <p:cNvSpPr/>
            <p:nvPr/>
          </p:nvSpPr>
          <p:spPr>
            <a:xfrm>
              <a:off x="1738451" y="877087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68"/>
                    <a:pt x="868" y="1085"/>
                    <a:pt x="543" y="1085"/>
                  </a:cubicBezTo>
                  <a:cubicBezTo>
                    <a:pt x="244" y="1085"/>
                    <a:pt x="0" y="868"/>
                    <a:pt x="0" y="543"/>
                  </a:cubicBezTo>
                  <a:cubicBezTo>
                    <a:pt x="0" y="244"/>
                    <a:pt x="244" y="0"/>
                    <a:pt x="543" y="0"/>
                  </a:cubicBezTo>
                  <a:cubicBezTo>
                    <a:pt x="868" y="0"/>
                    <a:pt x="1085" y="244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40"/>
            <p:cNvSpPr/>
            <p:nvPr/>
          </p:nvSpPr>
          <p:spPr>
            <a:xfrm>
              <a:off x="1563508" y="702144"/>
              <a:ext cx="47933" cy="47977"/>
            </a:xfrm>
            <a:custGeom>
              <a:avLst/>
              <a:gdLst/>
              <a:ahLst/>
              <a:cxnLst/>
              <a:rect l="l" t="t" r="r" b="b"/>
              <a:pathLst>
                <a:path w="1085" h="1086" fill="none" extrusionOk="0">
                  <a:moveTo>
                    <a:pt x="1085" y="543"/>
                  </a:moveTo>
                  <a:cubicBezTo>
                    <a:pt x="1085" y="841"/>
                    <a:pt x="841" y="1085"/>
                    <a:pt x="542" y="1085"/>
                  </a:cubicBezTo>
                  <a:cubicBezTo>
                    <a:pt x="244" y="1085"/>
                    <a:pt x="0" y="841"/>
                    <a:pt x="0" y="543"/>
                  </a:cubicBezTo>
                  <a:cubicBezTo>
                    <a:pt x="0" y="244"/>
                    <a:pt x="244" y="0"/>
                    <a:pt x="542" y="0"/>
                  </a:cubicBezTo>
                  <a:cubicBezTo>
                    <a:pt x="841" y="0"/>
                    <a:pt x="1085" y="244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40"/>
            <p:cNvSpPr/>
            <p:nvPr/>
          </p:nvSpPr>
          <p:spPr>
            <a:xfrm>
              <a:off x="1575480" y="1011299"/>
              <a:ext cx="53941" cy="52748"/>
            </a:xfrm>
            <a:custGeom>
              <a:avLst/>
              <a:gdLst/>
              <a:ahLst/>
              <a:cxnLst/>
              <a:rect l="l" t="t" r="r" b="b"/>
              <a:pathLst>
                <a:path w="1221" h="1194" fill="none" extrusionOk="0">
                  <a:moveTo>
                    <a:pt x="1004" y="190"/>
                  </a:moveTo>
                  <a:cubicBezTo>
                    <a:pt x="787" y="0"/>
                    <a:pt x="407" y="0"/>
                    <a:pt x="217" y="190"/>
                  </a:cubicBezTo>
                  <a:cubicBezTo>
                    <a:pt x="0" y="407"/>
                    <a:pt x="0" y="787"/>
                    <a:pt x="217" y="976"/>
                  </a:cubicBezTo>
                  <a:cubicBezTo>
                    <a:pt x="407" y="1193"/>
                    <a:pt x="787" y="1193"/>
                    <a:pt x="1004" y="976"/>
                  </a:cubicBezTo>
                  <a:cubicBezTo>
                    <a:pt x="1221" y="732"/>
                    <a:pt x="1221" y="407"/>
                    <a:pt x="1004" y="190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40"/>
            <p:cNvSpPr/>
            <p:nvPr/>
          </p:nvSpPr>
          <p:spPr>
            <a:xfrm>
              <a:off x="1256739" y="557153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41"/>
                    <a:pt x="841" y="1085"/>
                    <a:pt x="543" y="1085"/>
                  </a:cubicBezTo>
                  <a:cubicBezTo>
                    <a:pt x="244" y="1085"/>
                    <a:pt x="0" y="841"/>
                    <a:pt x="0" y="543"/>
                  </a:cubicBezTo>
                  <a:cubicBezTo>
                    <a:pt x="0" y="244"/>
                    <a:pt x="244" y="0"/>
                    <a:pt x="543" y="0"/>
                  </a:cubicBezTo>
                  <a:cubicBezTo>
                    <a:pt x="841" y="0"/>
                    <a:pt x="1085" y="244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40"/>
            <p:cNvSpPr/>
            <p:nvPr/>
          </p:nvSpPr>
          <p:spPr>
            <a:xfrm>
              <a:off x="1413702" y="702144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41"/>
                    <a:pt x="841" y="1085"/>
                    <a:pt x="543" y="1085"/>
                  </a:cubicBezTo>
                  <a:cubicBezTo>
                    <a:pt x="245" y="1085"/>
                    <a:pt x="1" y="841"/>
                    <a:pt x="1" y="543"/>
                  </a:cubicBezTo>
                  <a:cubicBezTo>
                    <a:pt x="1" y="244"/>
                    <a:pt x="245" y="0"/>
                    <a:pt x="543" y="0"/>
                  </a:cubicBezTo>
                  <a:cubicBezTo>
                    <a:pt x="841" y="0"/>
                    <a:pt x="1085" y="244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40"/>
            <p:cNvSpPr/>
            <p:nvPr/>
          </p:nvSpPr>
          <p:spPr>
            <a:xfrm>
              <a:off x="1468835" y="770442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41"/>
                    <a:pt x="868" y="1085"/>
                    <a:pt x="543" y="1085"/>
                  </a:cubicBezTo>
                  <a:cubicBezTo>
                    <a:pt x="244" y="1085"/>
                    <a:pt x="0" y="841"/>
                    <a:pt x="0" y="543"/>
                  </a:cubicBezTo>
                  <a:cubicBezTo>
                    <a:pt x="0" y="217"/>
                    <a:pt x="244" y="0"/>
                    <a:pt x="543" y="0"/>
                  </a:cubicBezTo>
                  <a:cubicBezTo>
                    <a:pt x="868" y="0"/>
                    <a:pt x="1085" y="217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40"/>
            <p:cNvSpPr/>
            <p:nvPr/>
          </p:nvSpPr>
          <p:spPr>
            <a:xfrm>
              <a:off x="1944539" y="664990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41"/>
                    <a:pt x="841" y="1085"/>
                    <a:pt x="543" y="1085"/>
                  </a:cubicBezTo>
                  <a:cubicBezTo>
                    <a:pt x="245" y="1085"/>
                    <a:pt x="0" y="841"/>
                    <a:pt x="0" y="543"/>
                  </a:cubicBezTo>
                  <a:cubicBezTo>
                    <a:pt x="0" y="244"/>
                    <a:pt x="245" y="0"/>
                    <a:pt x="543" y="0"/>
                  </a:cubicBezTo>
                  <a:cubicBezTo>
                    <a:pt x="841" y="0"/>
                    <a:pt x="1085" y="244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40"/>
            <p:cNvSpPr/>
            <p:nvPr/>
          </p:nvSpPr>
          <p:spPr>
            <a:xfrm>
              <a:off x="1876240" y="971716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42"/>
                    <a:pt x="868" y="1086"/>
                    <a:pt x="543" y="1086"/>
                  </a:cubicBezTo>
                  <a:cubicBezTo>
                    <a:pt x="244" y="1086"/>
                    <a:pt x="0" y="842"/>
                    <a:pt x="0" y="543"/>
                  </a:cubicBezTo>
                  <a:cubicBezTo>
                    <a:pt x="0" y="245"/>
                    <a:pt x="244" y="1"/>
                    <a:pt x="543" y="1"/>
                  </a:cubicBezTo>
                  <a:cubicBezTo>
                    <a:pt x="868" y="1"/>
                    <a:pt x="1085" y="245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42" name="Google Shape;2642;p40"/>
            <p:cNvSpPr/>
            <p:nvPr/>
          </p:nvSpPr>
          <p:spPr>
            <a:xfrm>
              <a:off x="1763588" y="1107120"/>
              <a:ext cx="49170" cy="47977"/>
            </a:xfrm>
            <a:custGeom>
              <a:avLst/>
              <a:gdLst/>
              <a:ahLst/>
              <a:cxnLst/>
              <a:rect l="l" t="t" r="r" b="b"/>
              <a:pathLst>
                <a:path w="1113" h="1086" fill="none" extrusionOk="0">
                  <a:moveTo>
                    <a:pt x="543" y="1"/>
                  </a:moveTo>
                  <a:cubicBezTo>
                    <a:pt x="218" y="1"/>
                    <a:pt x="1" y="245"/>
                    <a:pt x="1" y="543"/>
                  </a:cubicBezTo>
                  <a:cubicBezTo>
                    <a:pt x="1" y="842"/>
                    <a:pt x="218" y="1086"/>
                    <a:pt x="543" y="1086"/>
                  </a:cubicBezTo>
                  <a:cubicBezTo>
                    <a:pt x="842" y="1086"/>
                    <a:pt x="1086" y="842"/>
                    <a:pt x="1086" y="543"/>
                  </a:cubicBezTo>
                  <a:cubicBezTo>
                    <a:pt x="1113" y="245"/>
                    <a:pt x="842" y="1"/>
                    <a:pt x="543" y="1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43" name="Google Shape;2643;p40"/>
            <p:cNvSpPr/>
            <p:nvPr/>
          </p:nvSpPr>
          <p:spPr>
            <a:xfrm>
              <a:off x="959557" y="809981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6" y="543"/>
                  </a:moveTo>
                  <a:cubicBezTo>
                    <a:pt x="1086" y="841"/>
                    <a:pt x="869" y="1085"/>
                    <a:pt x="543" y="1085"/>
                  </a:cubicBezTo>
                  <a:cubicBezTo>
                    <a:pt x="245" y="1085"/>
                    <a:pt x="1" y="841"/>
                    <a:pt x="1" y="543"/>
                  </a:cubicBezTo>
                  <a:cubicBezTo>
                    <a:pt x="1" y="244"/>
                    <a:pt x="245" y="0"/>
                    <a:pt x="543" y="0"/>
                  </a:cubicBezTo>
                  <a:cubicBezTo>
                    <a:pt x="869" y="0"/>
                    <a:pt x="1086" y="244"/>
                    <a:pt x="1086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44" name="Google Shape;2644;p40"/>
            <p:cNvSpPr/>
            <p:nvPr/>
          </p:nvSpPr>
          <p:spPr>
            <a:xfrm>
              <a:off x="1135692" y="1114321"/>
              <a:ext cx="49170" cy="47977"/>
            </a:xfrm>
            <a:custGeom>
              <a:avLst/>
              <a:gdLst/>
              <a:ahLst/>
              <a:cxnLst/>
              <a:rect l="l" t="t" r="r" b="b"/>
              <a:pathLst>
                <a:path w="1113" h="1086" fill="none" extrusionOk="0">
                  <a:moveTo>
                    <a:pt x="570" y="1086"/>
                  </a:moveTo>
                  <a:cubicBezTo>
                    <a:pt x="869" y="1086"/>
                    <a:pt x="1113" y="841"/>
                    <a:pt x="1113" y="543"/>
                  </a:cubicBezTo>
                  <a:cubicBezTo>
                    <a:pt x="1113" y="245"/>
                    <a:pt x="869" y="1"/>
                    <a:pt x="570" y="1"/>
                  </a:cubicBezTo>
                  <a:cubicBezTo>
                    <a:pt x="272" y="1"/>
                    <a:pt x="28" y="245"/>
                    <a:pt x="28" y="543"/>
                  </a:cubicBezTo>
                  <a:cubicBezTo>
                    <a:pt x="1" y="841"/>
                    <a:pt x="272" y="1086"/>
                    <a:pt x="570" y="1086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45" name="Google Shape;2645;p40"/>
            <p:cNvSpPr/>
            <p:nvPr/>
          </p:nvSpPr>
          <p:spPr>
            <a:xfrm>
              <a:off x="1148901" y="718887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543" y="1086"/>
                  </a:moveTo>
                  <a:cubicBezTo>
                    <a:pt x="841" y="1086"/>
                    <a:pt x="1085" y="842"/>
                    <a:pt x="1085" y="543"/>
                  </a:cubicBezTo>
                  <a:cubicBezTo>
                    <a:pt x="1085" y="245"/>
                    <a:pt x="841" y="1"/>
                    <a:pt x="543" y="1"/>
                  </a:cubicBezTo>
                  <a:cubicBezTo>
                    <a:pt x="244" y="1"/>
                    <a:pt x="0" y="245"/>
                    <a:pt x="0" y="543"/>
                  </a:cubicBezTo>
                  <a:cubicBezTo>
                    <a:pt x="0" y="842"/>
                    <a:pt x="244" y="1086"/>
                    <a:pt x="543" y="1086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46" name="Google Shape;2646;p40"/>
            <p:cNvSpPr/>
            <p:nvPr/>
          </p:nvSpPr>
          <p:spPr>
            <a:xfrm>
              <a:off x="1065008" y="635038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5" y="543"/>
                  </a:moveTo>
                  <a:cubicBezTo>
                    <a:pt x="1085" y="841"/>
                    <a:pt x="841" y="1085"/>
                    <a:pt x="543" y="1085"/>
                  </a:cubicBezTo>
                  <a:cubicBezTo>
                    <a:pt x="245" y="1085"/>
                    <a:pt x="0" y="841"/>
                    <a:pt x="0" y="543"/>
                  </a:cubicBezTo>
                  <a:cubicBezTo>
                    <a:pt x="0" y="244"/>
                    <a:pt x="245" y="0"/>
                    <a:pt x="543" y="0"/>
                  </a:cubicBezTo>
                  <a:cubicBezTo>
                    <a:pt x="841" y="0"/>
                    <a:pt x="1085" y="244"/>
                    <a:pt x="1085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47" name="Google Shape;2647;p40"/>
            <p:cNvSpPr/>
            <p:nvPr/>
          </p:nvSpPr>
          <p:spPr>
            <a:xfrm>
              <a:off x="1304671" y="456472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543" y="1086"/>
                  </a:moveTo>
                  <a:cubicBezTo>
                    <a:pt x="841" y="1086"/>
                    <a:pt x="1085" y="869"/>
                    <a:pt x="1085" y="543"/>
                  </a:cubicBezTo>
                  <a:cubicBezTo>
                    <a:pt x="1085" y="245"/>
                    <a:pt x="841" y="1"/>
                    <a:pt x="543" y="1"/>
                  </a:cubicBezTo>
                  <a:cubicBezTo>
                    <a:pt x="244" y="1"/>
                    <a:pt x="0" y="245"/>
                    <a:pt x="0" y="543"/>
                  </a:cubicBezTo>
                  <a:cubicBezTo>
                    <a:pt x="0" y="869"/>
                    <a:pt x="244" y="1086"/>
                    <a:pt x="543" y="1086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48" name="Google Shape;2648;p40"/>
            <p:cNvSpPr/>
            <p:nvPr/>
          </p:nvSpPr>
          <p:spPr>
            <a:xfrm>
              <a:off x="1426866" y="449271"/>
              <a:ext cx="47977" cy="47977"/>
            </a:xfrm>
            <a:custGeom>
              <a:avLst/>
              <a:gdLst/>
              <a:ahLst/>
              <a:cxnLst/>
              <a:rect l="l" t="t" r="r" b="b"/>
              <a:pathLst>
                <a:path w="1086" h="1086" fill="none" extrusionOk="0">
                  <a:moveTo>
                    <a:pt x="1086" y="543"/>
                  </a:moveTo>
                  <a:cubicBezTo>
                    <a:pt x="1086" y="842"/>
                    <a:pt x="869" y="1086"/>
                    <a:pt x="543" y="1086"/>
                  </a:cubicBezTo>
                  <a:cubicBezTo>
                    <a:pt x="245" y="1086"/>
                    <a:pt x="1" y="842"/>
                    <a:pt x="1" y="543"/>
                  </a:cubicBezTo>
                  <a:cubicBezTo>
                    <a:pt x="1" y="245"/>
                    <a:pt x="245" y="1"/>
                    <a:pt x="543" y="1"/>
                  </a:cubicBezTo>
                  <a:cubicBezTo>
                    <a:pt x="869" y="1"/>
                    <a:pt x="1086" y="245"/>
                    <a:pt x="1086" y="54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49" name="Google Shape;2649;p40"/>
            <p:cNvSpPr/>
            <p:nvPr/>
          </p:nvSpPr>
          <p:spPr>
            <a:xfrm>
              <a:off x="2042790" y="591877"/>
              <a:ext cx="50362" cy="47977"/>
            </a:xfrm>
            <a:custGeom>
              <a:avLst/>
              <a:gdLst/>
              <a:ahLst/>
              <a:cxnLst/>
              <a:rect l="l" t="t" r="r" b="b"/>
              <a:pathLst>
                <a:path w="1140" h="1086" fill="none" extrusionOk="0">
                  <a:moveTo>
                    <a:pt x="597" y="1086"/>
                  </a:moveTo>
                  <a:cubicBezTo>
                    <a:pt x="896" y="1086"/>
                    <a:pt x="1140" y="842"/>
                    <a:pt x="1140" y="543"/>
                  </a:cubicBezTo>
                  <a:cubicBezTo>
                    <a:pt x="1140" y="218"/>
                    <a:pt x="896" y="1"/>
                    <a:pt x="597" y="1"/>
                  </a:cubicBezTo>
                  <a:cubicBezTo>
                    <a:pt x="272" y="1"/>
                    <a:pt x="55" y="218"/>
                    <a:pt x="55" y="543"/>
                  </a:cubicBezTo>
                  <a:cubicBezTo>
                    <a:pt x="1" y="842"/>
                    <a:pt x="272" y="1086"/>
                    <a:pt x="597" y="1086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50" name="Google Shape;2650;p40"/>
            <p:cNvSpPr/>
            <p:nvPr/>
          </p:nvSpPr>
          <p:spPr>
            <a:xfrm>
              <a:off x="1057807" y="903417"/>
              <a:ext cx="49170" cy="47977"/>
            </a:xfrm>
            <a:custGeom>
              <a:avLst/>
              <a:gdLst/>
              <a:ahLst/>
              <a:cxnLst/>
              <a:rect l="l" t="t" r="r" b="b"/>
              <a:pathLst>
                <a:path w="1113" h="1086" fill="none" extrusionOk="0">
                  <a:moveTo>
                    <a:pt x="570" y="1086"/>
                  </a:moveTo>
                  <a:cubicBezTo>
                    <a:pt x="869" y="1086"/>
                    <a:pt x="1113" y="842"/>
                    <a:pt x="1113" y="543"/>
                  </a:cubicBezTo>
                  <a:cubicBezTo>
                    <a:pt x="1113" y="245"/>
                    <a:pt x="869" y="1"/>
                    <a:pt x="570" y="1"/>
                  </a:cubicBezTo>
                  <a:cubicBezTo>
                    <a:pt x="272" y="1"/>
                    <a:pt x="28" y="218"/>
                    <a:pt x="28" y="543"/>
                  </a:cubicBezTo>
                  <a:cubicBezTo>
                    <a:pt x="1" y="842"/>
                    <a:pt x="272" y="1086"/>
                    <a:pt x="570" y="1086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51" name="Google Shape;2651;p40"/>
            <p:cNvSpPr/>
            <p:nvPr/>
          </p:nvSpPr>
          <p:spPr>
            <a:xfrm>
              <a:off x="1172846" y="766820"/>
              <a:ext cx="487764" cy="473362"/>
            </a:xfrm>
            <a:custGeom>
              <a:avLst/>
              <a:gdLst/>
              <a:ahLst/>
              <a:cxnLst/>
              <a:rect l="l" t="t" r="r" b="b"/>
              <a:pathLst>
                <a:path w="11041" h="10715" fill="none" extrusionOk="0">
                  <a:moveTo>
                    <a:pt x="11040" y="10715"/>
                  </a:moveTo>
                  <a:lnTo>
                    <a:pt x="4178" y="3798"/>
                  </a:lnTo>
                  <a:lnTo>
                    <a:pt x="1" y="3798"/>
                  </a:lnTo>
                  <a:lnTo>
                    <a:pt x="1" y="1"/>
                  </a:lnTo>
                </a:path>
              </a:pathLst>
            </a:custGeom>
            <a:noFill/>
            <a:ln w="10850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52" name="Google Shape;2652;p40"/>
            <p:cNvSpPr/>
            <p:nvPr/>
          </p:nvSpPr>
          <p:spPr>
            <a:xfrm>
              <a:off x="911624" y="480461"/>
              <a:ext cx="393091" cy="160585"/>
            </a:xfrm>
            <a:custGeom>
              <a:avLst/>
              <a:gdLst/>
              <a:ahLst/>
              <a:cxnLst/>
              <a:rect l="l" t="t" r="r" b="b"/>
              <a:pathLst>
                <a:path w="8898" h="3635" fill="none" extrusionOk="0">
                  <a:moveTo>
                    <a:pt x="3635" y="3635"/>
                  </a:moveTo>
                  <a:lnTo>
                    <a:pt x="1" y="0"/>
                  </a:lnTo>
                  <a:lnTo>
                    <a:pt x="8897" y="0"/>
                  </a:lnTo>
                </a:path>
              </a:pathLst>
            </a:custGeom>
            <a:noFill/>
            <a:ln w="10850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53" name="Google Shape;2653;p40"/>
            <p:cNvSpPr/>
            <p:nvPr/>
          </p:nvSpPr>
          <p:spPr>
            <a:xfrm>
              <a:off x="1477229" y="473260"/>
              <a:ext cx="565605" cy="142649"/>
            </a:xfrm>
            <a:custGeom>
              <a:avLst/>
              <a:gdLst/>
              <a:ahLst/>
              <a:cxnLst/>
              <a:rect l="l" t="t" r="r" b="b"/>
              <a:pathLst>
                <a:path w="12803" h="3229" fill="none" extrusionOk="0">
                  <a:moveTo>
                    <a:pt x="0" y="0"/>
                  </a:moveTo>
                  <a:lnTo>
                    <a:pt x="4937" y="0"/>
                  </a:lnTo>
                  <a:lnTo>
                    <a:pt x="8137" y="3228"/>
                  </a:lnTo>
                  <a:lnTo>
                    <a:pt x="12803" y="3228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54" name="Google Shape;2654;p40"/>
            <p:cNvSpPr/>
            <p:nvPr/>
          </p:nvSpPr>
          <p:spPr>
            <a:xfrm>
              <a:off x="1170460" y="608664"/>
              <a:ext cx="357131" cy="354745"/>
            </a:xfrm>
            <a:custGeom>
              <a:avLst/>
              <a:gdLst/>
              <a:ahLst/>
              <a:cxnLst/>
              <a:rect l="l" t="t" r="r" b="b"/>
              <a:pathLst>
                <a:path w="8084" h="8030" fill="none" extrusionOk="0">
                  <a:moveTo>
                    <a:pt x="0" y="0"/>
                  </a:moveTo>
                  <a:lnTo>
                    <a:pt x="2794" y="2794"/>
                  </a:lnTo>
                  <a:lnTo>
                    <a:pt x="2794" y="4964"/>
                  </a:lnTo>
                  <a:lnTo>
                    <a:pt x="5073" y="4964"/>
                  </a:lnTo>
                  <a:lnTo>
                    <a:pt x="8083" y="8029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55" name="Google Shape;2655;p40"/>
            <p:cNvSpPr/>
            <p:nvPr/>
          </p:nvSpPr>
          <p:spPr>
            <a:xfrm>
              <a:off x="1297470" y="541558"/>
              <a:ext cx="645919" cy="147420"/>
            </a:xfrm>
            <a:custGeom>
              <a:avLst/>
              <a:gdLst/>
              <a:ahLst/>
              <a:cxnLst/>
              <a:rect l="l" t="t" r="r" b="b"/>
              <a:pathLst>
                <a:path w="14621" h="3337" fill="none" extrusionOk="0">
                  <a:moveTo>
                    <a:pt x="1" y="1275"/>
                  </a:moveTo>
                  <a:lnTo>
                    <a:pt x="1953" y="3228"/>
                  </a:lnTo>
                  <a:lnTo>
                    <a:pt x="5154" y="0"/>
                  </a:lnTo>
                  <a:lnTo>
                    <a:pt x="8029" y="0"/>
                  </a:lnTo>
                  <a:lnTo>
                    <a:pt x="11311" y="3337"/>
                  </a:lnTo>
                  <a:lnTo>
                    <a:pt x="14620" y="3337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56" name="Google Shape;2656;p40"/>
            <p:cNvSpPr/>
            <p:nvPr/>
          </p:nvSpPr>
          <p:spPr>
            <a:xfrm>
              <a:off x="1455626" y="629030"/>
              <a:ext cx="391899" cy="195353"/>
            </a:xfrm>
            <a:custGeom>
              <a:avLst/>
              <a:gdLst/>
              <a:ahLst/>
              <a:cxnLst/>
              <a:rect l="l" t="t" r="r" b="b"/>
              <a:pathLst>
                <a:path w="8871" h="4422" fill="none" extrusionOk="0">
                  <a:moveTo>
                    <a:pt x="1" y="1845"/>
                  </a:moveTo>
                  <a:lnTo>
                    <a:pt x="1845" y="1"/>
                  </a:lnTo>
                  <a:lnTo>
                    <a:pt x="4449" y="1"/>
                  </a:lnTo>
                  <a:lnTo>
                    <a:pt x="8870" y="4422"/>
                  </a:lnTo>
                </a:path>
              </a:pathLst>
            </a:custGeom>
            <a:noFill/>
            <a:ln w="10850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57" name="Google Shape;2657;p40"/>
            <p:cNvSpPr/>
            <p:nvPr/>
          </p:nvSpPr>
          <p:spPr>
            <a:xfrm>
              <a:off x="1509567" y="809981"/>
              <a:ext cx="370296" cy="184574"/>
            </a:xfrm>
            <a:custGeom>
              <a:avLst/>
              <a:gdLst/>
              <a:ahLst/>
              <a:cxnLst/>
              <a:rect l="l" t="t" r="r" b="b"/>
              <a:pathLst>
                <a:path w="8382" h="4178" fill="none" extrusionOk="0">
                  <a:moveTo>
                    <a:pt x="0" y="0"/>
                  </a:moveTo>
                  <a:lnTo>
                    <a:pt x="4178" y="4177"/>
                  </a:lnTo>
                  <a:lnTo>
                    <a:pt x="8382" y="4177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58" name="Google Shape;2658;p40"/>
            <p:cNvSpPr/>
            <p:nvPr/>
          </p:nvSpPr>
          <p:spPr>
            <a:xfrm>
              <a:off x="1604239" y="741683"/>
              <a:ext cx="142605" cy="143842"/>
            </a:xfrm>
            <a:custGeom>
              <a:avLst/>
              <a:gdLst/>
              <a:ahLst/>
              <a:cxnLst/>
              <a:rect l="l" t="t" r="r" b="b"/>
              <a:pathLst>
                <a:path w="3228" h="3256" fill="none" extrusionOk="0">
                  <a:moveTo>
                    <a:pt x="0" y="0"/>
                  </a:moveTo>
                  <a:lnTo>
                    <a:pt x="3228" y="3255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59" name="Google Shape;2659;p40"/>
            <p:cNvSpPr/>
            <p:nvPr/>
          </p:nvSpPr>
          <p:spPr>
            <a:xfrm>
              <a:off x="1616211" y="1054416"/>
              <a:ext cx="148613" cy="77929"/>
            </a:xfrm>
            <a:custGeom>
              <a:avLst/>
              <a:gdLst/>
              <a:ahLst/>
              <a:cxnLst/>
              <a:rect l="l" t="t" r="r" b="b"/>
              <a:pathLst>
                <a:path w="3364" h="1764" fill="none" extrusionOk="0">
                  <a:moveTo>
                    <a:pt x="0" y="0"/>
                  </a:moveTo>
                  <a:lnTo>
                    <a:pt x="1764" y="1764"/>
                  </a:lnTo>
                  <a:lnTo>
                    <a:pt x="3364" y="1764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2660" name="Google Shape;2660;p40"/>
          <p:cNvSpPr/>
          <p:nvPr/>
        </p:nvSpPr>
        <p:spPr>
          <a:xfrm flipH="1">
            <a:off x="10050168" y="1225099"/>
            <a:ext cx="135685" cy="135685"/>
          </a:xfrm>
          <a:custGeom>
            <a:avLst/>
            <a:gdLst/>
            <a:ahLst/>
            <a:cxnLst/>
            <a:rect l="l" t="t" r="r" b="b"/>
            <a:pathLst>
              <a:path w="3391" h="3391" fill="none" extrusionOk="0">
                <a:moveTo>
                  <a:pt x="0" y="1709"/>
                </a:moveTo>
                <a:cubicBezTo>
                  <a:pt x="0" y="760"/>
                  <a:pt x="787" y="0"/>
                  <a:pt x="1709" y="0"/>
                </a:cubicBezTo>
                <a:cubicBezTo>
                  <a:pt x="2658" y="0"/>
                  <a:pt x="3391" y="787"/>
                  <a:pt x="3391" y="1709"/>
                </a:cubicBezTo>
                <a:cubicBezTo>
                  <a:pt x="3391" y="2658"/>
                  <a:pt x="2604" y="3391"/>
                  <a:pt x="1709" y="3391"/>
                </a:cubicBezTo>
                <a:cubicBezTo>
                  <a:pt x="787" y="3391"/>
                  <a:pt x="0" y="2658"/>
                  <a:pt x="0" y="1709"/>
                </a:cubicBezTo>
                <a:close/>
              </a:path>
            </a:pathLst>
          </a:custGeom>
          <a:noFill/>
          <a:ln w="8825" cap="flat" cmpd="sng">
            <a:solidFill>
              <a:schemeClr val="lt2"/>
            </a:solidFill>
            <a:prstDash val="solid"/>
            <a:miter lim="27123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661" name="Google Shape;2661;p40"/>
          <p:cNvSpPr/>
          <p:nvPr/>
        </p:nvSpPr>
        <p:spPr>
          <a:xfrm flipH="1">
            <a:off x="2682676" y="4944128"/>
            <a:ext cx="135725" cy="135685"/>
          </a:xfrm>
          <a:custGeom>
            <a:avLst/>
            <a:gdLst/>
            <a:ahLst/>
            <a:cxnLst/>
            <a:rect l="l" t="t" r="r" b="b"/>
            <a:pathLst>
              <a:path w="3392" h="3391" extrusionOk="0">
                <a:moveTo>
                  <a:pt x="1682" y="0"/>
                </a:moveTo>
                <a:cubicBezTo>
                  <a:pt x="787" y="0"/>
                  <a:pt x="1" y="733"/>
                  <a:pt x="1" y="1682"/>
                </a:cubicBezTo>
                <a:cubicBezTo>
                  <a:pt x="1" y="2631"/>
                  <a:pt x="733" y="3391"/>
                  <a:pt x="1682" y="3391"/>
                </a:cubicBezTo>
                <a:cubicBezTo>
                  <a:pt x="2605" y="3391"/>
                  <a:pt x="3391" y="2604"/>
                  <a:pt x="3391" y="1682"/>
                </a:cubicBezTo>
                <a:cubicBezTo>
                  <a:pt x="3391" y="760"/>
                  <a:pt x="2632" y="0"/>
                  <a:pt x="168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662" name="Google Shape;2662;p40"/>
          <p:cNvSpPr/>
          <p:nvPr/>
        </p:nvSpPr>
        <p:spPr>
          <a:xfrm flipH="1">
            <a:off x="1540235" y="4244899"/>
            <a:ext cx="135685" cy="135685"/>
          </a:xfrm>
          <a:custGeom>
            <a:avLst/>
            <a:gdLst/>
            <a:ahLst/>
            <a:cxnLst/>
            <a:rect l="l" t="t" r="r" b="b"/>
            <a:pathLst>
              <a:path w="3391" h="3391" fill="none" extrusionOk="0">
                <a:moveTo>
                  <a:pt x="0" y="1709"/>
                </a:moveTo>
                <a:cubicBezTo>
                  <a:pt x="0" y="760"/>
                  <a:pt x="787" y="0"/>
                  <a:pt x="1709" y="0"/>
                </a:cubicBezTo>
                <a:cubicBezTo>
                  <a:pt x="2658" y="0"/>
                  <a:pt x="3391" y="787"/>
                  <a:pt x="3391" y="1709"/>
                </a:cubicBezTo>
                <a:cubicBezTo>
                  <a:pt x="3391" y="2658"/>
                  <a:pt x="2604" y="3391"/>
                  <a:pt x="1709" y="3391"/>
                </a:cubicBezTo>
                <a:cubicBezTo>
                  <a:pt x="787" y="3391"/>
                  <a:pt x="0" y="2658"/>
                  <a:pt x="0" y="1709"/>
                </a:cubicBezTo>
                <a:close/>
              </a:path>
            </a:pathLst>
          </a:custGeom>
          <a:noFill/>
          <a:ln w="8825" cap="flat" cmpd="sng">
            <a:solidFill>
              <a:schemeClr val="lt2"/>
            </a:solidFill>
            <a:prstDash val="solid"/>
            <a:miter lim="27123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663" name="Google Shape;2663;p40"/>
          <p:cNvSpPr/>
          <p:nvPr/>
        </p:nvSpPr>
        <p:spPr>
          <a:xfrm flipH="1">
            <a:off x="9380220" y="4193662"/>
            <a:ext cx="135685" cy="135725"/>
          </a:xfrm>
          <a:custGeom>
            <a:avLst/>
            <a:gdLst/>
            <a:ahLst/>
            <a:cxnLst/>
            <a:rect l="l" t="t" r="r" b="b"/>
            <a:pathLst>
              <a:path w="3391" h="3392" extrusionOk="0">
                <a:moveTo>
                  <a:pt x="1709" y="1"/>
                </a:moveTo>
                <a:cubicBezTo>
                  <a:pt x="787" y="1"/>
                  <a:pt x="0" y="733"/>
                  <a:pt x="0" y="1683"/>
                </a:cubicBezTo>
                <a:cubicBezTo>
                  <a:pt x="0" y="2659"/>
                  <a:pt x="760" y="3391"/>
                  <a:pt x="1709" y="3391"/>
                </a:cubicBezTo>
                <a:cubicBezTo>
                  <a:pt x="2604" y="3391"/>
                  <a:pt x="3391" y="2659"/>
                  <a:pt x="3391" y="1683"/>
                </a:cubicBezTo>
                <a:cubicBezTo>
                  <a:pt x="3391" y="788"/>
                  <a:pt x="2658" y="1"/>
                  <a:pt x="170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045CC6-87F2-73C3-A6AC-BCE07C2FE80C}"/>
              </a:ext>
            </a:extLst>
          </p:cNvPr>
          <p:cNvSpPr txBox="1"/>
          <p:nvPr/>
        </p:nvSpPr>
        <p:spPr>
          <a:xfrm>
            <a:off x="597438" y="3966890"/>
            <a:ext cx="797935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altLang="zh-CN" dirty="0"/>
              <a:t>RIPE</a:t>
            </a:r>
            <a:r>
              <a:rPr lang="zh-CN" altLang="en-GB" dirty="0"/>
              <a:t>（</a:t>
            </a:r>
            <a:r>
              <a:rPr lang="en-GB" altLang="zh-CN" dirty="0" err="1"/>
              <a:t>Réseaux</a:t>
            </a:r>
            <a:r>
              <a:rPr lang="en-GB" altLang="zh-CN" dirty="0"/>
              <a:t> IP </a:t>
            </a:r>
            <a:r>
              <a:rPr lang="en-GB" altLang="zh-CN" dirty="0" err="1"/>
              <a:t>Européens</a:t>
            </a:r>
            <a:r>
              <a:rPr lang="zh-CN" altLang="en-GB" dirty="0"/>
              <a:t>）</a:t>
            </a:r>
            <a:r>
              <a:rPr lang="zh-CN" altLang="en-US" dirty="0"/>
              <a:t>是一个开放的网络运营商、供应商和研究人员的社区，致力于确保互联网的持续发展和操作。</a:t>
            </a:r>
            <a:endParaRPr lang="en-GB" altLang="zh-CN" dirty="0"/>
          </a:p>
          <a:p>
            <a:endParaRPr lang="en-GB" altLang="zh-CN" dirty="0"/>
          </a:p>
          <a:p>
            <a:r>
              <a:rPr lang="en-US" altLang="zh-CN" dirty="0"/>
              <a:t>RIPE</a:t>
            </a:r>
            <a:r>
              <a:rPr lang="zh-CN" altLang="en-US" dirty="0"/>
              <a:t>成员包括网络运营商、服务提供商、企业和学术机构等。作为</a:t>
            </a:r>
            <a:r>
              <a:rPr lang="en-US" altLang="zh-CN" dirty="0"/>
              <a:t>RIPE</a:t>
            </a:r>
            <a:r>
              <a:rPr lang="zh-CN" altLang="en-US" dirty="0"/>
              <a:t>的成员，我司能够参与政策制定，并获得最新的网络技术和资源分配信息。</a:t>
            </a:r>
            <a:endParaRPr lang="en-GB" altLang="zh-CN" dirty="0"/>
          </a:p>
        </p:txBody>
      </p:sp>
      <p:sp>
        <p:nvSpPr>
          <p:cNvPr id="4" name="Google Shape;2398;p35">
            <a:extLst>
              <a:ext uri="{FF2B5EF4-FFF2-40B4-BE49-F238E27FC236}">
                <a16:creationId xmlns:a16="http://schemas.microsoft.com/office/drawing/2014/main" id="{2FD1A7A4-0285-6533-D68A-146266A30C1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578206" y="219026"/>
            <a:ext cx="4166400" cy="749315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zh-CN" altLang="en-US" dirty="0"/>
              <a:t>关于</a:t>
            </a:r>
            <a:r>
              <a:rPr lang="en-US" altLang="zh-CN" dirty="0"/>
              <a:t>MANRS</a:t>
            </a:r>
            <a:r>
              <a:rPr lang="zh-CN" altLang="en-US" dirty="0"/>
              <a:t>和</a:t>
            </a:r>
            <a:r>
              <a:rPr lang="en-US" altLang="zh-CN" dirty="0"/>
              <a:t>RIPE</a:t>
            </a:r>
            <a:endParaRPr dirty="0">
              <a:solidFill>
                <a:schemeClr val="accent1"/>
              </a:solidFill>
            </a:endParaRPr>
          </a:p>
        </p:txBody>
      </p:sp>
      <p:pic>
        <p:nvPicPr>
          <p:cNvPr id="2052" name="Picture 4" descr="RIPE NCC Member Logo PNG">
            <a:extLst>
              <a:ext uri="{FF2B5EF4-FFF2-40B4-BE49-F238E27FC236}">
                <a16:creationId xmlns:a16="http://schemas.microsoft.com/office/drawing/2014/main" id="{14CE60C5-AB78-706F-8530-C65687BED9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9227" y="1206550"/>
            <a:ext cx="7591425" cy="20764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2133572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7" name="Google Shape;1917;p55"/>
          <p:cNvPicPr preferRelativeResize="0"/>
          <p:nvPr/>
        </p:nvPicPr>
        <p:blipFill rotWithShape="1">
          <a:blip r:embed="rId3">
            <a:alphaModFix/>
          </a:blip>
          <a:srcRect l="25537" t="7152" r="23467" b="5838"/>
          <a:stretch/>
        </p:blipFill>
        <p:spPr>
          <a:xfrm>
            <a:off x="7821002" y="512100"/>
            <a:ext cx="2228103" cy="21384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8" name="Google Shape;1918;p55"/>
          <p:cNvSpPr txBox="1">
            <a:spLocks noGrp="1"/>
          </p:cNvSpPr>
          <p:nvPr>
            <p:ph type="title"/>
          </p:nvPr>
        </p:nvSpPr>
        <p:spPr>
          <a:xfrm>
            <a:off x="810514" y="1772034"/>
            <a:ext cx="6104686" cy="1222899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zh-CN" altLang="en-US" dirty="0"/>
              <a:t>我们的</a:t>
            </a:r>
            <a:r>
              <a:rPr lang="en-US" altLang="zh-CN" dirty="0"/>
              <a:t>AI</a:t>
            </a:r>
            <a:r>
              <a:rPr lang="zh-CN" altLang="en-US" dirty="0"/>
              <a:t>方向合作伙伴：</a:t>
            </a:r>
            <a:r>
              <a:rPr lang="en-US" altLang="zh-CN" dirty="0"/>
              <a:t>Command AI Limited</a:t>
            </a:r>
            <a:endParaRPr dirty="0"/>
          </a:p>
        </p:txBody>
      </p:sp>
      <p:grpSp>
        <p:nvGrpSpPr>
          <p:cNvPr id="1920" name="Google Shape;1920;p55"/>
          <p:cNvGrpSpPr/>
          <p:nvPr/>
        </p:nvGrpSpPr>
        <p:grpSpPr>
          <a:xfrm>
            <a:off x="3344568" y="5298767"/>
            <a:ext cx="102433" cy="102400"/>
            <a:chOff x="3104875" y="1099400"/>
            <a:chExt cx="76825" cy="76800"/>
          </a:xfrm>
        </p:grpSpPr>
        <p:sp>
          <p:nvSpPr>
            <p:cNvPr id="1921" name="Google Shape;1921;p5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922" name="Google Shape;1922;p5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923" name="Google Shape;1923;p55"/>
          <p:cNvGrpSpPr/>
          <p:nvPr/>
        </p:nvGrpSpPr>
        <p:grpSpPr>
          <a:xfrm>
            <a:off x="5174168" y="1219400"/>
            <a:ext cx="102433" cy="102400"/>
            <a:chOff x="3104875" y="1099400"/>
            <a:chExt cx="76825" cy="76800"/>
          </a:xfrm>
        </p:grpSpPr>
        <p:sp>
          <p:nvSpPr>
            <p:cNvPr id="1924" name="Google Shape;1924;p5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925" name="Google Shape;1925;p5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926" name="Google Shape;1926;p55"/>
          <p:cNvGrpSpPr/>
          <p:nvPr/>
        </p:nvGrpSpPr>
        <p:grpSpPr>
          <a:xfrm>
            <a:off x="7329068" y="3989900"/>
            <a:ext cx="102433" cy="102400"/>
            <a:chOff x="3104875" y="1099400"/>
            <a:chExt cx="76825" cy="76800"/>
          </a:xfrm>
        </p:grpSpPr>
        <p:sp>
          <p:nvSpPr>
            <p:cNvPr id="1927" name="Google Shape;1927;p5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928" name="Google Shape;1928;p5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1929" name="Google Shape;1929;p55"/>
          <p:cNvPicPr preferRelativeResize="0"/>
          <p:nvPr/>
        </p:nvPicPr>
        <p:blipFill rotWithShape="1">
          <a:blip r:embed="rId4">
            <a:alphaModFix/>
          </a:blip>
          <a:srcRect l="24331" t="5721" r="23342" b="4591"/>
          <a:stretch/>
        </p:blipFill>
        <p:spPr>
          <a:xfrm rot="3189503">
            <a:off x="8445382" y="3060001"/>
            <a:ext cx="2476500" cy="2387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0" name="Google Shape;1930;p55"/>
          <p:cNvPicPr preferRelativeResize="0"/>
          <p:nvPr/>
        </p:nvPicPr>
        <p:blipFill rotWithShape="1">
          <a:blip r:embed="rId5">
            <a:alphaModFix/>
          </a:blip>
          <a:srcRect l="15236" r="10474"/>
          <a:stretch/>
        </p:blipFill>
        <p:spPr>
          <a:xfrm rot="-8866461">
            <a:off x="7575683" y="3819658"/>
            <a:ext cx="2047429" cy="1834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1" name="Google Shape;1931;p55"/>
          <p:cNvPicPr preferRelativeResize="0"/>
          <p:nvPr/>
        </p:nvPicPr>
        <p:blipFill rotWithShape="1">
          <a:blip r:embed="rId6">
            <a:alphaModFix/>
          </a:blip>
          <a:srcRect l="22009" r="18455"/>
          <a:stretch/>
        </p:blipFill>
        <p:spPr>
          <a:xfrm rot="1203246">
            <a:off x="9796809" y="2305829"/>
            <a:ext cx="1487255" cy="14052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2" name="Google Shape;1932;p55"/>
          <p:cNvPicPr preferRelativeResize="0"/>
          <p:nvPr/>
        </p:nvPicPr>
        <p:blipFill rotWithShape="1">
          <a:blip r:embed="rId7">
            <a:alphaModFix/>
          </a:blip>
          <a:srcRect l="18647" t="7960" r="8852" b="8336"/>
          <a:stretch/>
        </p:blipFill>
        <p:spPr>
          <a:xfrm rot="-1406505">
            <a:off x="7136886" y="1653442"/>
            <a:ext cx="2521877" cy="1637764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1611B9FF-29B3-2005-8738-79B6E537B38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187" y="3121809"/>
            <a:ext cx="6544588" cy="183858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D4DC169-30A9-8917-479B-11CBFFC73BF4}"/>
              </a:ext>
            </a:extLst>
          </p:cNvPr>
          <p:cNvSpPr txBox="1"/>
          <p:nvPr/>
        </p:nvSpPr>
        <p:spPr>
          <a:xfrm>
            <a:off x="101600" y="6349484"/>
            <a:ext cx="6273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http://commandai.tech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6" name="Google Shape;2156;p60"/>
          <p:cNvSpPr txBox="1">
            <a:spLocks noGrp="1"/>
          </p:cNvSpPr>
          <p:nvPr>
            <p:ph type="title"/>
          </p:nvPr>
        </p:nvSpPr>
        <p:spPr>
          <a:xfrm>
            <a:off x="960000" y="719333"/>
            <a:ext cx="102720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zh-CN" altLang="en-US" dirty="0"/>
              <a:t>关于我们的合作伙伴</a:t>
            </a:r>
            <a:endParaRPr dirty="0"/>
          </a:p>
        </p:txBody>
      </p:sp>
      <p:grpSp>
        <p:nvGrpSpPr>
          <p:cNvPr id="2169" name="Google Shape;2169;p60"/>
          <p:cNvGrpSpPr/>
          <p:nvPr/>
        </p:nvGrpSpPr>
        <p:grpSpPr>
          <a:xfrm>
            <a:off x="1646768" y="1455433"/>
            <a:ext cx="102433" cy="102400"/>
            <a:chOff x="3104875" y="1099400"/>
            <a:chExt cx="76825" cy="76800"/>
          </a:xfrm>
        </p:grpSpPr>
        <p:sp>
          <p:nvSpPr>
            <p:cNvPr id="2170" name="Google Shape;2170;p6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71" name="Google Shape;2171;p6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pic>
        <p:nvPicPr>
          <p:cNvPr id="2178" name="Google Shape;2178;p60"/>
          <p:cNvPicPr preferRelativeResize="0"/>
          <p:nvPr/>
        </p:nvPicPr>
        <p:blipFill rotWithShape="1">
          <a:blip r:embed="rId3">
            <a:alphaModFix/>
          </a:blip>
          <a:srcRect l="22009" r="18455"/>
          <a:stretch/>
        </p:blipFill>
        <p:spPr>
          <a:xfrm rot="-1592621">
            <a:off x="251007" y="3890261"/>
            <a:ext cx="1204884" cy="11384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9" name="Google Shape;2179;p60"/>
          <p:cNvPicPr preferRelativeResize="0"/>
          <p:nvPr/>
        </p:nvPicPr>
        <p:blipFill rotWithShape="1">
          <a:blip r:embed="rId4">
            <a:alphaModFix/>
          </a:blip>
          <a:srcRect l="15236" r="10474"/>
          <a:stretch/>
        </p:blipFill>
        <p:spPr>
          <a:xfrm rot="-8866461">
            <a:off x="9108816" y="273058"/>
            <a:ext cx="2047429" cy="1834151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03EF0A57-03A4-B1B1-BDA6-477AC31853FC}"/>
              </a:ext>
            </a:extLst>
          </p:cNvPr>
          <p:cNvSpPr txBox="1"/>
          <p:nvPr/>
        </p:nvSpPr>
        <p:spPr>
          <a:xfrm>
            <a:off x="1515412" y="1879242"/>
            <a:ext cx="806673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Command AI是一家总部位于香港的人工智能公司。成立于2024年，我们为企业（B2B）和个人消费者（B2C）提供先进的AI解决方案和服务。公司由香港科技园（HKSTP）和香港理工大学（PolyU）资助。</a:t>
            </a:r>
          </a:p>
          <a:p>
            <a:endParaRPr lang="en-GB" sz="2000" dirty="0"/>
          </a:p>
          <a:p>
            <a:r>
              <a:rPr lang="en-GB" sz="2000" dirty="0"/>
              <a:t>Command AI 的多元化团队由来自香港理工大学、香港中文大学、香港城市大学和牛津大学等知名机构的顶尖人才组成。团队成员拥有计算机科学、数学等领域的背景，走在AI研究和开发的前沿。</a:t>
            </a:r>
          </a:p>
          <a:p>
            <a:endParaRPr lang="en-GB" sz="2000" dirty="0"/>
          </a:p>
          <a:p>
            <a:r>
              <a:rPr lang="en-GB" sz="2000" dirty="0"/>
              <a:t>Command AI结合尖端技术和深厚的行业专业知识，为各行各业的客户提供创新且有影响力的AI解决方案。从智能自动化到预测分析，我们的能力帮助组织发掘新机遇并推动可持续增长。对于个人用户，我们的AI产品和服务提高生产力，提供个性化体验，并解锁新可能性。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A0562-E3D9-488C-5871-CDC206BDB4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66850" y="539749"/>
            <a:ext cx="9144000" cy="1179513"/>
          </a:xfrm>
        </p:spPr>
        <p:txBody>
          <a:bodyPr/>
          <a:lstStyle/>
          <a:p>
            <a:r>
              <a:rPr lang="en-US" altLang="zh-CN">
                <a:solidFill>
                  <a:schemeClr val="bg1"/>
                </a:solidFill>
                <a:latin typeface="Montserrat Black" pitchFamily="2" charset="0"/>
              </a:rPr>
              <a:t>Chatbot</a:t>
            </a:r>
            <a:r>
              <a:rPr lang="zh-CN" altLang="en-US">
                <a:solidFill>
                  <a:schemeClr val="bg1"/>
                </a:solidFill>
                <a:latin typeface="Montserrat Black" pitchFamily="2" charset="0"/>
              </a:rPr>
              <a:t>机器人</a:t>
            </a:r>
            <a:endParaRPr lang="en-GB" dirty="0">
              <a:solidFill>
                <a:schemeClr val="bg1"/>
              </a:solidFill>
              <a:latin typeface="Montserrat Black" pitchFamily="2" charset="0"/>
            </a:endParaRPr>
          </a:p>
        </p:txBody>
      </p:sp>
      <p:sp>
        <p:nvSpPr>
          <p:cNvPr id="6" name="Rectangle 5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CBB75A92-9485-5D47-F831-8AD76FF2F42A}"/>
              </a:ext>
            </a:extLst>
          </p:cNvPr>
          <p:cNvSpPr/>
          <p:nvPr/>
        </p:nvSpPr>
        <p:spPr>
          <a:xfrm>
            <a:off x="7689850" y="5759450"/>
            <a:ext cx="292100" cy="304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noFill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6CB2700-3FAA-5462-AE13-43CB43A5BBC4}"/>
              </a:ext>
            </a:extLst>
          </p:cNvPr>
          <p:cNvSpPr txBox="1"/>
          <p:nvPr/>
        </p:nvSpPr>
        <p:spPr>
          <a:xfrm>
            <a:off x="844550" y="1672823"/>
            <a:ext cx="9626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chemeClr val="bg1"/>
                </a:solidFill>
              </a:rPr>
              <a:t>Chatbot</a:t>
            </a:r>
            <a:r>
              <a:rPr lang="zh-CN" altLang="en-US" sz="3600" dirty="0">
                <a:solidFill>
                  <a:schemeClr val="bg1"/>
                </a:solidFill>
              </a:rPr>
              <a:t>机器人可根据业务流程提供售前指导和客服服务，与传统人工客服相比具有以下优势：</a:t>
            </a:r>
            <a:endParaRPr lang="en-GB" sz="36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B6C79C8-32D8-059A-BE03-01023060AFBA}"/>
              </a:ext>
            </a:extLst>
          </p:cNvPr>
          <p:cNvSpPr txBox="1"/>
          <p:nvPr/>
        </p:nvSpPr>
        <p:spPr>
          <a:xfrm>
            <a:off x="1225550" y="3581905"/>
            <a:ext cx="1001395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chemeClr val="bg1"/>
                </a:solidFill>
              </a:rPr>
              <a:t>多语言支持</a:t>
            </a:r>
            <a:endParaRPr lang="en-GB" altLang="zh-CN" sz="28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bg1"/>
                </a:solidFill>
              </a:rPr>
              <a:t>24</a:t>
            </a:r>
            <a:r>
              <a:rPr lang="zh-CN" altLang="en-US" sz="2800" dirty="0">
                <a:solidFill>
                  <a:schemeClr val="bg1"/>
                </a:solidFill>
              </a:rPr>
              <a:t>小时工作</a:t>
            </a:r>
            <a:endParaRPr lang="en-GB" altLang="zh-CN" sz="28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chemeClr val="bg1"/>
                </a:solidFill>
              </a:rPr>
              <a:t>更低的成本</a:t>
            </a:r>
            <a:endParaRPr lang="en-GB" altLang="zh-CN" sz="2800" dirty="0">
              <a:solidFill>
                <a:schemeClr val="bg1"/>
              </a:solidFill>
            </a:endParaRPr>
          </a:p>
        </p:txBody>
      </p:sp>
      <p:pic>
        <p:nvPicPr>
          <p:cNvPr id="15" name="Picture 14" descr="A group of people talking on the phone&#10;&#10;Description automatically generated">
            <a:extLst>
              <a:ext uri="{FF2B5EF4-FFF2-40B4-BE49-F238E27FC236}">
                <a16:creationId xmlns:a16="http://schemas.microsoft.com/office/drawing/2014/main" id="{C8A47563-4E39-9139-C220-4AC3B085F4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6600" y="2804259"/>
            <a:ext cx="6064250" cy="346528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125686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D23F0-124E-5655-0DBB-61D277F9CB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场景化应用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53D26AC-891D-AB50-559F-8F3F5560D9FB}"/>
              </a:ext>
            </a:extLst>
          </p:cNvPr>
          <p:cNvSpPr txBox="1"/>
          <p:nvPr/>
        </p:nvSpPr>
        <p:spPr>
          <a:xfrm>
            <a:off x="603250" y="1690688"/>
            <a:ext cx="11195050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bg1"/>
                </a:solidFill>
              </a:rPr>
              <a:t>交流式产品推荐：</a:t>
            </a:r>
            <a:r>
              <a:rPr lang="zh-CN" altLang="en-US" sz="2800" dirty="0">
                <a:solidFill>
                  <a:schemeClr val="bg1"/>
                </a:solidFill>
              </a:rPr>
              <a:t>客户输入所需产品后，</a:t>
            </a:r>
            <a:r>
              <a:rPr lang="en-US" altLang="zh-CN" sz="2800" dirty="0">
                <a:solidFill>
                  <a:schemeClr val="bg1"/>
                </a:solidFill>
              </a:rPr>
              <a:t>Chatbot</a:t>
            </a:r>
            <a:r>
              <a:rPr lang="zh-CN" altLang="en-US" sz="2800" dirty="0">
                <a:solidFill>
                  <a:schemeClr val="bg1"/>
                </a:solidFill>
              </a:rPr>
              <a:t>会自动推荐相关产品</a:t>
            </a:r>
            <a:endParaRPr lang="en-GB" altLang="zh-CN" sz="28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bg1"/>
                </a:solidFill>
              </a:rPr>
              <a:t>推荐配套产品</a:t>
            </a:r>
            <a:r>
              <a:rPr lang="zh-CN" altLang="en-US" sz="2800" dirty="0">
                <a:solidFill>
                  <a:schemeClr val="bg1"/>
                </a:solidFill>
              </a:rPr>
              <a:t>：支持根据客户所选产品推荐配套产品。例如，客户询问窗帘时，会自动推荐相同色系及样式的窗帘架。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bg1"/>
                </a:solidFill>
              </a:rPr>
              <a:t>推荐产品包含图片</a:t>
            </a:r>
            <a:r>
              <a:rPr lang="zh-CN" altLang="en-US" sz="2800" dirty="0">
                <a:solidFill>
                  <a:schemeClr val="bg1"/>
                </a:solidFill>
              </a:rPr>
              <a:t>：提供产品图片以供客户参考（之前的演示未包括）。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bg1"/>
                </a:solidFill>
              </a:rPr>
              <a:t>售后物流追踪</a:t>
            </a:r>
            <a:r>
              <a:rPr lang="zh-CN" altLang="en-US" sz="2800" dirty="0">
                <a:solidFill>
                  <a:schemeClr val="bg1"/>
                </a:solidFill>
              </a:rPr>
              <a:t>：对接各大物流平台</a:t>
            </a:r>
            <a:r>
              <a:rPr lang="en-US" altLang="zh-CN" sz="2800" dirty="0">
                <a:solidFill>
                  <a:schemeClr val="bg1"/>
                </a:solidFill>
              </a:rPr>
              <a:t>API</a:t>
            </a:r>
            <a:r>
              <a:rPr lang="zh-CN" altLang="en-US" sz="2800" dirty="0">
                <a:solidFill>
                  <a:schemeClr val="bg1"/>
                </a:solidFill>
              </a:rPr>
              <a:t>，实现售后物流的实时追踪。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bg1"/>
                </a:solidFill>
              </a:rPr>
              <a:t>售后安装指导</a:t>
            </a:r>
            <a:r>
              <a:rPr lang="zh-CN" altLang="en-US" sz="2800" dirty="0">
                <a:solidFill>
                  <a:schemeClr val="bg1"/>
                </a:solidFill>
              </a:rPr>
              <a:t>：通过将安装手册导入</a:t>
            </a:r>
            <a:r>
              <a:rPr lang="en-US" altLang="zh-CN" sz="2800" dirty="0">
                <a:solidFill>
                  <a:schemeClr val="bg1"/>
                </a:solidFill>
              </a:rPr>
              <a:t>Chatbot</a:t>
            </a:r>
            <a:r>
              <a:rPr lang="zh-CN" altLang="en-US" sz="2800" dirty="0">
                <a:solidFill>
                  <a:schemeClr val="bg1"/>
                </a:solidFill>
              </a:rPr>
              <a:t>，实现交互式安装指导。</a:t>
            </a:r>
          </a:p>
        </p:txBody>
      </p:sp>
    </p:spTree>
    <p:extLst>
      <p:ext uri="{BB962C8B-B14F-4D97-AF65-F5344CB8AC3E}">
        <p14:creationId xmlns:p14="http://schemas.microsoft.com/office/powerpoint/2010/main" val="40145744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5" name="Google Shape;1745;p51"/>
          <p:cNvPicPr preferRelativeResize="0"/>
          <p:nvPr/>
        </p:nvPicPr>
        <p:blipFill rotWithShape="1">
          <a:blip r:embed="rId3">
            <a:alphaModFix/>
          </a:blip>
          <a:srcRect l="24331" t="5721" r="23342" b="4591"/>
          <a:stretch/>
        </p:blipFill>
        <p:spPr>
          <a:xfrm rot="2268302">
            <a:off x="-87184" y="4453599"/>
            <a:ext cx="2476499" cy="2387599"/>
          </a:xfrm>
          <a:prstGeom prst="rect">
            <a:avLst/>
          </a:prstGeom>
          <a:noFill/>
          <a:ln>
            <a:noFill/>
          </a:ln>
        </p:spPr>
      </p:pic>
      <p:sp>
        <p:nvSpPr>
          <p:cNvPr id="1746" name="Google Shape;1746;p51"/>
          <p:cNvSpPr txBox="1">
            <a:spLocks noGrp="1"/>
          </p:cNvSpPr>
          <p:nvPr>
            <p:ph type="title"/>
          </p:nvPr>
        </p:nvSpPr>
        <p:spPr>
          <a:xfrm>
            <a:off x="960000" y="719333"/>
            <a:ext cx="102720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zh-CN" altLang="en-US" dirty="0"/>
              <a:t>销售（</a:t>
            </a:r>
            <a:r>
              <a:rPr lang="en-GB" altLang="zh-CN" dirty="0"/>
              <a:t>Marketing</a:t>
            </a:r>
            <a:r>
              <a:rPr lang="zh-CN" altLang="en-US" dirty="0"/>
              <a:t>）机器人</a:t>
            </a:r>
            <a:endParaRPr dirty="0"/>
          </a:p>
        </p:txBody>
      </p:sp>
      <p:pic>
        <p:nvPicPr>
          <p:cNvPr id="1831" name="Google Shape;1831;p51"/>
          <p:cNvPicPr preferRelativeResize="0"/>
          <p:nvPr/>
        </p:nvPicPr>
        <p:blipFill rotWithShape="1">
          <a:blip r:embed="rId4">
            <a:alphaModFix/>
          </a:blip>
          <a:srcRect l="22009" r="18455"/>
          <a:stretch/>
        </p:blipFill>
        <p:spPr>
          <a:xfrm rot="1203245">
            <a:off x="10023279" y="669367"/>
            <a:ext cx="1696852" cy="1603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2" name="Google Shape;1832;p51"/>
          <p:cNvPicPr preferRelativeResize="0"/>
          <p:nvPr/>
        </p:nvPicPr>
        <p:blipFill rotWithShape="1">
          <a:blip r:embed="rId5">
            <a:alphaModFix/>
          </a:blip>
          <a:srcRect l="18647" t="7960" r="8852" b="8336"/>
          <a:stretch/>
        </p:blipFill>
        <p:spPr>
          <a:xfrm rot="-1406513">
            <a:off x="1866181" y="5385917"/>
            <a:ext cx="1566977" cy="101763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F984F14-189A-8616-73F3-EEE7503DFAE7}"/>
              </a:ext>
            </a:extLst>
          </p:cNvPr>
          <p:cNvSpPr txBox="1"/>
          <p:nvPr/>
        </p:nvSpPr>
        <p:spPr>
          <a:xfrm>
            <a:off x="1041400" y="1665032"/>
            <a:ext cx="8585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对于主动邮件推销（例如</a:t>
            </a:r>
            <a:r>
              <a:rPr lang="en-GB" altLang="zh-CN" sz="2000" dirty="0"/>
              <a:t>Email marketing</a:t>
            </a:r>
            <a:r>
              <a:rPr lang="zh-CN" altLang="en-US" sz="2000" dirty="0"/>
              <a:t>）。通常一个销售人员一天要发送几十份邮件，而通过大模型可以减少工作量以及筛选出真正有意向的客户</a:t>
            </a:r>
            <a:r>
              <a:rPr lang="zh-CN" altLang="en-US" dirty="0"/>
              <a:t>。</a:t>
            </a:r>
            <a:endParaRPr lang="en-GB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FC1D162B-EC97-8611-CA08-2845797672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1400" y="2730386"/>
            <a:ext cx="10434141" cy="203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自动化判断和信息收集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：通过访问对方公司网站及政府公开信息，基于大模型的机器人判断对方公司是否为潜在客户。如果确认是潜在客户，机器人会自动收集网站上的联系方式（例如邮箱等）。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自动跟进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：例如客户长时间没有回复，基于大模型的机器人会自动发送询问，了解客户的最新情况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。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筛选意向客户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：通过大模型分析客户是否对产品有意向（例如使用大模型筛选出客户存在砍价、询问交付细节等行为来判断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），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将有意向的客户筛选出并提高其优先级，或者转为人工对接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。</a:t>
            </a:r>
          </a:p>
        </p:txBody>
      </p:sp>
    </p:spTree>
  </p:cSld>
  <p:clrMapOvr>
    <a:masterClrMapping/>
  </p:clrMapOvr>
</p:sld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6.jpe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Artificial Intelligence (AI) Technology Consulting by Slidesgo">
  <a:themeElements>
    <a:clrScheme name="Simple Light">
      <a:dk1>
        <a:srgbClr val="FFFFFF"/>
      </a:dk1>
      <a:lt1>
        <a:srgbClr val="27173A"/>
      </a:lt1>
      <a:dk2>
        <a:srgbClr val="AE77D6"/>
      </a:dk2>
      <a:lt2>
        <a:srgbClr val="5A1387"/>
      </a:lt2>
      <a:accent1>
        <a:srgbClr val="76F3FB"/>
      </a:accent1>
      <a:accent2>
        <a:srgbClr val="729BCB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4.xml><?xml version="1.0" encoding="utf-8"?>
<a:theme xmlns:a="http://schemas.openxmlformats.org/drawingml/2006/main" name="Structures base template">
  <a:themeElements>
    <a:clrScheme name="Simple Light">
      <a:dk1>
        <a:srgbClr val="FFFFFF"/>
      </a:dk1>
      <a:lt1>
        <a:srgbClr val="161731"/>
      </a:lt1>
      <a:dk2>
        <a:srgbClr val="3130E0"/>
      </a:dk2>
      <a:lt2>
        <a:srgbClr val="6E8FF3"/>
      </a:lt2>
      <a:accent1>
        <a:srgbClr val="6ADCF0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242</TotalTime>
  <Words>646</Words>
  <Application>Microsoft Office PowerPoint</Application>
  <PresentationFormat>Widescreen</PresentationFormat>
  <Paragraphs>54</Paragraphs>
  <Slides>20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18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20</vt:i4>
      </vt:variant>
    </vt:vector>
  </HeadingPairs>
  <TitlesOfParts>
    <vt:vector size="42" baseType="lpstr">
      <vt:lpstr>Anaheim</vt:lpstr>
      <vt:lpstr>Maven Pro</vt:lpstr>
      <vt:lpstr>Red Hat Text</vt:lpstr>
      <vt:lpstr>Aptos</vt:lpstr>
      <vt:lpstr>Aptos Display</vt:lpstr>
      <vt:lpstr>Arial</vt:lpstr>
      <vt:lpstr>Bebas Neue</vt:lpstr>
      <vt:lpstr>Calibri</vt:lpstr>
      <vt:lpstr>Calibri Light</vt:lpstr>
      <vt:lpstr>Montserrat</vt:lpstr>
      <vt:lpstr>Montserrat Black</vt:lpstr>
      <vt:lpstr>Montserrat ExtraBold</vt:lpstr>
      <vt:lpstr>Montserrat Light</vt:lpstr>
      <vt:lpstr>Nunito Light</vt:lpstr>
      <vt:lpstr>Poppins</vt:lpstr>
      <vt:lpstr>PT Sans</vt:lpstr>
      <vt:lpstr>Titillium Web</vt:lpstr>
      <vt:lpstr>Titillium Web SemiBold</vt:lpstr>
      <vt:lpstr>Office Theme</vt:lpstr>
      <vt:lpstr>Artificial Intelligence (AI) Technology Consulting by Slidesgo</vt:lpstr>
      <vt:lpstr>Celestial</vt:lpstr>
      <vt:lpstr>Structures base template</vt:lpstr>
      <vt:lpstr>大模型在电商场景下的应用的介绍</vt:lpstr>
      <vt:lpstr>ABOUT US</vt:lpstr>
      <vt:lpstr>关于MANRS和RIPE</vt:lpstr>
      <vt:lpstr>关于MANRS和RIPE</vt:lpstr>
      <vt:lpstr>我们的AI方向合作伙伴：Command AI Limited</vt:lpstr>
      <vt:lpstr>关于我们的合作伙伴</vt:lpstr>
      <vt:lpstr>Chatbot机器人</vt:lpstr>
      <vt:lpstr>场景化应用</vt:lpstr>
      <vt:lpstr>销售（Marketing）机器人</vt:lpstr>
      <vt:lpstr>PowerPoint Presentation</vt:lpstr>
      <vt:lpstr>Chatbot售前机器人演示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实现方式：检索增强生成（RAG）</vt:lpstr>
      <vt:lpstr>cHATbotS</vt:lpstr>
      <vt:lpstr>方案定制方式概况</vt:lpstr>
      <vt:lpstr>THANKS!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Brandon Zhang</dc:creator>
  <cp:lastModifiedBy>Brandon Zhang</cp:lastModifiedBy>
  <cp:revision>11</cp:revision>
  <dcterms:created xsi:type="dcterms:W3CDTF">2024-06-29T15:32:20Z</dcterms:created>
  <dcterms:modified xsi:type="dcterms:W3CDTF">2024-07-02T15:09:59Z</dcterms:modified>
</cp:coreProperties>
</file>